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64" r:id="rId3"/>
    <p:sldMasterId id="2147483770" r:id="rId4"/>
    <p:sldMasterId id="2147483796" r:id="rId5"/>
    <p:sldMasterId id="2147483798" r:id="rId6"/>
    <p:sldMasterId id="2147483800" r:id="rId7"/>
  </p:sldMasterIdLst>
  <p:notesMasterIdLst>
    <p:notesMasterId r:id="rId41"/>
  </p:notesMasterIdLst>
  <p:handoutMasterIdLst>
    <p:handoutMasterId r:id="rId42"/>
  </p:handoutMasterIdLst>
  <p:sldIdLst>
    <p:sldId id="270" r:id="rId8"/>
    <p:sldId id="296" r:id="rId9"/>
    <p:sldId id="298" r:id="rId10"/>
    <p:sldId id="299" r:id="rId11"/>
    <p:sldId id="325" r:id="rId12"/>
    <p:sldId id="326" r:id="rId13"/>
    <p:sldId id="327" r:id="rId14"/>
    <p:sldId id="328" r:id="rId15"/>
    <p:sldId id="329" r:id="rId16"/>
    <p:sldId id="300" r:id="rId17"/>
    <p:sldId id="301" r:id="rId18"/>
    <p:sldId id="302" r:id="rId19"/>
    <p:sldId id="303" r:id="rId20"/>
    <p:sldId id="305" r:id="rId21"/>
    <p:sldId id="306" r:id="rId22"/>
    <p:sldId id="307" r:id="rId23"/>
    <p:sldId id="308" r:id="rId24"/>
    <p:sldId id="309" r:id="rId25"/>
    <p:sldId id="310" r:id="rId26"/>
    <p:sldId id="311" r:id="rId27"/>
    <p:sldId id="312" r:id="rId28"/>
    <p:sldId id="313" r:id="rId29"/>
    <p:sldId id="304" r:id="rId30"/>
    <p:sldId id="332" r:id="rId31"/>
    <p:sldId id="333" r:id="rId32"/>
    <p:sldId id="334" r:id="rId33"/>
    <p:sldId id="335" r:id="rId34"/>
    <p:sldId id="336" r:id="rId35"/>
    <p:sldId id="337" r:id="rId36"/>
    <p:sldId id="338" r:id="rId37"/>
    <p:sldId id="339" r:id="rId38"/>
    <p:sldId id="340" r:id="rId39"/>
    <p:sldId id="341" r:id="rId40"/>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orient="horz" pos="216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56A"/>
    <a:srgbClr val="0064A8"/>
    <a:srgbClr val="78A3FA"/>
    <a:srgbClr val="00BFD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5520" autoAdjust="0"/>
  </p:normalViewPr>
  <p:slideViewPr>
    <p:cSldViewPr>
      <p:cViewPr varScale="1">
        <p:scale>
          <a:sx n="70" d="100"/>
          <a:sy n="70" d="100"/>
        </p:scale>
        <p:origin x="-1386" y="-90"/>
      </p:cViewPr>
      <p:guideLst>
        <p:guide orient="horz" pos="1620"/>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49" d="100"/>
          <a:sy n="49" d="100"/>
        </p:scale>
        <p:origin x="-3006" y="-114"/>
      </p:cViewPr>
      <p:guideLst>
        <p:guide orient="horz" pos="3223"/>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unclikova\Desktop\Nov&#253;%20List%20aplikace%20Microsoft%20Office%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style val="3"/>
  <c:chart>
    <c:autoTitleDeleted val="1"/>
    <c:view3D>
      <c:rotX val="30"/>
      <c:perspective val="30"/>
    </c:view3D>
    <c:plotArea>
      <c:layout/>
      <c:pie3DChart>
        <c:varyColors val="1"/>
        <c:ser>
          <c:idx val="0"/>
          <c:order val="0"/>
          <c:dLbls>
            <c:dLbl>
              <c:idx val="0"/>
              <c:layout/>
              <c:tx>
                <c:rich>
                  <a:bodyPr/>
                  <a:lstStyle/>
                  <a:p>
                    <a:r>
                      <a:rPr lang="en-US" b="1"/>
                      <a:t>5</a:t>
                    </a:r>
                    <a:r>
                      <a:rPr lang="en-US"/>
                      <a:t>%</a:t>
                    </a:r>
                    <a:r>
                      <a:rPr lang="cs-CZ"/>
                      <a:t> Agriculture</a:t>
                    </a:r>
                    <a:endParaRPr lang="en-US"/>
                  </a:p>
                </c:rich>
              </c:tx>
              <c:showPercent val="1"/>
            </c:dLbl>
            <c:dLbl>
              <c:idx val="1"/>
              <c:layout/>
              <c:tx>
                <c:rich>
                  <a:bodyPr/>
                  <a:lstStyle/>
                  <a:p>
                    <a:r>
                      <a:rPr lang="en-US" b="1"/>
                      <a:t>4</a:t>
                    </a:r>
                    <a:r>
                      <a:rPr lang="en-US"/>
                      <a:t>9%</a:t>
                    </a:r>
                    <a:r>
                      <a:rPr lang="cs-CZ"/>
                      <a:t> Industry</a:t>
                    </a:r>
                    <a:endParaRPr lang="en-US"/>
                  </a:p>
                </c:rich>
              </c:tx>
              <c:showPercent val="1"/>
            </c:dLbl>
            <c:dLbl>
              <c:idx val="2"/>
              <c:layout/>
              <c:tx>
                <c:rich>
                  <a:bodyPr/>
                  <a:lstStyle/>
                  <a:p>
                    <a:r>
                      <a:rPr lang="en-US" b="1"/>
                      <a:t>4</a:t>
                    </a:r>
                    <a:r>
                      <a:rPr lang="en-US"/>
                      <a:t>6%</a:t>
                    </a:r>
                    <a:r>
                      <a:rPr lang="cs-CZ"/>
                      <a:t>  Services</a:t>
                    </a:r>
                    <a:endParaRPr lang="en-US"/>
                  </a:p>
                </c:rich>
              </c:tx>
              <c:showPercent val="1"/>
            </c:dLbl>
            <c:txPr>
              <a:bodyPr/>
              <a:lstStyle/>
              <a:p>
                <a:pPr>
                  <a:defRPr b="1"/>
                </a:pPr>
                <a:endParaRPr lang="cs-CZ"/>
              </a:p>
            </c:txPr>
            <c:showPercent val="1"/>
            <c:showLeaderLines val="1"/>
          </c:dLbls>
          <c:cat>
            <c:strRef>
              <c:f>List1!$E$6:$E$8</c:f>
              <c:strCache>
                <c:ptCount val="3"/>
                <c:pt idx="0">
                  <c:v>agriculture</c:v>
                </c:pt>
                <c:pt idx="1">
                  <c:v>industry </c:v>
                </c:pt>
                <c:pt idx="2">
                  <c:v>services </c:v>
                </c:pt>
              </c:strCache>
            </c:strRef>
          </c:cat>
          <c:val>
            <c:numRef>
              <c:f>List1!$F$6:$F$8</c:f>
              <c:numCache>
                <c:formatCode>0%</c:formatCode>
                <c:ptCount val="3"/>
                <c:pt idx="0">
                  <c:v>5.3000000000000033E-2</c:v>
                </c:pt>
                <c:pt idx="1">
                  <c:v>0.48800000000000032</c:v>
                </c:pt>
                <c:pt idx="2">
                  <c:v>0.45900000000000002</c:v>
                </c:pt>
              </c:numCache>
            </c:numRef>
          </c:val>
        </c:ser>
        <c:dLbls>
          <c:showPercent val="1"/>
        </c:dLbls>
      </c:pie3DChart>
    </c:plotArea>
    <c:legend>
      <c:legendPos val="r"/>
      <c:layout>
        <c:manualLayout>
          <c:xMode val="edge"/>
          <c:yMode val="edge"/>
          <c:x val="0.68421401716677488"/>
          <c:y val="0.46429082728295401"/>
          <c:w val="0.27524544229268633"/>
          <c:h val="0.46968606196952778"/>
        </c:manualLayout>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cs-CZ"/>
          </a:p>
        </p:txBody>
      </p:sp>
      <p:sp>
        <p:nvSpPr>
          <p:cNvPr id="3" name="Zástupný symbol pro datum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DD31B057-1303-45AA-B558-60817D018432}" type="datetimeFigureOut">
              <a:rPr lang="cs-CZ" smtClean="0"/>
              <a:pPr/>
              <a:t>16.2.2017</a:t>
            </a:fld>
            <a:endParaRPr lang="cs-CZ"/>
          </a:p>
        </p:txBody>
      </p:sp>
      <p:sp>
        <p:nvSpPr>
          <p:cNvPr id="4" name="Zástupný symbol pro zápatí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cs-CZ"/>
          </a:p>
        </p:txBody>
      </p:sp>
      <p:sp>
        <p:nvSpPr>
          <p:cNvPr id="5" name="Zástupný symbol pro číslo snímku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AE3ABB09-8183-47BA-86CD-04D2B50B0C72}" type="slidenum">
              <a:rPr lang="cs-CZ" smtClean="0"/>
              <a:pPr/>
              <a:t>‹#›</a:t>
            </a:fld>
            <a:endParaRPr lang="cs-CZ"/>
          </a:p>
        </p:txBody>
      </p:sp>
    </p:spTree>
    <p:extLst>
      <p:ext uri="{BB962C8B-B14F-4D97-AF65-F5344CB8AC3E}">
        <p14:creationId xmlns:p14="http://schemas.microsoft.com/office/powerpoint/2010/main" xmlns="" val="811964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cs-CZ"/>
          </a:p>
        </p:txBody>
      </p:sp>
      <p:sp>
        <p:nvSpPr>
          <p:cNvPr id="3" name="Zástupný symbol pro datum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8B68D63E-EF97-4B69-AEAA-8684DD51F8D7}" type="datetimeFigureOut">
              <a:rPr lang="cs-CZ" smtClean="0"/>
              <a:pPr/>
              <a:t>16.2.2017</a:t>
            </a:fld>
            <a:endParaRPr lang="cs-CZ"/>
          </a:p>
        </p:txBody>
      </p:sp>
      <p:sp>
        <p:nvSpPr>
          <p:cNvPr id="4" name="Zástupný symbol pro obrázek snímku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cs-CZ"/>
          </a:p>
        </p:txBody>
      </p:sp>
      <p:sp>
        <p:nvSpPr>
          <p:cNvPr id="5" name="Zástupný symbol pro poznámky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AFF94D7E-DA4D-4CBF-80D6-727AD9D0CDDC}" type="slidenum">
              <a:rPr lang="cs-CZ" smtClean="0"/>
              <a:pPr/>
              <a:t>‹#›</a:t>
            </a:fld>
            <a:endParaRPr lang="cs-CZ"/>
          </a:p>
        </p:txBody>
      </p:sp>
    </p:spTree>
    <p:extLst>
      <p:ext uri="{BB962C8B-B14F-4D97-AF65-F5344CB8AC3E}">
        <p14:creationId xmlns:p14="http://schemas.microsoft.com/office/powerpoint/2010/main" xmlns="" val="165174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25</a:t>
            </a:fld>
            <a:endParaRPr lang="cs-CZ">
              <a:solidFill>
                <a:prstClr val="black"/>
              </a:solidFill>
            </a:endParaRPr>
          </a:p>
        </p:txBody>
      </p:sp>
    </p:spTree>
    <p:extLst>
      <p:ext uri="{BB962C8B-B14F-4D97-AF65-F5344CB8AC3E}">
        <p14:creationId xmlns:p14="http://schemas.microsoft.com/office/powerpoint/2010/main" xmlns="" val="3893444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83706" indent="-183706">
              <a:buFontTx/>
              <a:buChar char="-"/>
            </a:pPr>
            <a:endParaRPr lang="cs-CZ" baseline="0" dirty="0" smtClean="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26</a:t>
            </a:fld>
            <a:endParaRPr lang="cs-CZ">
              <a:solidFill>
                <a:prstClr val="black"/>
              </a:solidFill>
            </a:endParaRPr>
          </a:p>
        </p:txBody>
      </p:sp>
    </p:spTree>
    <p:extLst>
      <p:ext uri="{BB962C8B-B14F-4D97-AF65-F5344CB8AC3E}">
        <p14:creationId xmlns:p14="http://schemas.microsoft.com/office/powerpoint/2010/main" xmlns="" val="236735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28</a:t>
            </a:fld>
            <a:endParaRPr lang="cs-CZ">
              <a:solidFill>
                <a:prstClr val="black"/>
              </a:solidFill>
            </a:endParaRPr>
          </a:p>
        </p:txBody>
      </p:sp>
    </p:spTree>
    <p:extLst>
      <p:ext uri="{BB962C8B-B14F-4D97-AF65-F5344CB8AC3E}">
        <p14:creationId xmlns:p14="http://schemas.microsoft.com/office/powerpoint/2010/main" xmlns="" val="187467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30</a:t>
            </a:fld>
            <a:endParaRPr lang="cs-CZ">
              <a:solidFill>
                <a:prstClr val="black"/>
              </a:solidFill>
            </a:endParaRPr>
          </a:p>
        </p:txBody>
      </p:sp>
    </p:spTree>
    <p:extLst>
      <p:ext uri="{BB962C8B-B14F-4D97-AF65-F5344CB8AC3E}">
        <p14:creationId xmlns:p14="http://schemas.microsoft.com/office/powerpoint/2010/main" xmlns="" val="78427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solidFill>
                  <a:prstClr val="black"/>
                </a:solidFill>
              </a:rPr>
              <a:pPr/>
              <a:t>32</a:t>
            </a:fld>
            <a:endParaRPr lang="cs-CZ">
              <a:solidFill>
                <a:prstClr val="black"/>
              </a:solidFill>
            </a:endParaRPr>
          </a:p>
        </p:txBody>
      </p:sp>
    </p:spTree>
    <p:extLst>
      <p:ext uri="{BB962C8B-B14F-4D97-AF65-F5344CB8AC3E}">
        <p14:creationId xmlns:p14="http://schemas.microsoft.com/office/powerpoint/2010/main" xmlns="" val="106515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1649713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va tex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Zástupný symbol pro obsah 6"/>
          <p:cNvSpPr>
            <a:spLocks noGrp="1"/>
          </p:cNvSpPr>
          <p:nvPr>
            <p:ph sz="quarter" idx="13"/>
          </p:nvPr>
        </p:nvSpPr>
        <p:spPr>
          <a:xfrm>
            <a:off x="827584" y="1988840"/>
            <a:ext cx="3600000" cy="3960440"/>
          </a:xfrm>
        </p:spPr>
        <p:txBody>
          <a:bodyPr/>
          <a:lstStyle>
            <a:lvl1pPr>
              <a:buClr>
                <a:srgbClr val="CE352B"/>
              </a:buClr>
              <a:buFont typeface="Arial" pitchFamily="34" charset="0"/>
              <a:buChar char="•"/>
              <a:defRPr/>
            </a:lvl1pPr>
            <a:lvl2pPr>
              <a:buClr>
                <a:srgbClr val="CE352B"/>
              </a:buClr>
              <a:buFont typeface="Arial" pitchFamily="34" charset="0"/>
              <a:buChar char="•"/>
              <a:defRPr/>
            </a:lvl2pPr>
            <a:lvl3pPr>
              <a:buClr>
                <a:srgbClr val="CE352B"/>
              </a:buClr>
              <a:buFont typeface="Arial" pitchFamily="34" charset="0"/>
              <a:buChar char="•"/>
              <a:defRPr/>
            </a:lvl3pPr>
            <a:lvl4pPr>
              <a:buClr>
                <a:srgbClr val="CE352B"/>
              </a:buClr>
              <a:buFont typeface="Arial" pitchFamily="34" charset="0"/>
              <a:buChar char="•"/>
              <a:defRPr/>
            </a:lvl4pPr>
            <a:lvl5pPr>
              <a:buClr>
                <a:srgbClr val="CE352B"/>
              </a:buClr>
              <a:buFont typeface="Arial" pitchFamily="34" charset="0"/>
              <a:buChar char="•"/>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4" name="Zástupný symbol pro obsah 6"/>
          <p:cNvSpPr>
            <a:spLocks noGrp="1"/>
          </p:cNvSpPr>
          <p:nvPr>
            <p:ph sz="quarter" idx="18"/>
          </p:nvPr>
        </p:nvSpPr>
        <p:spPr>
          <a:xfrm>
            <a:off x="5004048" y="1988840"/>
            <a:ext cx="3600000" cy="3960440"/>
          </a:xfrm>
        </p:spPr>
        <p:txBody>
          <a:bodyPr/>
          <a:lstStyle>
            <a:lvl1pPr>
              <a:buClr>
                <a:srgbClr val="CE352B"/>
              </a:buClr>
              <a:buFont typeface="Arial" pitchFamily="34" charset="0"/>
              <a:buChar char="•"/>
              <a:defRPr/>
            </a:lvl1pPr>
            <a:lvl2pPr>
              <a:buClr>
                <a:srgbClr val="CE352B"/>
              </a:buClr>
              <a:buFont typeface="Arial" pitchFamily="34" charset="0"/>
              <a:buChar char="•"/>
              <a:defRPr/>
            </a:lvl2pPr>
            <a:lvl3pPr>
              <a:buClr>
                <a:srgbClr val="CE352B"/>
              </a:buClr>
              <a:buFont typeface="Arial" pitchFamily="34" charset="0"/>
              <a:buChar char="•"/>
              <a:defRPr/>
            </a:lvl3pPr>
            <a:lvl4pPr>
              <a:buClr>
                <a:srgbClr val="CE352B"/>
              </a:buClr>
              <a:buFont typeface="Arial" pitchFamily="34" charset="0"/>
              <a:buChar char="•"/>
              <a:defRPr/>
            </a:lvl4pPr>
            <a:lvl5pPr>
              <a:buClr>
                <a:srgbClr val="CE352B"/>
              </a:buClr>
              <a:buFont typeface="Arial" pitchFamily="34" charset="0"/>
              <a:buChar char="•"/>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8" name="Nadpis 1"/>
          <p:cNvSpPr>
            <a:spLocks noGrp="1"/>
          </p:cNvSpPr>
          <p:nvPr>
            <p:ph type="title"/>
          </p:nvPr>
        </p:nvSpPr>
        <p:spPr>
          <a:xfrm>
            <a:off x="2339752" y="836715"/>
            <a:ext cx="6264696" cy="595759"/>
          </a:xfrm>
        </p:spPr>
        <p:txBody>
          <a:bodyPr/>
          <a:lstStyle/>
          <a:p>
            <a:r>
              <a:rPr lang="cs-CZ" dirty="0" smtClean="0"/>
              <a:t>Klepnutím lze upravit styl předlohy nadpisů.</a:t>
            </a:r>
            <a:endParaRPr lang="cs-CZ" dirty="0"/>
          </a:p>
        </p:txBody>
      </p:sp>
      <p:sp>
        <p:nvSpPr>
          <p:cNvPr id="5" name="Zástupný symbol pro datum 2"/>
          <p:cNvSpPr>
            <a:spLocks noGrp="1"/>
          </p:cNvSpPr>
          <p:nvPr>
            <p:ph type="dt" sz="half" idx="19"/>
          </p:nvPr>
        </p:nvSpPr>
        <p:spPr/>
        <p:txBody>
          <a:bodyPr/>
          <a:lstStyle>
            <a:lvl1pPr>
              <a:defRPr/>
            </a:lvl1pPr>
          </a:lstStyle>
          <a:p>
            <a:pPr>
              <a:defRPr/>
            </a:pPr>
            <a:fld id="{3AF2BA59-B77F-49D1-AFAF-F3B1338A6BF2}" type="datetime1">
              <a:rPr lang="cs-CZ" smtClean="0">
                <a:solidFill>
                  <a:prstClr val="black">
                    <a:tint val="75000"/>
                  </a:prstClr>
                </a:solidFill>
              </a:rPr>
              <a:pPr>
                <a:defRPr/>
              </a:pPr>
              <a:t>16.2.2017</a:t>
            </a:fld>
            <a:endParaRPr lang="cs-CZ" dirty="0">
              <a:solidFill>
                <a:prstClr val="black">
                  <a:tint val="75000"/>
                </a:prstClr>
              </a:solidFill>
            </a:endParaRPr>
          </a:p>
        </p:txBody>
      </p:sp>
      <p:sp>
        <p:nvSpPr>
          <p:cNvPr id="6" name="Zástupný symbol pro zápatí 3"/>
          <p:cNvSpPr>
            <a:spLocks noGrp="1"/>
          </p:cNvSpPr>
          <p:nvPr>
            <p:ph type="ftr" sz="quarter" idx="20"/>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382987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ext a graf">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Klepnutím lze upravit styl předlohy nadpisů.</a:t>
            </a:r>
            <a:endParaRPr lang="cs-CZ" dirty="0"/>
          </a:p>
        </p:txBody>
      </p:sp>
      <p:sp>
        <p:nvSpPr>
          <p:cNvPr id="8" name="Zástupný symbol pro graf 7"/>
          <p:cNvSpPr>
            <a:spLocks noGrp="1"/>
          </p:cNvSpPr>
          <p:nvPr>
            <p:ph type="chart" sz="quarter" idx="14"/>
          </p:nvPr>
        </p:nvSpPr>
        <p:spPr>
          <a:xfrm>
            <a:off x="5004048" y="1988840"/>
            <a:ext cx="3600000" cy="3960440"/>
          </a:xfrm>
        </p:spPr>
        <p:txBody>
          <a:bodyPr/>
          <a:lstStyle>
            <a:lvl1pPr marL="0" indent="0">
              <a:buFontTx/>
              <a:buNone/>
              <a:defRPr/>
            </a:lvl1pPr>
          </a:lstStyle>
          <a:p>
            <a:pPr lvl="0"/>
            <a:endParaRPr lang="cs-CZ" noProof="0" dirty="0" smtClean="0"/>
          </a:p>
        </p:txBody>
      </p:sp>
      <p:sp>
        <p:nvSpPr>
          <p:cNvPr id="10" name="Zástupný symbol pro obsah 6"/>
          <p:cNvSpPr>
            <a:spLocks noGrp="1"/>
          </p:cNvSpPr>
          <p:nvPr>
            <p:ph sz="quarter" idx="13"/>
          </p:nvPr>
        </p:nvSpPr>
        <p:spPr>
          <a:xfrm>
            <a:off x="827584" y="1988840"/>
            <a:ext cx="3600000" cy="3960440"/>
          </a:xfrm>
        </p:spPr>
        <p:txBody>
          <a:bodyPr/>
          <a:lstStyle>
            <a:lvl1pPr>
              <a:buClr>
                <a:srgbClr val="CE352B"/>
              </a:buClr>
              <a:buFont typeface="Arial" pitchFamily="34" charset="0"/>
              <a:buChar char="•"/>
              <a:defRPr/>
            </a:lvl1pPr>
            <a:lvl2pPr>
              <a:buClr>
                <a:srgbClr val="CE352B"/>
              </a:buClr>
              <a:buFont typeface="Arial" pitchFamily="34" charset="0"/>
              <a:buChar char="•"/>
              <a:defRPr/>
            </a:lvl2pPr>
            <a:lvl3pPr>
              <a:buClr>
                <a:srgbClr val="CE352B"/>
              </a:buClr>
              <a:buFont typeface="Arial" pitchFamily="34" charset="0"/>
              <a:buChar char="•"/>
              <a:defRPr/>
            </a:lvl3pPr>
            <a:lvl4pPr>
              <a:buClr>
                <a:srgbClr val="CE352B"/>
              </a:buClr>
              <a:buFont typeface="Arial" pitchFamily="34" charset="0"/>
              <a:buChar char="•"/>
              <a:defRPr/>
            </a:lvl4pPr>
            <a:lvl5pPr>
              <a:buClr>
                <a:srgbClr val="CE352B"/>
              </a:buClr>
              <a:buFont typeface="Arial" pitchFamily="34" charset="0"/>
              <a:buChar char="•"/>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2"/>
          <p:cNvSpPr>
            <a:spLocks noGrp="1"/>
          </p:cNvSpPr>
          <p:nvPr>
            <p:ph type="dt" sz="half" idx="15"/>
          </p:nvPr>
        </p:nvSpPr>
        <p:spPr/>
        <p:txBody>
          <a:bodyPr/>
          <a:lstStyle>
            <a:lvl1pPr>
              <a:defRPr/>
            </a:lvl1pPr>
          </a:lstStyle>
          <a:p>
            <a:pPr>
              <a:defRPr/>
            </a:pPr>
            <a:fld id="{8F9E4AB7-01A3-413A-AF91-35A2F87561F1}" type="datetime1">
              <a:rPr lang="cs-CZ" smtClean="0">
                <a:solidFill>
                  <a:prstClr val="black">
                    <a:tint val="75000"/>
                  </a:prstClr>
                </a:solidFill>
              </a:rPr>
              <a:pPr>
                <a:defRPr/>
              </a:pPr>
              <a:t>16.2.2017</a:t>
            </a:fld>
            <a:endParaRPr lang="cs-CZ" dirty="0">
              <a:solidFill>
                <a:prstClr val="black">
                  <a:tint val="75000"/>
                </a:prstClr>
              </a:solidFill>
            </a:endParaRPr>
          </a:p>
        </p:txBody>
      </p:sp>
      <p:sp>
        <p:nvSpPr>
          <p:cNvPr id="6" name="Zástupný symbol pro zápatí 3"/>
          <p:cNvSpPr>
            <a:spLocks noGrp="1"/>
          </p:cNvSpPr>
          <p:nvPr>
            <p:ph type="ftr" sz="quarter" idx="16"/>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207313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va graf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10" name="Zástupný symbol pro graf 7"/>
          <p:cNvSpPr>
            <a:spLocks noGrp="1"/>
          </p:cNvSpPr>
          <p:nvPr>
            <p:ph type="chart" sz="quarter" idx="19"/>
          </p:nvPr>
        </p:nvSpPr>
        <p:spPr>
          <a:xfrm>
            <a:off x="5004048" y="1988840"/>
            <a:ext cx="3600000" cy="3960440"/>
          </a:xfrm>
        </p:spPr>
        <p:txBody>
          <a:bodyPr/>
          <a:lstStyle>
            <a:lvl1pPr marL="0" indent="0">
              <a:buFontTx/>
              <a:buNone/>
              <a:defRPr/>
            </a:lvl1pPr>
          </a:lstStyle>
          <a:p>
            <a:pPr lvl="0"/>
            <a:endParaRPr lang="cs-CZ" noProof="0" dirty="0" smtClean="0"/>
          </a:p>
        </p:txBody>
      </p:sp>
      <p:sp>
        <p:nvSpPr>
          <p:cNvPr id="11" name="Zástupný symbol pro graf 7"/>
          <p:cNvSpPr>
            <a:spLocks noGrp="1"/>
          </p:cNvSpPr>
          <p:nvPr>
            <p:ph type="chart" sz="quarter" idx="14"/>
          </p:nvPr>
        </p:nvSpPr>
        <p:spPr>
          <a:xfrm>
            <a:off x="827584" y="1988840"/>
            <a:ext cx="3600000" cy="3960440"/>
          </a:xfrm>
        </p:spPr>
        <p:txBody>
          <a:bodyPr/>
          <a:lstStyle>
            <a:lvl1pPr marL="0" indent="0">
              <a:buFontTx/>
              <a:buNone/>
              <a:defRPr/>
            </a:lvl1pPr>
          </a:lstStyle>
          <a:p>
            <a:pPr lvl="0"/>
            <a:endParaRPr lang="cs-CZ" noProof="0" dirty="0" smtClean="0"/>
          </a:p>
        </p:txBody>
      </p:sp>
      <p:sp>
        <p:nvSpPr>
          <p:cNvPr id="5" name="Zástupný symbol pro datum 2"/>
          <p:cNvSpPr>
            <a:spLocks noGrp="1"/>
          </p:cNvSpPr>
          <p:nvPr>
            <p:ph type="dt" sz="half" idx="20"/>
          </p:nvPr>
        </p:nvSpPr>
        <p:spPr/>
        <p:txBody>
          <a:bodyPr/>
          <a:lstStyle>
            <a:lvl1pPr>
              <a:defRPr/>
            </a:lvl1pPr>
          </a:lstStyle>
          <a:p>
            <a:pPr>
              <a:defRPr/>
            </a:pPr>
            <a:fld id="{BD9C3442-9AD8-458D-9C32-84BB349591CD}" type="datetime1">
              <a:rPr lang="cs-CZ" smtClean="0">
                <a:solidFill>
                  <a:prstClr val="black">
                    <a:tint val="75000"/>
                  </a:prstClr>
                </a:solidFill>
              </a:rPr>
              <a:pPr>
                <a:defRPr/>
              </a:pPr>
              <a:t>16.2.2017</a:t>
            </a:fld>
            <a:endParaRPr lang="cs-CZ" dirty="0">
              <a:solidFill>
                <a:prstClr val="black">
                  <a:tint val="75000"/>
                </a:prstClr>
              </a:solidFill>
            </a:endParaRPr>
          </a:p>
        </p:txBody>
      </p:sp>
      <p:sp>
        <p:nvSpPr>
          <p:cNvPr id="6" name="Zástupný symbol pro zápatí 3"/>
          <p:cNvSpPr>
            <a:spLocks noGrp="1"/>
          </p:cNvSpPr>
          <p:nvPr>
            <p:ph type="ftr" sz="quarter" idx="21"/>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425047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f">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7" name="Zástupný symbol pro graf 6"/>
          <p:cNvSpPr>
            <a:spLocks noGrp="1"/>
          </p:cNvSpPr>
          <p:nvPr>
            <p:ph type="chart" sz="quarter" idx="13"/>
          </p:nvPr>
        </p:nvSpPr>
        <p:spPr>
          <a:xfrm>
            <a:off x="827584" y="1988840"/>
            <a:ext cx="7772816" cy="3960440"/>
          </a:xfrm>
        </p:spPr>
        <p:txBody>
          <a:bodyPr/>
          <a:lstStyle>
            <a:lvl1pPr marL="0" indent="0">
              <a:buFontTx/>
              <a:buNone/>
              <a:defRPr/>
            </a:lvl1pPr>
          </a:lstStyle>
          <a:p>
            <a:pPr lvl="0"/>
            <a:endParaRPr lang="cs-CZ" noProof="0" dirty="0"/>
          </a:p>
        </p:txBody>
      </p:sp>
      <p:sp>
        <p:nvSpPr>
          <p:cNvPr id="4" name="Zástupný symbol pro datum 2"/>
          <p:cNvSpPr>
            <a:spLocks noGrp="1"/>
          </p:cNvSpPr>
          <p:nvPr>
            <p:ph type="dt" sz="half" idx="14"/>
          </p:nvPr>
        </p:nvSpPr>
        <p:spPr/>
        <p:txBody>
          <a:bodyPr/>
          <a:lstStyle>
            <a:lvl1pPr>
              <a:defRPr/>
            </a:lvl1pPr>
          </a:lstStyle>
          <a:p>
            <a:pPr>
              <a:defRPr/>
            </a:pPr>
            <a:fld id="{7BA8C993-11E6-421A-B456-EC7D2FF04D19}" type="datetime1">
              <a:rPr lang="cs-CZ" smtClean="0">
                <a:solidFill>
                  <a:prstClr val="black">
                    <a:tint val="75000"/>
                  </a:prstClr>
                </a:solidFill>
              </a:rPr>
              <a:pPr>
                <a:defRPr/>
              </a:pPr>
              <a:t>16.2.2017</a:t>
            </a:fld>
            <a:endParaRPr lang="cs-CZ" dirty="0">
              <a:solidFill>
                <a:prstClr val="black">
                  <a:tint val="75000"/>
                </a:prstClr>
              </a:solidFill>
            </a:endParaRPr>
          </a:p>
        </p:txBody>
      </p:sp>
      <p:sp>
        <p:nvSpPr>
          <p:cNvPr id="5" name="Zástupný symbol pro zápatí 3"/>
          <p:cNvSpPr>
            <a:spLocks noGrp="1"/>
          </p:cNvSpPr>
          <p:nvPr>
            <p:ph type="ftr" sz="quarter" idx="15"/>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2320129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 tabulk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8" name="Zástupný symbol pro tabulku 7"/>
          <p:cNvSpPr>
            <a:spLocks noGrp="1"/>
          </p:cNvSpPr>
          <p:nvPr>
            <p:ph type="tbl" sz="quarter" idx="14"/>
          </p:nvPr>
        </p:nvSpPr>
        <p:spPr>
          <a:xfrm>
            <a:off x="5004048" y="1988840"/>
            <a:ext cx="3600000" cy="3960440"/>
          </a:xfrm>
        </p:spPr>
        <p:txBody>
          <a:bodyPr/>
          <a:lstStyle>
            <a:lvl1pPr marL="0" indent="0">
              <a:buFontTx/>
              <a:buNone/>
              <a:defRPr/>
            </a:lvl1pPr>
          </a:lstStyle>
          <a:p>
            <a:pPr lvl="0"/>
            <a:endParaRPr lang="cs-CZ" noProof="0" dirty="0" smtClean="0"/>
          </a:p>
        </p:txBody>
      </p:sp>
      <p:sp>
        <p:nvSpPr>
          <p:cNvPr id="10" name="Zástupný symbol pro obsah 6"/>
          <p:cNvSpPr>
            <a:spLocks noGrp="1"/>
          </p:cNvSpPr>
          <p:nvPr>
            <p:ph sz="quarter" idx="18"/>
          </p:nvPr>
        </p:nvSpPr>
        <p:spPr>
          <a:xfrm>
            <a:off x="827584" y="1988840"/>
            <a:ext cx="3672008" cy="3960440"/>
          </a:xfrm>
        </p:spPr>
        <p:txBody>
          <a:bodyPr/>
          <a:lstStyle>
            <a:lvl1pPr>
              <a:buClr>
                <a:srgbClr val="CE352B"/>
              </a:buClr>
              <a:buFont typeface="Arial" pitchFamily="34" charset="0"/>
              <a:buChar char="•"/>
              <a:defRPr/>
            </a:lvl1pPr>
            <a:lvl2pPr>
              <a:buClr>
                <a:srgbClr val="CE352B"/>
              </a:buClr>
              <a:buFont typeface="Arial" pitchFamily="34" charset="0"/>
              <a:buChar char="•"/>
              <a:defRPr/>
            </a:lvl2pPr>
            <a:lvl3pPr>
              <a:buClr>
                <a:srgbClr val="CE352B"/>
              </a:buClr>
              <a:buFont typeface="Arial" pitchFamily="34" charset="0"/>
              <a:buChar char="•"/>
              <a:defRPr/>
            </a:lvl3pPr>
            <a:lvl4pPr>
              <a:buClr>
                <a:srgbClr val="CE352B"/>
              </a:buClr>
              <a:buFont typeface="Arial" pitchFamily="34" charset="0"/>
              <a:buChar char="•"/>
              <a:defRPr/>
            </a:lvl4pPr>
            <a:lvl5pPr>
              <a:buClr>
                <a:srgbClr val="CE352B"/>
              </a:buClr>
              <a:buFont typeface="Arial" pitchFamily="34" charset="0"/>
              <a:buChar char="•"/>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2"/>
          <p:cNvSpPr>
            <a:spLocks noGrp="1"/>
          </p:cNvSpPr>
          <p:nvPr>
            <p:ph type="dt" sz="half" idx="19"/>
          </p:nvPr>
        </p:nvSpPr>
        <p:spPr/>
        <p:txBody>
          <a:bodyPr/>
          <a:lstStyle>
            <a:lvl1pPr>
              <a:defRPr/>
            </a:lvl1pPr>
          </a:lstStyle>
          <a:p>
            <a:pPr>
              <a:defRPr/>
            </a:pPr>
            <a:fld id="{F3290BAB-BA1D-4D39-8087-80D4679F80D3}" type="datetime1">
              <a:rPr lang="cs-CZ" smtClean="0">
                <a:solidFill>
                  <a:prstClr val="black">
                    <a:tint val="75000"/>
                  </a:prstClr>
                </a:solidFill>
              </a:rPr>
              <a:pPr>
                <a:defRPr/>
              </a:pPr>
              <a:t>16.2.2017</a:t>
            </a:fld>
            <a:endParaRPr lang="cs-CZ" dirty="0">
              <a:solidFill>
                <a:prstClr val="black">
                  <a:tint val="75000"/>
                </a:prstClr>
              </a:solidFill>
            </a:endParaRPr>
          </a:p>
        </p:txBody>
      </p:sp>
      <p:sp>
        <p:nvSpPr>
          <p:cNvPr id="6" name="Zástupný symbol pro zápatí 3"/>
          <p:cNvSpPr>
            <a:spLocks noGrp="1"/>
          </p:cNvSpPr>
          <p:nvPr>
            <p:ph type="ftr" sz="quarter" idx="20"/>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3813301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ulk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7" name="Zástupný symbol pro tabulku 6"/>
          <p:cNvSpPr>
            <a:spLocks noGrp="1"/>
          </p:cNvSpPr>
          <p:nvPr>
            <p:ph type="tbl" sz="quarter" idx="13"/>
          </p:nvPr>
        </p:nvSpPr>
        <p:spPr>
          <a:xfrm>
            <a:off x="827584" y="1988840"/>
            <a:ext cx="7772816" cy="3960440"/>
          </a:xfrm>
        </p:spPr>
        <p:txBody>
          <a:bodyPr/>
          <a:lstStyle>
            <a:lvl1pPr marL="0" indent="0">
              <a:buFontTx/>
              <a:buNone/>
              <a:defRPr/>
            </a:lvl1pPr>
          </a:lstStyle>
          <a:p>
            <a:pPr lvl="0"/>
            <a:endParaRPr lang="cs-CZ" noProof="0" dirty="0" smtClean="0"/>
          </a:p>
        </p:txBody>
      </p:sp>
      <p:sp>
        <p:nvSpPr>
          <p:cNvPr id="4" name="Zástupný symbol pro datum 2"/>
          <p:cNvSpPr>
            <a:spLocks noGrp="1"/>
          </p:cNvSpPr>
          <p:nvPr>
            <p:ph type="dt" sz="half" idx="14"/>
          </p:nvPr>
        </p:nvSpPr>
        <p:spPr/>
        <p:txBody>
          <a:bodyPr/>
          <a:lstStyle>
            <a:lvl1pPr>
              <a:defRPr/>
            </a:lvl1pPr>
          </a:lstStyle>
          <a:p>
            <a:pPr>
              <a:defRPr/>
            </a:pPr>
            <a:fld id="{9BD27905-CD1A-45FC-89B5-9C707DC263F7}" type="datetime1">
              <a:rPr lang="cs-CZ" smtClean="0">
                <a:solidFill>
                  <a:prstClr val="black">
                    <a:tint val="75000"/>
                  </a:prstClr>
                </a:solidFill>
              </a:rPr>
              <a:pPr>
                <a:defRPr/>
              </a:pPr>
              <a:t>16.2.2017</a:t>
            </a:fld>
            <a:endParaRPr lang="cs-CZ" dirty="0">
              <a:solidFill>
                <a:prstClr val="black">
                  <a:tint val="75000"/>
                </a:prstClr>
              </a:solidFill>
            </a:endParaRPr>
          </a:p>
        </p:txBody>
      </p:sp>
      <p:sp>
        <p:nvSpPr>
          <p:cNvPr id="5" name="Zástupný symbol pro zápatí 3"/>
          <p:cNvSpPr>
            <a:spLocks noGrp="1"/>
          </p:cNvSpPr>
          <p:nvPr>
            <p:ph type="ftr" sz="quarter" idx="15"/>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372955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 obráze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6" name="Zástupný symbol pro obsah 6"/>
          <p:cNvSpPr>
            <a:spLocks noGrp="1"/>
          </p:cNvSpPr>
          <p:nvPr>
            <p:ph sz="quarter" idx="13"/>
          </p:nvPr>
        </p:nvSpPr>
        <p:spPr>
          <a:xfrm>
            <a:off x="827584" y="1988840"/>
            <a:ext cx="3600000" cy="3960440"/>
          </a:xfrm>
        </p:spPr>
        <p:txBody>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8" name="Zástupný symbol pro obrázek 7"/>
          <p:cNvSpPr>
            <a:spLocks noGrp="1"/>
          </p:cNvSpPr>
          <p:nvPr>
            <p:ph type="pic" sz="quarter" idx="14"/>
          </p:nvPr>
        </p:nvSpPr>
        <p:spPr>
          <a:xfrm>
            <a:off x="5004048" y="1988840"/>
            <a:ext cx="3600000" cy="3960440"/>
          </a:xfrm>
        </p:spPr>
        <p:txBody>
          <a:bodyPr/>
          <a:lstStyle>
            <a:lvl1pPr marL="0" indent="0">
              <a:buFontTx/>
              <a:buNone/>
              <a:defRPr/>
            </a:lvl1pPr>
          </a:lstStyle>
          <a:p>
            <a:pPr lvl="0"/>
            <a:endParaRPr lang="cs-CZ" noProof="0" dirty="0" smtClean="0"/>
          </a:p>
        </p:txBody>
      </p:sp>
      <p:sp>
        <p:nvSpPr>
          <p:cNvPr id="5" name="Zástupný symbol pro datum 2"/>
          <p:cNvSpPr>
            <a:spLocks noGrp="1"/>
          </p:cNvSpPr>
          <p:nvPr>
            <p:ph type="dt" sz="half" idx="15"/>
          </p:nvPr>
        </p:nvSpPr>
        <p:spPr/>
        <p:txBody>
          <a:bodyPr/>
          <a:lstStyle>
            <a:lvl1pPr>
              <a:defRPr/>
            </a:lvl1pPr>
          </a:lstStyle>
          <a:p>
            <a:pPr>
              <a:defRPr/>
            </a:pPr>
            <a:fld id="{413A3F5C-C613-48B4-9F4B-3E2B9D27247F}" type="datetime1">
              <a:rPr lang="cs-CZ" smtClean="0">
                <a:solidFill>
                  <a:prstClr val="black">
                    <a:tint val="75000"/>
                  </a:prstClr>
                </a:solidFill>
              </a:rPr>
              <a:pPr>
                <a:defRPr/>
              </a:pPr>
              <a:t>16.2.2017</a:t>
            </a:fld>
            <a:endParaRPr lang="cs-CZ" dirty="0">
              <a:solidFill>
                <a:prstClr val="black">
                  <a:tint val="75000"/>
                </a:prstClr>
              </a:solidFill>
            </a:endParaRPr>
          </a:p>
        </p:txBody>
      </p:sp>
      <p:sp>
        <p:nvSpPr>
          <p:cNvPr id="7" name="Zástupný symbol pro zápatí 3"/>
          <p:cNvSpPr>
            <a:spLocks noGrp="1"/>
          </p:cNvSpPr>
          <p:nvPr>
            <p:ph type="ftr" sz="quarter" idx="16"/>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4282003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ráze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7" name="Zástupný symbol pro obrázek 6"/>
          <p:cNvSpPr>
            <a:spLocks noGrp="1"/>
          </p:cNvSpPr>
          <p:nvPr>
            <p:ph type="pic" sz="quarter" idx="13"/>
          </p:nvPr>
        </p:nvSpPr>
        <p:spPr>
          <a:xfrm>
            <a:off x="827584" y="1988840"/>
            <a:ext cx="7772816" cy="3960440"/>
          </a:xfrm>
        </p:spPr>
        <p:txBody>
          <a:bodyPr/>
          <a:lstStyle>
            <a:lvl1pPr marL="0" indent="0">
              <a:buFontTx/>
              <a:buNone/>
              <a:defRPr/>
            </a:lvl1pPr>
          </a:lstStyle>
          <a:p>
            <a:pPr lvl="0"/>
            <a:endParaRPr lang="cs-CZ" noProof="0" dirty="0" smtClean="0"/>
          </a:p>
        </p:txBody>
      </p:sp>
      <p:sp>
        <p:nvSpPr>
          <p:cNvPr id="4" name="Zástupný symbol pro datum 2"/>
          <p:cNvSpPr>
            <a:spLocks noGrp="1"/>
          </p:cNvSpPr>
          <p:nvPr>
            <p:ph type="dt" sz="half" idx="14"/>
          </p:nvPr>
        </p:nvSpPr>
        <p:spPr/>
        <p:txBody>
          <a:bodyPr/>
          <a:lstStyle>
            <a:lvl1pPr>
              <a:defRPr/>
            </a:lvl1pPr>
          </a:lstStyle>
          <a:p>
            <a:pPr>
              <a:defRPr/>
            </a:pPr>
            <a:fld id="{56B1E545-3025-4125-BBEC-44EC5FA594A8}" type="datetime1">
              <a:rPr lang="cs-CZ" smtClean="0">
                <a:solidFill>
                  <a:prstClr val="black">
                    <a:tint val="75000"/>
                  </a:prstClr>
                </a:solidFill>
              </a:rPr>
              <a:pPr>
                <a:defRPr/>
              </a:pPr>
              <a:t>16.2.2017</a:t>
            </a:fld>
            <a:endParaRPr lang="cs-CZ" dirty="0">
              <a:solidFill>
                <a:prstClr val="black">
                  <a:tint val="75000"/>
                </a:prstClr>
              </a:solidFill>
            </a:endParaRPr>
          </a:p>
        </p:txBody>
      </p:sp>
      <p:sp>
        <p:nvSpPr>
          <p:cNvPr id="5" name="Zástupný symbol pro zápatí 3"/>
          <p:cNvSpPr>
            <a:spLocks noGrp="1"/>
          </p:cNvSpPr>
          <p:nvPr>
            <p:ph type="ftr" sz="quarter" idx="15"/>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1656477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xt a graf">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Klepnutím lze upravit styl předlohy nadpisů.</a:t>
            </a:r>
            <a:endParaRPr lang="cs-CZ" dirty="0"/>
          </a:p>
        </p:txBody>
      </p:sp>
      <p:sp>
        <p:nvSpPr>
          <p:cNvPr id="8" name="Zástupný symbol pro graf 7"/>
          <p:cNvSpPr>
            <a:spLocks noGrp="1"/>
          </p:cNvSpPr>
          <p:nvPr>
            <p:ph type="chart" sz="quarter" idx="14"/>
          </p:nvPr>
        </p:nvSpPr>
        <p:spPr>
          <a:xfrm>
            <a:off x="5004048" y="1988840"/>
            <a:ext cx="3600000" cy="3960440"/>
          </a:xfrm>
        </p:spPr>
        <p:txBody>
          <a:bodyPr/>
          <a:lstStyle>
            <a:lvl1pPr marL="0" indent="0">
              <a:buFontTx/>
              <a:buNone/>
              <a:defRPr/>
            </a:lvl1pPr>
          </a:lstStyle>
          <a:p>
            <a:pPr lvl="0"/>
            <a:endParaRPr lang="cs-CZ" noProof="0" dirty="0" smtClean="0"/>
          </a:p>
        </p:txBody>
      </p:sp>
      <p:sp>
        <p:nvSpPr>
          <p:cNvPr id="10" name="Zástupný symbol pro obsah 6"/>
          <p:cNvSpPr>
            <a:spLocks noGrp="1"/>
          </p:cNvSpPr>
          <p:nvPr>
            <p:ph sz="quarter" idx="13"/>
          </p:nvPr>
        </p:nvSpPr>
        <p:spPr>
          <a:xfrm>
            <a:off x="827584" y="1988840"/>
            <a:ext cx="3600000" cy="3960440"/>
          </a:xfrm>
        </p:spPr>
        <p:txBody>
          <a:bodyPr/>
          <a:lstStyle>
            <a:lvl1pPr>
              <a:buClr>
                <a:srgbClr val="CE352B"/>
              </a:buClr>
              <a:buFont typeface="Arial" pitchFamily="34" charset="0"/>
              <a:buChar char="•"/>
              <a:defRPr/>
            </a:lvl1pPr>
            <a:lvl2pPr>
              <a:buClr>
                <a:srgbClr val="CE352B"/>
              </a:buClr>
              <a:buFont typeface="Arial" pitchFamily="34" charset="0"/>
              <a:buChar char="•"/>
              <a:defRPr/>
            </a:lvl2pPr>
            <a:lvl3pPr>
              <a:buClr>
                <a:srgbClr val="CE352B"/>
              </a:buClr>
              <a:buFont typeface="Arial" pitchFamily="34" charset="0"/>
              <a:buChar char="•"/>
              <a:defRPr/>
            </a:lvl3pPr>
            <a:lvl4pPr>
              <a:buClr>
                <a:srgbClr val="CE352B"/>
              </a:buClr>
              <a:buFont typeface="Arial" pitchFamily="34" charset="0"/>
              <a:buChar char="•"/>
              <a:defRPr/>
            </a:lvl4pPr>
            <a:lvl5pPr>
              <a:buClr>
                <a:srgbClr val="CE352B"/>
              </a:buClr>
              <a:buFont typeface="Arial" pitchFamily="34" charset="0"/>
              <a:buChar char="•"/>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2"/>
          <p:cNvSpPr>
            <a:spLocks noGrp="1"/>
          </p:cNvSpPr>
          <p:nvPr>
            <p:ph type="dt" sz="half" idx="15"/>
          </p:nvPr>
        </p:nvSpPr>
        <p:spPr/>
        <p:txBody>
          <a:bodyPr/>
          <a:lstStyle>
            <a:lvl1pPr>
              <a:defRPr/>
            </a:lvl1pPr>
          </a:lstStyle>
          <a:p>
            <a:pPr>
              <a:defRPr/>
            </a:pPr>
            <a:fld id="{146D4ADA-9EA1-48FD-9584-E22934E74566}" type="datetime1">
              <a:rPr lang="cs-CZ" smtClean="0">
                <a:solidFill>
                  <a:prstClr val="black">
                    <a:tint val="75000"/>
                  </a:prstClr>
                </a:solidFill>
              </a:rPr>
              <a:pPr>
                <a:defRPr/>
              </a:pPr>
              <a:t>16.2.2017</a:t>
            </a:fld>
            <a:endParaRPr lang="cs-CZ" dirty="0">
              <a:solidFill>
                <a:prstClr val="black">
                  <a:tint val="75000"/>
                </a:prstClr>
              </a:solidFill>
            </a:endParaRPr>
          </a:p>
        </p:txBody>
      </p:sp>
      <p:sp>
        <p:nvSpPr>
          <p:cNvPr id="6" name="Zástupný symbol pro zápatí 3"/>
          <p:cNvSpPr>
            <a:spLocks noGrp="1"/>
          </p:cNvSpPr>
          <p:nvPr>
            <p:ph type="ftr" sz="quarter" idx="16"/>
          </p:nvPr>
        </p:nvSpPr>
        <p:spPr/>
        <p:txBody>
          <a:bodyPr/>
          <a:lstStyle>
            <a:lvl1pPr>
              <a:defRPr/>
            </a:lvl1pPr>
          </a:lstStyle>
          <a:p>
            <a:pPr>
              <a:defRPr/>
            </a:pPr>
            <a:r>
              <a:rPr lang="cs-CZ" dirty="0">
                <a:solidFill>
                  <a:prstClr val="black">
                    <a:tint val="75000"/>
                  </a:prstClr>
                </a:solidFill>
              </a:rPr>
              <a:t>www.egap.cz</a:t>
            </a:r>
          </a:p>
        </p:txBody>
      </p:sp>
    </p:spTree>
    <p:extLst>
      <p:ext uri="{BB962C8B-B14F-4D97-AF65-F5344CB8AC3E}">
        <p14:creationId xmlns:p14="http://schemas.microsoft.com/office/powerpoint/2010/main" xmlns="" val="3387281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bg1"/>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6206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8" name="Obdélník 7"/>
          <p:cNvSpPr/>
          <p:nvPr userDrawn="1"/>
        </p:nvSpPr>
        <p:spPr>
          <a:xfrm>
            <a:off x="4851400" y="2844800"/>
            <a:ext cx="4293313" cy="401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9" name="Obdélník 8"/>
          <p:cNvSpPr/>
          <p:nvPr userDrawn="1"/>
        </p:nvSpPr>
        <p:spPr>
          <a:xfrm>
            <a:off x="0" y="5654675"/>
            <a:ext cx="2320925" cy="120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2" name="Nadpis 1"/>
          <p:cNvSpPr>
            <a:spLocks noGrp="1"/>
          </p:cNvSpPr>
          <p:nvPr>
            <p:ph type="ctrTitle"/>
          </p:nvPr>
        </p:nvSpPr>
        <p:spPr>
          <a:xfrm>
            <a:off x="444500" y="446088"/>
            <a:ext cx="8242300" cy="615553"/>
          </a:xfrm>
        </p:spPr>
        <p:txBody>
          <a:bodyPr wrap="square" lIns="0" tIns="0" rIns="0" bIns="0" anchor="t" anchorCtr="0">
            <a:spAutoFit/>
          </a:bodyPr>
          <a:lstStyle>
            <a:lvl1pPr algn="l">
              <a:defRPr sz="4000">
                <a:solidFill>
                  <a:srgbClr val="004B8D"/>
                </a:solidFill>
              </a:defRPr>
            </a:lvl1pPr>
          </a:lstStyle>
          <a:p>
            <a:r>
              <a:rPr lang="cs-CZ" smtClean="0"/>
              <a:t>Kliknutím lze upravit styl.</a:t>
            </a:r>
            <a:endParaRPr lang="cs-CZ" dirty="0"/>
          </a:p>
        </p:txBody>
      </p:sp>
      <p:sp>
        <p:nvSpPr>
          <p:cNvPr id="3" name="Podnadpis 2"/>
          <p:cNvSpPr>
            <a:spLocks noGrp="1"/>
          </p:cNvSpPr>
          <p:nvPr>
            <p:ph type="subTitle" idx="1"/>
          </p:nvPr>
        </p:nvSpPr>
        <p:spPr>
          <a:xfrm>
            <a:off x="444500" y="1061640"/>
            <a:ext cx="8242300" cy="1800000"/>
          </a:xfrm>
        </p:spPr>
        <p:txBody>
          <a:bodyPr wrap="square" lIns="0" tIns="360000" rIns="0" bIns="0">
            <a:noAutofit/>
          </a:bodyPr>
          <a:lstStyle>
            <a:lvl1pPr marL="0" indent="0" algn="l">
              <a:buNone/>
              <a:defRPr sz="2800">
                <a:solidFill>
                  <a:srgbClr val="004B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44500" y="5806746"/>
            <a:ext cx="1698625" cy="798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091113" y="3636829"/>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Zástupný symbol pro číslo snímku 4"/>
          <p:cNvSpPr>
            <a:spLocks noGrp="1"/>
          </p:cNvSpPr>
          <p:nvPr>
            <p:ph type="sldNum" sz="quarter" idx="12"/>
          </p:nvPr>
        </p:nvSpPr>
        <p:spPr>
          <a:xfrm>
            <a:off x="8244408" y="6356350"/>
            <a:ext cx="442392" cy="365125"/>
          </a:xfrm>
          <a:prstGeom prst="rect">
            <a:avLst/>
          </a:prstGeom>
        </p:spPr>
        <p:txBody>
          <a:bodyPr/>
          <a:lstStyle>
            <a:lvl1pPr>
              <a:defRPr sz="1600"/>
            </a:lvl1pPr>
          </a:lstStyle>
          <a:p>
            <a:fld id="{E8840746-E84D-450F-9CEF-85632363BC31}"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xmlns="" val="2642970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7"/>
            <a:ext cx="6629400" cy="715963"/>
          </a:xfrm>
        </p:spPr>
        <p:txBody>
          <a:bodyPr>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16"/>
            <a:ext cx="8229600" cy="3886199"/>
          </a:xfrm>
        </p:spPr>
        <p:txBody>
          <a:bodyPr/>
          <a:lstStyle>
            <a:lvl1pPr marL="342900" indent="-342900">
              <a:buClr>
                <a:srgbClr val="63656A"/>
              </a:buClr>
              <a:buFont typeface="Wingdings" pitchFamily="2" charset="2"/>
              <a:buChar char="§"/>
              <a:defRPr/>
            </a:lvl1pPr>
            <a:lvl2pPr marL="742950" indent="-285750">
              <a:buClr>
                <a:srgbClr val="63656A"/>
              </a:buClr>
              <a:buFont typeface="Arial" pitchFamily="34" charset="0"/>
              <a:buChar char="–"/>
              <a:defRPr/>
            </a:lvl2pPr>
            <a:lvl3pPr marL="1143000" indent="-228600">
              <a:buClr>
                <a:srgbClr val="63656A"/>
              </a:buClr>
              <a:buFont typeface="Wingdings" pitchFamily="2" charset="2"/>
              <a:buChar char="§"/>
              <a:defRPr/>
            </a:lvl3pPr>
            <a:lvl4pPr marL="1600200" indent="-228600">
              <a:buClr>
                <a:srgbClr val="63656A"/>
              </a:buClr>
              <a:buFont typeface="Arial" pitchFamily="34" charset="0"/>
              <a:buChar char="–"/>
              <a:defRPr/>
            </a:lvl4pPr>
            <a:lvl5pPr marL="2057400" indent="-228600">
              <a:buClr>
                <a:srgbClr val="63656A"/>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35253661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smtClean="0"/>
              <a:t>Kliknutím lze upravit styl.</a:t>
            </a:r>
            <a:endParaRPr lang="cs-CZ" dirty="0"/>
          </a:p>
        </p:txBody>
      </p:sp>
      <p:sp>
        <p:nvSpPr>
          <p:cNvPr id="6" name="Zástupný symbol pro text 5"/>
          <p:cNvSpPr>
            <a:spLocks noGrp="1"/>
          </p:cNvSpPr>
          <p:nvPr>
            <p:ph type="body" sz="quarter" idx="10"/>
          </p:nvPr>
        </p:nvSpPr>
        <p:spPr>
          <a:xfrm>
            <a:off x="444500" y="1000086"/>
            <a:ext cx="8242300" cy="465458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číslo snímku 4"/>
          <p:cNvSpPr txBox="1">
            <a:spLocks/>
          </p:cNvSpPr>
          <p:nvPr userDrawn="1"/>
        </p:nvSpPr>
        <p:spPr>
          <a:xfrm>
            <a:off x="8244408" y="6347411"/>
            <a:ext cx="442392" cy="365125"/>
          </a:xfrm>
          <a:prstGeom prst="rect">
            <a:avLst/>
          </a:prstGeom>
        </p:spPr>
        <p:txBody>
          <a:bodyPr/>
          <a:lstStyle>
            <a:defPPr>
              <a:defRPr lang="cs-CZ"/>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dirty="0">
              <a:solidFill>
                <a:prstClr val="black"/>
              </a:solidFill>
            </a:endParaRPr>
          </a:p>
        </p:txBody>
      </p:sp>
      <p:sp>
        <p:nvSpPr>
          <p:cNvPr id="7" name="Zástupný symbol pro číslo snímku 4"/>
          <p:cNvSpPr>
            <a:spLocks noGrp="1"/>
          </p:cNvSpPr>
          <p:nvPr>
            <p:ph type="sldNum" sz="quarter" idx="12"/>
          </p:nvPr>
        </p:nvSpPr>
        <p:spPr>
          <a:xfrm>
            <a:off x="8244408" y="6356350"/>
            <a:ext cx="442392" cy="365125"/>
          </a:xfrm>
          <a:prstGeom prst="rect">
            <a:avLst/>
          </a:prstGeom>
        </p:spPr>
        <p:txBody>
          <a:bodyPr/>
          <a:lstStyle>
            <a:lvl1pPr>
              <a:defRPr sz="1600"/>
            </a:lvl1pPr>
          </a:lstStyle>
          <a:p>
            <a:fld id="{E8840746-E84D-450F-9CEF-85632363BC31}" type="slidenum">
              <a:rPr lang="cs-CZ" smtClean="0">
                <a:solidFill>
                  <a:prstClr val="black"/>
                </a:solidFill>
              </a:rPr>
              <a:pPr/>
              <a:t>‹#›</a:t>
            </a:fld>
            <a:endParaRPr lang="cs-CZ" dirty="0">
              <a:solidFill>
                <a:prstClr val="black"/>
              </a:solidFill>
            </a:endParaRPr>
          </a:p>
        </p:txBody>
      </p:sp>
      <p:sp>
        <p:nvSpPr>
          <p:cNvPr id="8" name="Zástupný symbol pro číslo snímku 4"/>
          <p:cNvSpPr txBox="1">
            <a:spLocks/>
          </p:cNvSpPr>
          <p:nvPr userDrawn="1"/>
        </p:nvSpPr>
        <p:spPr>
          <a:xfrm>
            <a:off x="8244408" y="6356350"/>
            <a:ext cx="442392" cy="365125"/>
          </a:xfrm>
          <a:prstGeom prst="rect">
            <a:avLst/>
          </a:prstGeom>
        </p:spPr>
        <p:txBody>
          <a:bodyPr/>
          <a:lstStyle>
            <a:defPPr>
              <a:defRPr lang="cs-CZ"/>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840746-E84D-450F-9CEF-85632363BC31}"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xmlns="" val="17131744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jekt a text">
    <p:spTree>
      <p:nvGrpSpPr>
        <p:cNvPr id="1" name=""/>
        <p:cNvGrpSpPr/>
        <p:nvPr/>
      </p:nvGrpSpPr>
      <p:grpSpPr>
        <a:xfrm>
          <a:off x="0" y="0"/>
          <a:ext cx="0" cy="0"/>
          <a:chOff x="0" y="0"/>
          <a:chExt cx="0" cy="0"/>
        </a:xfrm>
      </p:grpSpPr>
      <p:sp>
        <p:nvSpPr>
          <p:cNvPr id="2" name="Nadpis 1"/>
          <p:cNvSpPr>
            <a:spLocks noGrp="1"/>
          </p:cNvSpPr>
          <p:nvPr>
            <p:ph type="title"/>
          </p:nvPr>
        </p:nvSpPr>
        <p:spPr>
          <a:xfrm>
            <a:off x="5091112" y="446088"/>
            <a:ext cx="3609975" cy="430887"/>
          </a:xfrm>
        </p:spPr>
        <p:txBody>
          <a:bodyPr lIns="0" tIns="0" rIns="0" bIns="0" anchor="t" anchorCtr="0">
            <a:spAutoFit/>
          </a:bodyPr>
          <a:lstStyle>
            <a:lvl1pPr algn="l">
              <a:defRPr sz="2800">
                <a:solidFill>
                  <a:srgbClr val="B9E0F7"/>
                </a:solidFill>
              </a:defRPr>
            </a:lvl1pPr>
          </a:lstStyle>
          <a:p>
            <a:r>
              <a:rPr lang="cs-CZ" smtClean="0"/>
              <a:t>Kliknutím lze upravit styl.</a:t>
            </a:r>
            <a:endParaRPr lang="cs-CZ" dirty="0"/>
          </a:p>
        </p:txBody>
      </p:sp>
      <p:sp>
        <p:nvSpPr>
          <p:cNvPr id="6" name="Zástupný symbol pro obsah 5"/>
          <p:cNvSpPr>
            <a:spLocks noGrp="1"/>
          </p:cNvSpPr>
          <p:nvPr>
            <p:ph sz="quarter" idx="14"/>
          </p:nvPr>
        </p:nvSpPr>
        <p:spPr>
          <a:xfrm>
            <a:off x="444500" y="446088"/>
            <a:ext cx="4203700" cy="5208587"/>
          </a:xfrm>
        </p:spPr>
        <p:txBody>
          <a:bodyPr/>
          <a:lstStyle>
            <a:lvl1pPr>
              <a:buNone/>
              <a:defRPr/>
            </a:lvl1pPr>
          </a:lstStyle>
          <a:p>
            <a:pPr lvl="0"/>
            <a:r>
              <a:rPr lang="cs-CZ" smtClean="0"/>
              <a:t>Kliknutím lze upravit styly předlohy textu.</a:t>
            </a:r>
          </a:p>
        </p:txBody>
      </p:sp>
      <p:sp>
        <p:nvSpPr>
          <p:cNvPr id="4" name="Zástupný symbol pro text 3"/>
          <p:cNvSpPr>
            <a:spLocks noGrp="1"/>
          </p:cNvSpPr>
          <p:nvPr>
            <p:ph type="body" sz="quarter" idx="15"/>
          </p:nvPr>
        </p:nvSpPr>
        <p:spPr>
          <a:xfrm>
            <a:off x="5091113" y="876975"/>
            <a:ext cx="3609975" cy="4777700"/>
          </a:xfrm>
        </p:spPr>
        <p:txBody>
          <a:bodyPr>
            <a:normAutofit/>
          </a:bodyPr>
          <a:lstStyle>
            <a:lvl1pPr>
              <a:defRPr sz="2000"/>
            </a:lvl1pPr>
            <a:lvl2pPr>
              <a:defRPr sz="2000"/>
            </a:lvl2pPr>
            <a:lvl3pPr>
              <a:defRPr sz="2000"/>
            </a:lvl3pPr>
            <a:lvl4pPr>
              <a:defRPr sz="2000"/>
            </a:lvl4pPr>
            <a:lvl5pPr>
              <a:defRPr sz="20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číslo snímku 4"/>
          <p:cNvSpPr>
            <a:spLocks noGrp="1"/>
          </p:cNvSpPr>
          <p:nvPr>
            <p:ph type="sldNum" sz="quarter" idx="12"/>
          </p:nvPr>
        </p:nvSpPr>
        <p:spPr>
          <a:xfrm>
            <a:off x="8244408" y="6356350"/>
            <a:ext cx="442392" cy="365125"/>
          </a:xfrm>
          <a:prstGeom prst="rect">
            <a:avLst/>
          </a:prstGeom>
        </p:spPr>
        <p:txBody>
          <a:bodyPr/>
          <a:lstStyle>
            <a:lvl1pPr>
              <a:defRPr sz="1600"/>
            </a:lvl1pPr>
          </a:lstStyle>
          <a:p>
            <a:fld id="{E8840746-E84D-450F-9CEF-85632363BC31}"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xmlns="" val="17131744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dpis a objekt">
    <p:spTree>
      <p:nvGrpSpPr>
        <p:cNvPr id="1" name=""/>
        <p:cNvGrpSpPr/>
        <p:nvPr/>
      </p:nvGrpSpPr>
      <p:grpSpPr>
        <a:xfrm>
          <a:off x="0" y="0"/>
          <a:ext cx="0" cy="0"/>
          <a:chOff x="0" y="0"/>
          <a:chExt cx="0" cy="0"/>
        </a:xfrm>
      </p:grpSpPr>
      <p:sp>
        <p:nvSpPr>
          <p:cNvPr id="6" name="Zástupný symbol pro obsah 5"/>
          <p:cNvSpPr>
            <a:spLocks noGrp="1"/>
          </p:cNvSpPr>
          <p:nvPr>
            <p:ph sz="quarter" idx="10"/>
          </p:nvPr>
        </p:nvSpPr>
        <p:spPr>
          <a:xfrm>
            <a:off x="444500" y="1000085"/>
            <a:ext cx="8256588" cy="4654589"/>
          </a:xfrm>
        </p:spPr>
        <p:txBody>
          <a:bodyPr/>
          <a:lstStyle>
            <a:lvl1pPr>
              <a:buNone/>
              <a:defRPr/>
            </a:lvl1pPr>
          </a:lstStyle>
          <a:p>
            <a:pPr lvl="0"/>
            <a:r>
              <a:rPr lang="cs-CZ" smtClean="0"/>
              <a:t>Kliknutím lze upravit styly předlohy textu.</a:t>
            </a:r>
          </a:p>
        </p:txBody>
      </p:sp>
      <p:sp>
        <p:nvSpPr>
          <p:cNvPr id="3" name="Nadpis 2"/>
          <p:cNvSpPr>
            <a:spLocks noGrp="1"/>
          </p:cNvSpPr>
          <p:nvPr>
            <p:ph type="title"/>
          </p:nvPr>
        </p:nvSpPr>
        <p:spPr/>
        <p:txBody>
          <a:bodyPr/>
          <a:lstStyle/>
          <a:p>
            <a:r>
              <a:rPr lang="cs-CZ" smtClean="0"/>
              <a:t>Kliknutím lze upravit styl.</a:t>
            </a:r>
            <a:endParaRPr lang="cs-CZ" dirty="0"/>
          </a:p>
        </p:txBody>
      </p:sp>
      <p:sp>
        <p:nvSpPr>
          <p:cNvPr id="4" name="Zástupný symbol pro číslo snímku 4"/>
          <p:cNvSpPr>
            <a:spLocks noGrp="1"/>
          </p:cNvSpPr>
          <p:nvPr>
            <p:ph type="sldNum" sz="quarter" idx="12"/>
          </p:nvPr>
        </p:nvSpPr>
        <p:spPr>
          <a:xfrm>
            <a:off x="8244408" y="6356350"/>
            <a:ext cx="442392" cy="365125"/>
          </a:xfrm>
          <a:prstGeom prst="rect">
            <a:avLst/>
          </a:prstGeom>
        </p:spPr>
        <p:txBody>
          <a:bodyPr/>
          <a:lstStyle>
            <a:lvl1pPr>
              <a:defRPr sz="1600"/>
            </a:lvl1pPr>
          </a:lstStyle>
          <a:p>
            <a:fld id="{E8840746-E84D-450F-9CEF-85632363BC31}"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xmlns="" val="388524363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ávěrečný snímek">
    <p:bg>
      <p:bgPr>
        <a:solidFill>
          <a:schemeClr val="bg1"/>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6206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8" name="Obdélník 7"/>
          <p:cNvSpPr/>
          <p:nvPr userDrawn="1"/>
        </p:nvSpPr>
        <p:spPr>
          <a:xfrm>
            <a:off x="4851400" y="2844800"/>
            <a:ext cx="4293313" cy="401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
        <p:nvSpPr>
          <p:cNvPr id="9" name="Obdélník 8"/>
          <p:cNvSpPr/>
          <p:nvPr userDrawn="1"/>
        </p:nvSpPr>
        <p:spPr>
          <a:xfrm>
            <a:off x="0" y="5654675"/>
            <a:ext cx="2320925" cy="120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44500" y="5806746"/>
            <a:ext cx="1698625" cy="798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091113" y="3636829"/>
            <a:ext cx="4053600" cy="3225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Nadpis 6"/>
          <p:cNvSpPr>
            <a:spLocks noGrp="1"/>
          </p:cNvSpPr>
          <p:nvPr>
            <p:ph type="title"/>
          </p:nvPr>
        </p:nvSpPr>
        <p:spPr>
          <a:xfrm>
            <a:off x="444500" y="1800000"/>
            <a:ext cx="8242299" cy="615553"/>
          </a:xfrm>
        </p:spPr>
        <p:txBody>
          <a:bodyPr anchor="t" anchorCtr="0"/>
          <a:lstStyle>
            <a:lvl1pPr>
              <a:defRPr sz="4000">
                <a:solidFill>
                  <a:srgbClr val="004B8D"/>
                </a:solidFill>
              </a:defRPr>
            </a:lvl1pPr>
          </a:lstStyle>
          <a:p>
            <a:r>
              <a:rPr lang="cs-CZ" smtClean="0"/>
              <a:t>Kliknutím lze upravit styl.</a:t>
            </a:r>
            <a:endParaRPr lang="cs-CZ" dirty="0"/>
          </a:p>
        </p:txBody>
      </p:sp>
      <p:sp>
        <p:nvSpPr>
          <p:cNvPr id="11" name="Zástupný symbol pro číslo snímku 4"/>
          <p:cNvSpPr>
            <a:spLocks noGrp="1"/>
          </p:cNvSpPr>
          <p:nvPr>
            <p:ph type="sldNum" sz="quarter" idx="12"/>
          </p:nvPr>
        </p:nvSpPr>
        <p:spPr>
          <a:xfrm>
            <a:off x="8244408" y="6356350"/>
            <a:ext cx="442392" cy="365125"/>
          </a:xfrm>
          <a:prstGeom prst="rect">
            <a:avLst/>
          </a:prstGeom>
        </p:spPr>
        <p:txBody>
          <a:bodyPr/>
          <a:lstStyle>
            <a:lvl1pPr>
              <a:defRPr sz="1600"/>
            </a:lvl1pPr>
          </a:lstStyle>
          <a:p>
            <a:fld id="{E8840746-E84D-450F-9CEF-85632363BC31}"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xmlns="" val="4655864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16497132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7"/>
            <a:ext cx="6629400" cy="715963"/>
          </a:xfrm>
        </p:spPr>
        <p:txBody>
          <a:bodyPr>
            <a:no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16"/>
            <a:ext cx="8229600" cy="3886199"/>
          </a:xfrm>
        </p:spPr>
        <p:txBody>
          <a:bodyPr/>
          <a:lstStyle>
            <a:lvl1pPr marL="342900" indent="-342900">
              <a:buClr>
                <a:srgbClr val="63656A"/>
              </a:buClr>
              <a:buFont typeface="Wingdings" pitchFamily="2" charset="2"/>
              <a:buChar char="§"/>
              <a:defRPr/>
            </a:lvl1pPr>
            <a:lvl2pPr marL="742950" indent="-285750">
              <a:buClr>
                <a:srgbClr val="63656A"/>
              </a:buClr>
              <a:buFont typeface="Arial" pitchFamily="34" charset="0"/>
              <a:buChar char="–"/>
              <a:defRPr/>
            </a:lvl2pPr>
            <a:lvl3pPr marL="1143000" indent="-228600">
              <a:buClr>
                <a:srgbClr val="63656A"/>
              </a:buClr>
              <a:buFont typeface="Wingdings" pitchFamily="2" charset="2"/>
              <a:buChar char="§"/>
              <a:defRPr/>
            </a:lvl3pPr>
            <a:lvl4pPr marL="1600200" indent="-228600">
              <a:buClr>
                <a:srgbClr val="63656A"/>
              </a:buClr>
              <a:buFont typeface="Arial" pitchFamily="34" charset="0"/>
              <a:buChar char="–"/>
              <a:defRPr/>
            </a:lvl4pPr>
            <a:lvl5pPr marL="2057400" indent="-228600">
              <a:buClr>
                <a:srgbClr val="63656A"/>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35253661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24325"/>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24141"/>
            <a:ext cx="7772400" cy="1500187"/>
          </a:xfrm>
        </p:spPr>
        <p:txBody>
          <a:bodyPr anchor="b"/>
          <a:lstStyle>
            <a:lvl1pPr marL="0" indent="0">
              <a:buNone/>
              <a:defRPr sz="2000">
                <a:solidFill>
                  <a:srgbClr val="63656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19506061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7"/>
            <a:ext cx="6629400" cy="715963"/>
          </a:xfrm>
        </p:spPr>
        <p:txBody>
          <a:bodyPr>
            <a:norm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16"/>
            <a:ext cx="4038600" cy="3886199"/>
          </a:xfrm>
        </p:spPr>
        <p:txBody>
          <a:bodyPr/>
          <a:lstStyle>
            <a:lvl1pPr marL="342900" indent="-342900">
              <a:buClr>
                <a:srgbClr val="63656A"/>
              </a:buClr>
              <a:buFont typeface="Wingdings" pitchFamily="2" charset="2"/>
              <a:buChar char="§"/>
              <a:defRPr sz="2800"/>
            </a:lvl1pPr>
            <a:lvl2pPr marL="742950" indent="-285750">
              <a:buClr>
                <a:srgbClr val="63656A"/>
              </a:buClr>
              <a:buFont typeface="Arial" pitchFamily="34" charset="0"/>
              <a:buChar char="–"/>
              <a:defRPr sz="2400"/>
            </a:lvl2pPr>
            <a:lvl3pPr marL="1143000" indent="-228600">
              <a:buClr>
                <a:srgbClr val="63656A"/>
              </a:buClr>
              <a:buFont typeface="Wingdings" pitchFamily="2" charset="2"/>
              <a:buChar char="§"/>
              <a:defRPr sz="2000"/>
            </a:lvl3pPr>
            <a:lvl4pPr marL="1600200" indent="-228600">
              <a:buClr>
                <a:srgbClr val="63656A"/>
              </a:buClr>
              <a:buFont typeface="Arial" pitchFamily="34" charset="0"/>
              <a:buChar char="–"/>
              <a:defRPr sz="1800"/>
            </a:lvl4pPr>
            <a:lvl5pPr marL="2057400" indent="-228600">
              <a:buClr>
                <a:srgbClr val="63656A"/>
              </a:buCl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16"/>
            <a:ext cx="4038600" cy="3886199"/>
          </a:xfrm>
        </p:spPr>
        <p:txBody>
          <a:bodyPr/>
          <a:lstStyle>
            <a:lvl1pPr marL="342900" indent="-342900">
              <a:buClr>
                <a:srgbClr val="63656A"/>
              </a:buClr>
              <a:buFont typeface="Wingdings" pitchFamily="2" charset="2"/>
              <a:buChar char="§"/>
              <a:defRPr sz="2800"/>
            </a:lvl1pPr>
            <a:lvl2pPr marL="742950" indent="-285750">
              <a:buClr>
                <a:srgbClr val="63656A"/>
              </a:buClr>
              <a:buFont typeface="Arial" pitchFamily="34" charset="0"/>
              <a:buChar char="–"/>
              <a:defRPr sz="2400"/>
            </a:lvl2pPr>
            <a:lvl3pPr marL="1143000" indent="-228600">
              <a:buClr>
                <a:srgbClr val="63656A"/>
              </a:buClr>
              <a:buFont typeface="Wingdings" pitchFamily="2" charset="2"/>
              <a:buChar char="§"/>
              <a:defRPr sz="2000"/>
            </a:lvl3pPr>
            <a:lvl4pPr marL="1600200" indent="-228600">
              <a:buClr>
                <a:srgbClr val="63656A"/>
              </a:buClr>
              <a:buFont typeface="Arial" pitchFamily="34" charset="0"/>
              <a:buChar char="–"/>
              <a:defRPr sz="1800"/>
            </a:lvl4pPr>
            <a:lvl5pPr marL="2057400" indent="-228600">
              <a:buClr>
                <a:srgbClr val="63656A"/>
              </a:buCl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42581421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7"/>
            <a:ext cx="6629400" cy="715963"/>
          </a:xfrm>
        </p:spPr>
        <p:txBody>
          <a:bodyPr>
            <a:normAutofit/>
          </a:bodyPr>
          <a:lstStyle>
            <a:lvl1pPr algn="l">
              <a:defRPr sz="2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3"/>
          </a:xfrm>
        </p:spPr>
        <p:txBody>
          <a:bodyPr anchor="b">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6"/>
            <a:ext cx="4040188" cy="3311525"/>
          </a:xfrm>
        </p:spPr>
        <p:txBody>
          <a:bodyPr/>
          <a:lstStyle>
            <a:lvl1pPr marL="342900" indent="-342900">
              <a:buClr>
                <a:srgbClr val="63656A"/>
              </a:buClr>
              <a:buFont typeface="Wingdings" pitchFamily="2" charset="2"/>
              <a:buChar char="§"/>
              <a:defRPr sz="2400"/>
            </a:lvl1pPr>
            <a:lvl2pPr marL="742950" indent="-285750">
              <a:buClr>
                <a:srgbClr val="63656A"/>
              </a:buClr>
              <a:buFont typeface="Arial" pitchFamily="34" charset="0"/>
              <a:buChar char="–"/>
              <a:defRPr sz="2000"/>
            </a:lvl2pPr>
            <a:lvl3pPr marL="1143000" indent="-228600">
              <a:buClr>
                <a:srgbClr val="63656A"/>
              </a:buClr>
              <a:buFont typeface="Wingdings" pitchFamily="2" charset="2"/>
              <a:buChar char="§"/>
              <a:defRPr sz="1800"/>
            </a:lvl3pPr>
            <a:lvl4pPr marL="1600200" indent="-228600">
              <a:buClr>
                <a:srgbClr val="63656A"/>
              </a:buClr>
              <a:buFont typeface="Arial" pitchFamily="34" charset="0"/>
              <a:buChar char="–"/>
              <a:defRPr sz="1600"/>
            </a:lvl4pPr>
            <a:lvl5pPr marL="2057400" indent="-228600">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33" y="1535113"/>
            <a:ext cx="4041775" cy="639763"/>
          </a:xfrm>
        </p:spPr>
        <p:txBody>
          <a:bodyPr anchor="b">
            <a:normAutofit/>
          </a:bodyPr>
          <a:lstStyle>
            <a:lvl1pPr marL="0" indent="0">
              <a:buNone/>
              <a:defRPr sz="21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76"/>
            <a:ext cx="4041775" cy="3311525"/>
          </a:xfrm>
        </p:spPr>
        <p:txBody>
          <a:bodyPr/>
          <a:lstStyle>
            <a:lvl1pPr marL="342900" indent="-342900">
              <a:buClr>
                <a:srgbClr val="63656A"/>
              </a:buClr>
              <a:buFont typeface="Wingdings" pitchFamily="2" charset="2"/>
              <a:buChar char="§"/>
              <a:defRPr sz="2400"/>
            </a:lvl1pPr>
            <a:lvl2pPr marL="742950" indent="-285750">
              <a:buClr>
                <a:srgbClr val="63656A"/>
              </a:buClr>
              <a:buFont typeface="Arial" pitchFamily="34" charset="0"/>
              <a:buChar char="–"/>
              <a:defRPr sz="2000"/>
            </a:lvl2pPr>
            <a:lvl3pPr marL="1143000" indent="-228600">
              <a:buClr>
                <a:srgbClr val="63656A"/>
              </a:buClr>
              <a:buFont typeface="Wingdings" pitchFamily="2" charset="2"/>
              <a:buChar char="§"/>
              <a:defRPr sz="1800"/>
            </a:lvl3pPr>
            <a:lvl4pPr marL="1600200" indent="-228600">
              <a:buClr>
                <a:srgbClr val="63656A"/>
              </a:buClr>
              <a:buFont typeface="Arial" pitchFamily="34" charset="0"/>
              <a:buChar char="–"/>
              <a:defRPr sz="1600"/>
            </a:lvl4pPr>
            <a:lvl5pPr marL="2057400" indent="-228600">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15610050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7"/>
            <a:ext cx="6629400" cy="715963"/>
          </a:xfrm>
        </p:spPr>
        <p:txBody>
          <a:bodyPr>
            <a:noAutofit/>
          </a:bodyPr>
          <a:lstStyle>
            <a:lvl1pPr algn="l">
              <a:defRPr sz="2400">
                <a:solidFill>
                  <a:schemeClr val="bg1"/>
                </a:solidFill>
              </a:defRPr>
            </a:lvl1pPr>
          </a:lstStyle>
          <a:p>
            <a:r>
              <a:rPr lang="en-US" dirty="0" smtClean="0"/>
              <a:t>CLICK TO EDIT MASTER TITLE STYLE</a:t>
            </a:r>
            <a:endParaRPr lang="en-US" dirty="0"/>
          </a:p>
        </p:txBody>
      </p:sp>
      <p:sp>
        <p:nvSpPr>
          <p:cNvPr id="3"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607482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24325"/>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24141"/>
            <a:ext cx="7772400" cy="1500187"/>
          </a:xfrm>
        </p:spPr>
        <p:txBody>
          <a:bodyPr anchor="b"/>
          <a:lstStyle>
            <a:lvl1pPr marL="0" indent="0">
              <a:buNone/>
              <a:defRPr sz="2000">
                <a:solidFill>
                  <a:srgbClr val="63656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19506061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19" y="1524000"/>
            <a:ext cx="3008313" cy="6858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24017"/>
            <a:ext cx="5111750" cy="3962399"/>
          </a:xfrm>
        </p:spPr>
        <p:txBody>
          <a:bodyPr/>
          <a:lstStyle>
            <a:lvl1pPr marL="342900" indent="-342900">
              <a:buClr>
                <a:srgbClr val="63656A"/>
              </a:buClr>
              <a:buFont typeface="Wingdings" pitchFamily="2" charset="2"/>
              <a:buChar char="§"/>
              <a:defRPr sz="3200"/>
            </a:lvl1pPr>
            <a:lvl2pPr marL="742950" indent="-285750">
              <a:buClr>
                <a:srgbClr val="63656A"/>
              </a:buClr>
              <a:buFont typeface="Arial" pitchFamily="34" charset="0"/>
              <a:buChar char="–"/>
              <a:defRPr sz="2800"/>
            </a:lvl2pPr>
            <a:lvl3pPr marL="1143000" indent="-228600">
              <a:buClr>
                <a:srgbClr val="63656A"/>
              </a:buClr>
              <a:buFont typeface="Wingdings" pitchFamily="2" charset="2"/>
              <a:buChar char="§"/>
              <a:defRPr sz="2400"/>
            </a:lvl3pPr>
            <a:lvl4pPr marL="1600200" indent="-228600">
              <a:buClr>
                <a:srgbClr val="63656A"/>
              </a:buClr>
              <a:buFont typeface="Arial" pitchFamily="34" charset="0"/>
              <a:buChar char="–"/>
              <a:defRPr sz="2000"/>
            </a:lvl4pPr>
            <a:lvl5pPr marL="2057400" indent="-228600">
              <a:buClr>
                <a:srgbClr val="63656A"/>
              </a:buClr>
              <a:buFont typeface="Wingdings" pitchFamily="2" charset="2"/>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2209800"/>
            <a:ext cx="3008313"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41106007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24016"/>
            <a:ext cx="5486400" cy="2895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138753"/>
            <a:ext cx="5486400" cy="34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304930359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Obrázek 7" descr="ICC NC Horz logo_CZ_Color.png"/>
          <p:cNvPicPr>
            <a:picLocks noChangeAspect="1"/>
          </p:cNvPicPr>
          <p:nvPr userDrawn="1"/>
        </p:nvPicPr>
        <p:blipFill>
          <a:blip r:embed="rId2" cstate="print"/>
          <a:srcRect/>
          <a:stretch>
            <a:fillRect/>
          </a:stretch>
        </p:blipFill>
        <p:spPr bwMode="auto">
          <a:xfrm>
            <a:off x="762000" y="5791200"/>
            <a:ext cx="3733800" cy="7953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Obrázek 7" descr="ICC NC Horz logo_CZ_Color.png"/>
          <p:cNvPicPr>
            <a:picLocks noChangeAspect="1"/>
          </p:cNvPicPr>
          <p:nvPr userDrawn="1"/>
        </p:nvPicPr>
        <p:blipFill>
          <a:blip r:embed="rId2" cstate="print"/>
          <a:srcRect/>
          <a:stretch>
            <a:fillRect/>
          </a:stretch>
        </p:blipFill>
        <p:spPr bwMode="auto">
          <a:xfrm>
            <a:off x="457200" y="5867400"/>
            <a:ext cx="2659063" cy="566738"/>
          </a:xfrm>
          <a:prstGeom prst="rect">
            <a:avLst/>
          </a:prstGeom>
          <a:noFill/>
          <a:ln w="9525">
            <a:noFill/>
            <a:miter lim="800000"/>
            <a:headEnd/>
            <a:tailEnd/>
          </a:ln>
        </p:spPr>
      </p:pic>
      <p:sp>
        <p:nvSpPr>
          <p:cNvPr id="2" name="Title 1"/>
          <p:cNvSpPr>
            <a:spLocks noGrp="1"/>
          </p:cNvSpPr>
          <p:nvPr>
            <p:ph type="title"/>
          </p:nvPr>
        </p:nvSpPr>
        <p:spPr>
          <a:xfrm>
            <a:off x="304800" y="274638"/>
            <a:ext cx="6629400" cy="715962"/>
          </a:xfrm>
        </p:spPr>
        <p:txBody>
          <a:bodyPr>
            <a:noAutofit/>
          </a:bodyPr>
          <a:lstStyle>
            <a:lvl1pPr algn="l">
              <a:defRPr sz="2400">
                <a:solidFill>
                  <a:schemeClr val="bg1"/>
                </a:solidFill>
              </a:defRPr>
            </a:lvl1pPr>
          </a:lstStyle>
          <a:p>
            <a:r>
              <a:rPr lang="cs-CZ" smtClean="0"/>
              <a:t>Klepnutím lze upravit styl předlohy nadpisů.</a:t>
            </a:r>
            <a:endParaRPr lang="en-US" dirty="0"/>
          </a:p>
        </p:txBody>
      </p:sp>
      <p:sp>
        <p:nvSpPr>
          <p:cNvPr id="3" name="Content Placeholder 2"/>
          <p:cNvSpPr>
            <a:spLocks noGrp="1"/>
          </p:cNvSpPr>
          <p:nvPr>
            <p:ph idx="1"/>
          </p:nvPr>
        </p:nvSpPr>
        <p:spPr>
          <a:xfrm>
            <a:off x="457200" y="1600201"/>
            <a:ext cx="8229600" cy="3886199"/>
          </a:xfrm>
        </p:spPr>
        <p:txBody>
          <a:bodyPr/>
          <a:lstStyle>
            <a:lvl1pPr marL="342900" indent="-342900">
              <a:buClr>
                <a:srgbClr val="63656A"/>
              </a:buClr>
              <a:buFont typeface="Wingdings" pitchFamily="2" charset="2"/>
              <a:buChar char="§"/>
              <a:defRPr/>
            </a:lvl1pPr>
            <a:lvl2pPr marL="742950" indent="-285750">
              <a:buClr>
                <a:srgbClr val="63656A"/>
              </a:buClr>
              <a:buFont typeface="Arial" pitchFamily="34" charset="0"/>
              <a:buChar char="–"/>
              <a:defRPr/>
            </a:lvl2pPr>
            <a:lvl3pPr marL="1143000" indent="-228600">
              <a:buClr>
                <a:srgbClr val="63656A"/>
              </a:buClr>
              <a:buFont typeface="Wingdings" pitchFamily="2" charset="2"/>
              <a:buChar char="§"/>
              <a:defRPr/>
            </a:lvl3pPr>
            <a:lvl4pPr marL="1600200" indent="-228600">
              <a:buClr>
                <a:srgbClr val="63656A"/>
              </a:buClr>
              <a:buFont typeface="Arial" pitchFamily="34" charset="0"/>
              <a:buChar char="–"/>
              <a:defRPr/>
            </a:lvl4pPr>
            <a:lvl5pPr marL="2057400" indent="-228600">
              <a:buClr>
                <a:srgbClr val="63656A"/>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Obrázek 7" descr="ICC NC Horz logo_CZ_Color.png"/>
          <p:cNvPicPr>
            <a:picLocks noChangeAspect="1"/>
          </p:cNvPicPr>
          <p:nvPr userDrawn="1"/>
        </p:nvPicPr>
        <p:blipFill>
          <a:blip r:embed="rId2" cstate="print"/>
          <a:srcRect/>
          <a:stretch>
            <a:fillRect/>
          </a:stretch>
        </p:blipFill>
        <p:spPr bwMode="auto">
          <a:xfrm>
            <a:off x="457200" y="5867400"/>
            <a:ext cx="2659063" cy="566738"/>
          </a:xfrm>
          <a:prstGeom prst="rect">
            <a:avLst/>
          </a:prstGeom>
          <a:noFill/>
          <a:ln w="9525">
            <a:noFill/>
            <a:miter lim="800000"/>
            <a:headEnd/>
            <a:tailEnd/>
          </a:ln>
        </p:spPr>
      </p:pic>
      <p:sp>
        <p:nvSpPr>
          <p:cNvPr id="2" name="Title 1"/>
          <p:cNvSpPr>
            <a:spLocks noGrp="1"/>
          </p:cNvSpPr>
          <p:nvPr>
            <p:ph type="title"/>
          </p:nvPr>
        </p:nvSpPr>
        <p:spPr>
          <a:xfrm>
            <a:off x="304800" y="274638"/>
            <a:ext cx="6629400" cy="715962"/>
          </a:xfrm>
        </p:spPr>
        <p:txBody>
          <a:bodyPr>
            <a:noAutofit/>
          </a:bodyPr>
          <a:lstStyle>
            <a:lvl1pPr algn="l">
              <a:defRPr sz="2400">
                <a:solidFill>
                  <a:schemeClr val="bg1"/>
                </a:solidFill>
              </a:defRPr>
            </a:lvl1pPr>
          </a:lstStyle>
          <a:p>
            <a:r>
              <a:rPr lang="cs-CZ" smtClean="0"/>
              <a:t>Klepnutím lze upravit styl předlohy nadpisů.</a:t>
            </a:r>
            <a:endParaRPr lang="en-US" dirty="0"/>
          </a:p>
        </p:txBody>
      </p:sp>
      <p:sp>
        <p:nvSpPr>
          <p:cNvPr id="3" name="Content Placeholder 2"/>
          <p:cNvSpPr>
            <a:spLocks noGrp="1"/>
          </p:cNvSpPr>
          <p:nvPr>
            <p:ph idx="1"/>
          </p:nvPr>
        </p:nvSpPr>
        <p:spPr>
          <a:xfrm>
            <a:off x="457200" y="1600201"/>
            <a:ext cx="8229600" cy="3886199"/>
          </a:xfrm>
        </p:spPr>
        <p:txBody>
          <a:bodyPr/>
          <a:lstStyle>
            <a:lvl1pPr marL="342900" indent="-342900">
              <a:buClr>
                <a:srgbClr val="63656A"/>
              </a:buClr>
              <a:buFont typeface="Wingdings" pitchFamily="2" charset="2"/>
              <a:buChar char="§"/>
              <a:defRPr/>
            </a:lvl1pPr>
            <a:lvl2pPr marL="742950" indent="-285750">
              <a:buClr>
                <a:srgbClr val="63656A"/>
              </a:buClr>
              <a:buFont typeface="Arial" pitchFamily="34" charset="0"/>
              <a:buChar char="–"/>
              <a:defRPr/>
            </a:lvl2pPr>
            <a:lvl3pPr marL="1143000" indent="-228600">
              <a:buClr>
                <a:srgbClr val="63656A"/>
              </a:buClr>
              <a:buFont typeface="Wingdings" pitchFamily="2" charset="2"/>
              <a:buChar char="§"/>
              <a:defRPr/>
            </a:lvl3pPr>
            <a:lvl4pPr marL="1600200" indent="-228600">
              <a:buClr>
                <a:srgbClr val="63656A"/>
              </a:buClr>
              <a:buFont typeface="Arial" pitchFamily="34" charset="0"/>
              <a:buChar char="–"/>
              <a:defRPr/>
            </a:lvl4pPr>
            <a:lvl5pPr marL="2057400" indent="-228600">
              <a:buClr>
                <a:srgbClr val="63656A"/>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Obrázek 7" descr="ICC NC Horz logo_CZ_Color.png"/>
          <p:cNvPicPr>
            <a:picLocks noChangeAspect="1"/>
          </p:cNvPicPr>
          <p:nvPr userDrawn="1"/>
        </p:nvPicPr>
        <p:blipFill>
          <a:blip r:embed="rId2" cstate="print"/>
          <a:srcRect/>
          <a:stretch>
            <a:fillRect/>
          </a:stretch>
        </p:blipFill>
        <p:spPr bwMode="auto">
          <a:xfrm>
            <a:off x="457200" y="5867400"/>
            <a:ext cx="2659063" cy="566738"/>
          </a:xfrm>
          <a:prstGeom prst="rect">
            <a:avLst/>
          </a:prstGeom>
          <a:noFill/>
          <a:ln w="9525">
            <a:noFill/>
            <a:miter lim="800000"/>
            <a:headEnd/>
            <a:tailEnd/>
          </a:ln>
        </p:spPr>
      </p:pic>
      <p:sp>
        <p:nvSpPr>
          <p:cNvPr id="2" name="Title 1"/>
          <p:cNvSpPr>
            <a:spLocks noGrp="1"/>
          </p:cNvSpPr>
          <p:nvPr>
            <p:ph type="title"/>
          </p:nvPr>
        </p:nvSpPr>
        <p:spPr>
          <a:xfrm>
            <a:off x="304800" y="274638"/>
            <a:ext cx="6629400" cy="715962"/>
          </a:xfrm>
        </p:spPr>
        <p:txBody>
          <a:bodyPr>
            <a:noAutofit/>
          </a:bodyPr>
          <a:lstStyle>
            <a:lvl1pPr algn="l">
              <a:defRPr sz="2400">
                <a:solidFill>
                  <a:schemeClr val="bg1"/>
                </a:solidFill>
              </a:defRPr>
            </a:lvl1pPr>
          </a:lstStyle>
          <a:p>
            <a:r>
              <a:rPr lang="cs-CZ" smtClean="0"/>
              <a:t>Klepnutím lze upravit styl předlohy nadpisů.</a:t>
            </a:r>
            <a:endParaRPr lang="en-US" dirty="0"/>
          </a:p>
        </p:txBody>
      </p:sp>
      <p:sp>
        <p:nvSpPr>
          <p:cNvPr id="3" name="Content Placeholder 2"/>
          <p:cNvSpPr>
            <a:spLocks noGrp="1"/>
          </p:cNvSpPr>
          <p:nvPr>
            <p:ph idx="1"/>
          </p:nvPr>
        </p:nvSpPr>
        <p:spPr>
          <a:xfrm>
            <a:off x="457200" y="1600201"/>
            <a:ext cx="8229600" cy="3886199"/>
          </a:xfrm>
        </p:spPr>
        <p:txBody>
          <a:bodyPr/>
          <a:lstStyle>
            <a:lvl1pPr marL="342900" indent="-342900">
              <a:buClr>
                <a:srgbClr val="63656A"/>
              </a:buClr>
              <a:buFont typeface="Wingdings" pitchFamily="2" charset="2"/>
              <a:buChar char="§"/>
              <a:defRPr/>
            </a:lvl1pPr>
            <a:lvl2pPr marL="742950" indent="-285750">
              <a:buClr>
                <a:srgbClr val="63656A"/>
              </a:buClr>
              <a:buFont typeface="Arial" pitchFamily="34" charset="0"/>
              <a:buChar char="–"/>
              <a:defRPr/>
            </a:lvl2pPr>
            <a:lvl3pPr marL="1143000" indent="-228600">
              <a:buClr>
                <a:srgbClr val="63656A"/>
              </a:buClr>
              <a:buFont typeface="Wingdings" pitchFamily="2" charset="2"/>
              <a:buChar char="§"/>
              <a:defRPr/>
            </a:lvl3pPr>
            <a:lvl4pPr marL="1600200" indent="-228600">
              <a:buClr>
                <a:srgbClr val="63656A"/>
              </a:buClr>
              <a:buFont typeface="Arial" pitchFamily="34" charset="0"/>
              <a:buChar char="–"/>
              <a:defRPr/>
            </a:lvl4pPr>
            <a:lvl5pPr marL="2057400" indent="-228600">
              <a:buClr>
                <a:srgbClr val="63656A"/>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Obrázek 7" descr="ICC NC Horz logo_CZ_Color.png"/>
          <p:cNvPicPr>
            <a:picLocks noChangeAspect="1"/>
          </p:cNvPicPr>
          <p:nvPr userDrawn="1"/>
        </p:nvPicPr>
        <p:blipFill>
          <a:blip r:embed="rId2" cstate="print"/>
          <a:srcRect/>
          <a:stretch>
            <a:fillRect/>
          </a:stretch>
        </p:blipFill>
        <p:spPr bwMode="auto">
          <a:xfrm>
            <a:off x="457200" y="5867400"/>
            <a:ext cx="2659063" cy="566738"/>
          </a:xfrm>
          <a:prstGeom prst="rect">
            <a:avLst/>
          </a:prstGeom>
          <a:noFill/>
          <a:ln w="9525">
            <a:noFill/>
            <a:miter lim="800000"/>
            <a:headEnd/>
            <a:tailEnd/>
          </a:ln>
        </p:spPr>
      </p:pic>
      <p:sp>
        <p:nvSpPr>
          <p:cNvPr id="2" name="Title 1"/>
          <p:cNvSpPr>
            <a:spLocks noGrp="1"/>
          </p:cNvSpPr>
          <p:nvPr>
            <p:ph type="title"/>
          </p:nvPr>
        </p:nvSpPr>
        <p:spPr>
          <a:xfrm>
            <a:off x="304800" y="274638"/>
            <a:ext cx="6629400" cy="715962"/>
          </a:xfrm>
        </p:spPr>
        <p:txBody>
          <a:bodyPr>
            <a:noAutofit/>
          </a:bodyPr>
          <a:lstStyle>
            <a:lvl1pPr algn="l">
              <a:defRPr sz="2400">
                <a:solidFill>
                  <a:schemeClr val="bg1"/>
                </a:solidFill>
              </a:defRPr>
            </a:lvl1pPr>
          </a:lstStyle>
          <a:p>
            <a:r>
              <a:rPr lang="cs-CZ" smtClean="0"/>
              <a:t>Klepnutím lze upravit styl předlohy nadpisů.</a:t>
            </a:r>
            <a:endParaRPr lang="en-US" dirty="0"/>
          </a:p>
        </p:txBody>
      </p:sp>
      <p:sp>
        <p:nvSpPr>
          <p:cNvPr id="3" name="Content Placeholder 2"/>
          <p:cNvSpPr>
            <a:spLocks noGrp="1"/>
          </p:cNvSpPr>
          <p:nvPr>
            <p:ph idx="1"/>
          </p:nvPr>
        </p:nvSpPr>
        <p:spPr>
          <a:xfrm>
            <a:off x="457200" y="1600201"/>
            <a:ext cx="8229600" cy="3886199"/>
          </a:xfrm>
        </p:spPr>
        <p:txBody>
          <a:bodyPr/>
          <a:lstStyle>
            <a:lvl1pPr marL="342900" indent="-342900">
              <a:buClr>
                <a:srgbClr val="63656A"/>
              </a:buClr>
              <a:buFont typeface="Wingdings" pitchFamily="2" charset="2"/>
              <a:buChar char="§"/>
              <a:defRPr/>
            </a:lvl1pPr>
            <a:lvl2pPr marL="742950" indent="-285750">
              <a:buClr>
                <a:srgbClr val="63656A"/>
              </a:buClr>
              <a:buFont typeface="Arial" pitchFamily="34" charset="0"/>
              <a:buChar char="–"/>
              <a:defRPr/>
            </a:lvl2pPr>
            <a:lvl3pPr marL="1143000" indent="-228600">
              <a:buClr>
                <a:srgbClr val="63656A"/>
              </a:buClr>
              <a:buFont typeface="Wingdings" pitchFamily="2" charset="2"/>
              <a:buChar char="§"/>
              <a:defRPr/>
            </a:lvl3pPr>
            <a:lvl4pPr marL="1600200" indent="-228600">
              <a:buClr>
                <a:srgbClr val="63656A"/>
              </a:buClr>
              <a:buFont typeface="Arial" pitchFamily="34" charset="0"/>
              <a:buChar char="–"/>
              <a:defRPr/>
            </a:lvl4pPr>
            <a:lvl5pPr marL="2057400" indent="-228600">
              <a:buClr>
                <a:srgbClr val="63656A"/>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Obrázek 7" descr="ICC NC Horz logo_CZ_Color.png"/>
          <p:cNvPicPr>
            <a:picLocks noChangeAspect="1"/>
          </p:cNvPicPr>
          <p:nvPr userDrawn="1"/>
        </p:nvPicPr>
        <p:blipFill>
          <a:blip r:embed="rId2" cstate="print"/>
          <a:srcRect/>
          <a:stretch>
            <a:fillRect/>
          </a:stretch>
        </p:blipFill>
        <p:spPr bwMode="auto">
          <a:xfrm>
            <a:off x="457200" y="5867400"/>
            <a:ext cx="2659063" cy="566738"/>
          </a:xfrm>
          <a:prstGeom prst="rect">
            <a:avLst/>
          </a:prstGeom>
          <a:noFill/>
          <a:ln w="9525">
            <a:noFill/>
            <a:miter lim="800000"/>
            <a:headEnd/>
            <a:tailEnd/>
          </a:ln>
        </p:spPr>
      </p:pic>
      <p:sp>
        <p:nvSpPr>
          <p:cNvPr id="2" name="Title 1"/>
          <p:cNvSpPr>
            <a:spLocks noGrp="1"/>
          </p:cNvSpPr>
          <p:nvPr>
            <p:ph type="title"/>
          </p:nvPr>
        </p:nvSpPr>
        <p:spPr>
          <a:xfrm>
            <a:off x="304800" y="274638"/>
            <a:ext cx="6629400" cy="715962"/>
          </a:xfrm>
        </p:spPr>
        <p:txBody>
          <a:bodyPr>
            <a:noAutofit/>
          </a:bodyPr>
          <a:lstStyle>
            <a:lvl1pPr algn="l">
              <a:defRPr sz="2400">
                <a:solidFill>
                  <a:schemeClr val="bg1"/>
                </a:solidFill>
              </a:defRPr>
            </a:lvl1pPr>
          </a:lstStyle>
          <a:p>
            <a:r>
              <a:rPr lang="cs-CZ" smtClean="0"/>
              <a:t>Klepnutím lze upravit styl předlohy nadpisů.</a:t>
            </a:r>
            <a:endParaRPr lang="en-US" dirty="0"/>
          </a:p>
        </p:txBody>
      </p:sp>
      <p:sp>
        <p:nvSpPr>
          <p:cNvPr id="3" name="Content Placeholder 2"/>
          <p:cNvSpPr>
            <a:spLocks noGrp="1"/>
          </p:cNvSpPr>
          <p:nvPr>
            <p:ph idx="1"/>
          </p:nvPr>
        </p:nvSpPr>
        <p:spPr>
          <a:xfrm>
            <a:off x="457200" y="1600201"/>
            <a:ext cx="8229600" cy="3886199"/>
          </a:xfrm>
        </p:spPr>
        <p:txBody>
          <a:bodyPr/>
          <a:lstStyle>
            <a:lvl1pPr marL="342900" indent="-342900">
              <a:buClr>
                <a:srgbClr val="63656A"/>
              </a:buClr>
              <a:buFont typeface="Wingdings" pitchFamily="2" charset="2"/>
              <a:buChar char="§"/>
              <a:defRPr/>
            </a:lvl1pPr>
            <a:lvl2pPr marL="742950" indent="-285750">
              <a:buClr>
                <a:srgbClr val="63656A"/>
              </a:buClr>
              <a:buFont typeface="Arial" pitchFamily="34" charset="0"/>
              <a:buChar char="–"/>
              <a:defRPr/>
            </a:lvl2pPr>
            <a:lvl3pPr marL="1143000" indent="-228600">
              <a:buClr>
                <a:srgbClr val="63656A"/>
              </a:buClr>
              <a:buFont typeface="Wingdings" pitchFamily="2" charset="2"/>
              <a:buChar char="§"/>
              <a:defRPr/>
            </a:lvl3pPr>
            <a:lvl4pPr marL="1600200" indent="-228600">
              <a:buClr>
                <a:srgbClr val="63656A"/>
              </a:buClr>
              <a:buFont typeface="Arial" pitchFamily="34" charset="0"/>
              <a:buChar char="–"/>
              <a:defRPr/>
            </a:lvl4pPr>
            <a:lvl5pPr marL="2057400" indent="-228600">
              <a:buClr>
                <a:srgbClr val="63656A"/>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Obrázek 7" descr="ICC NC Horz logo_CZ_Color.png"/>
          <p:cNvPicPr>
            <a:picLocks noChangeAspect="1"/>
          </p:cNvPicPr>
          <p:nvPr userDrawn="1"/>
        </p:nvPicPr>
        <p:blipFill>
          <a:blip r:embed="rId2" cstate="print"/>
          <a:srcRect/>
          <a:stretch>
            <a:fillRect/>
          </a:stretch>
        </p:blipFill>
        <p:spPr bwMode="auto">
          <a:xfrm>
            <a:off x="457200" y="5867400"/>
            <a:ext cx="2659063" cy="566738"/>
          </a:xfrm>
          <a:prstGeom prst="rect">
            <a:avLst/>
          </a:prstGeom>
          <a:noFill/>
          <a:ln w="9525">
            <a:noFill/>
            <a:miter lim="800000"/>
            <a:headEnd/>
            <a:tailEnd/>
          </a:ln>
        </p:spPr>
      </p:pic>
      <p:sp>
        <p:nvSpPr>
          <p:cNvPr id="2" name="Title 1"/>
          <p:cNvSpPr>
            <a:spLocks noGrp="1"/>
          </p:cNvSpPr>
          <p:nvPr>
            <p:ph type="title"/>
          </p:nvPr>
        </p:nvSpPr>
        <p:spPr>
          <a:xfrm>
            <a:off x="304800" y="274638"/>
            <a:ext cx="6629400" cy="715962"/>
          </a:xfrm>
        </p:spPr>
        <p:txBody>
          <a:bodyPr>
            <a:noAutofit/>
          </a:bodyPr>
          <a:lstStyle>
            <a:lvl1pPr algn="l">
              <a:defRPr sz="2400">
                <a:solidFill>
                  <a:schemeClr val="bg1"/>
                </a:solidFill>
              </a:defRPr>
            </a:lvl1pPr>
          </a:lstStyle>
          <a:p>
            <a:r>
              <a:rPr lang="cs-CZ" smtClean="0"/>
              <a:t>Klepnutím lze upravit styl předlohy nadpisů.</a:t>
            </a:r>
            <a:endParaRPr lang="en-US" dirty="0"/>
          </a:p>
        </p:txBody>
      </p:sp>
      <p:sp>
        <p:nvSpPr>
          <p:cNvPr id="3" name="Content Placeholder 2"/>
          <p:cNvSpPr>
            <a:spLocks noGrp="1"/>
          </p:cNvSpPr>
          <p:nvPr>
            <p:ph idx="1"/>
          </p:nvPr>
        </p:nvSpPr>
        <p:spPr>
          <a:xfrm>
            <a:off x="457200" y="1600201"/>
            <a:ext cx="8229600" cy="3886199"/>
          </a:xfrm>
        </p:spPr>
        <p:txBody>
          <a:bodyPr/>
          <a:lstStyle>
            <a:lvl1pPr marL="342900" indent="-342900">
              <a:buClr>
                <a:srgbClr val="63656A"/>
              </a:buClr>
              <a:buFont typeface="Wingdings" pitchFamily="2" charset="2"/>
              <a:buChar char="§"/>
              <a:defRPr/>
            </a:lvl1pPr>
            <a:lvl2pPr marL="742950" indent="-285750">
              <a:buClr>
                <a:srgbClr val="63656A"/>
              </a:buClr>
              <a:buFont typeface="Arial" pitchFamily="34" charset="0"/>
              <a:buChar char="–"/>
              <a:defRPr/>
            </a:lvl2pPr>
            <a:lvl3pPr marL="1143000" indent="-228600">
              <a:buClr>
                <a:srgbClr val="63656A"/>
              </a:buClr>
              <a:buFont typeface="Wingdings" pitchFamily="2" charset="2"/>
              <a:buChar char="§"/>
              <a:defRPr/>
            </a:lvl3pPr>
            <a:lvl4pPr marL="1600200" indent="-228600">
              <a:buClr>
                <a:srgbClr val="63656A"/>
              </a:buClr>
              <a:buFont typeface="Arial" pitchFamily="34" charset="0"/>
              <a:buChar char="–"/>
              <a:defRPr/>
            </a:lvl4pPr>
            <a:lvl5pPr marL="2057400" indent="-228600">
              <a:buClr>
                <a:srgbClr val="63656A"/>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4" name="Obrázek 7" descr="ICC NC Horz logo_CZ_Color.png"/>
          <p:cNvPicPr>
            <a:picLocks noChangeAspect="1"/>
          </p:cNvPicPr>
          <p:nvPr userDrawn="1"/>
        </p:nvPicPr>
        <p:blipFill>
          <a:blip r:embed="rId2" cstate="print"/>
          <a:srcRect/>
          <a:stretch>
            <a:fillRect/>
          </a:stretch>
        </p:blipFill>
        <p:spPr bwMode="auto">
          <a:xfrm>
            <a:off x="457200" y="5867400"/>
            <a:ext cx="2659063" cy="566738"/>
          </a:xfrm>
          <a:prstGeom prst="rect">
            <a:avLst/>
          </a:prstGeom>
          <a:noFill/>
          <a:ln w="9525">
            <a:noFill/>
            <a:miter lim="800000"/>
            <a:headEnd/>
            <a:tailEnd/>
          </a:ln>
        </p:spPr>
      </p:pic>
      <p:sp>
        <p:nvSpPr>
          <p:cNvPr id="2" name="Title 1"/>
          <p:cNvSpPr>
            <a:spLocks noGrp="1"/>
          </p:cNvSpPr>
          <p:nvPr>
            <p:ph type="title"/>
          </p:nvPr>
        </p:nvSpPr>
        <p:spPr>
          <a:xfrm>
            <a:off x="304800" y="274638"/>
            <a:ext cx="6629400" cy="715962"/>
          </a:xfrm>
        </p:spPr>
        <p:txBody>
          <a:bodyPr>
            <a:noAutofit/>
          </a:bodyPr>
          <a:lstStyle>
            <a:lvl1pPr algn="l">
              <a:defRPr sz="2400">
                <a:solidFill>
                  <a:schemeClr val="bg1"/>
                </a:solidFill>
              </a:defRPr>
            </a:lvl1pPr>
          </a:lstStyle>
          <a:p>
            <a:r>
              <a:rPr lang="cs-CZ" smtClean="0"/>
              <a:t>Klepnutím lze upravit styl předlohy nadpisů.</a:t>
            </a:r>
            <a:endParaRPr lang="en-US" dirty="0"/>
          </a:p>
        </p:txBody>
      </p:sp>
      <p:sp>
        <p:nvSpPr>
          <p:cNvPr id="3" name="Content Placeholder 2"/>
          <p:cNvSpPr>
            <a:spLocks noGrp="1"/>
          </p:cNvSpPr>
          <p:nvPr>
            <p:ph idx="1"/>
          </p:nvPr>
        </p:nvSpPr>
        <p:spPr>
          <a:xfrm>
            <a:off x="457200" y="1600201"/>
            <a:ext cx="8229600" cy="3886199"/>
          </a:xfrm>
        </p:spPr>
        <p:txBody>
          <a:bodyPr/>
          <a:lstStyle>
            <a:lvl1pPr marL="342900" indent="-342900">
              <a:buClr>
                <a:srgbClr val="63656A"/>
              </a:buClr>
              <a:buFont typeface="Wingdings" pitchFamily="2" charset="2"/>
              <a:buChar char="§"/>
              <a:defRPr/>
            </a:lvl1pPr>
            <a:lvl2pPr marL="742950" indent="-285750">
              <a:buClr>
                <a:srgbClr val="63656A"/>
              </a:buClr>
              <a:buFont typeface="Arial" pitchFamily="34" charset="0"/>
              <a:buChar char="–"/>
              <a:defRPr/>
            </a:lvl2pPr>
            <a:lvl3pPr marL="1143000" indent="-228600">
              <a:buClr>
                <a:srgbClr val="63656A"/>
              </a:buClr>
              <a:buFont typeface="Wingdings" pitchFamily="2" charset="2"/>
              <a:buChar char="§"/>
              <a:defRPr/>
            </a:lvl3pPr>
            <a:lvl4pPr marL="1600200" indent="-228600">
              <a:buClr>
                <a:srgbClr val="63656A"/>
              </a:buClr>
              <a:buFont typeface="Arial" pitchFamily="34" charset="0"/>
              <a:buChar char="–"/>
              <a:defRPr/>
            </a:lvl4pPr>
            <a:lvl5pPr marL="2057400" indent="-228600">
              <a:buClr>
                <a:srgbClr val="63656A"/>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7"/>
            <a:ext cx="6629400" cy="715963"/>
          </a:xfrm>
        </p:spPr>
        <p:txBody>
          <a:bodyPr>
            <a:normAutofit/>
          </a:bodyPr>
          <a:lstStyle>
            <a:lvl1pPr algn="l">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16"/>
            <a:ext cx="4038600" cy="3886199"/>
          </a:xfrm>
        </p:spPr>
        <p:txBody>
          <a:bodyPr/>
          <a:lstStyle>
            <a:lvl1pPr marL="342900" indent="-342900">
              <a:buClr>
                <a:srgbClr val="63656A"/>
              </a:buClr>
              <a:buFont typeface="Wingdings" pitchFamily="2" charset="2"/>
              <a:buChar char="§"/>
              <a:defRPr sz="2800"/>
            </a:lvl1pPr>
            <a:lvl2pPr marL="742950" indent="-285750">
              <a:buClr>
                <a:srgbClr val="63656A"/>
              </a:buClr>
              <a:buFont typeface="Arial" pitchFamily="34" charset="0"/>
              <a:buChar char="–"/>
              <a:defRPr sz="2400"/>
            </a:lvl2pPr>
            <a:lvl3pPr marL="1143000" indent="-228600">
              <a:buClr>
                <a:srgbClr val="63656A"/>
              </a:buClr>
              <a:buFont typeface="Wingdings" pitchFamily="2" charset="2"/>
              <a:buChar char="§"/>
              <a:defRPr sz="2000"/>
            </a:lvl3pPr>
            <a:lvl4pPr marL="1600200" indent="-228600">
              <a:buClr>
                <a:srgbClr val="63656A"/>
              </a:buClr>
              <a:buFont typeface="Arial" pitchFamily="34" charset="0"/>
              <a:buChar char="–"/>
              <a:defRPr sz="1800"/>
            </a:lvl4pPr>
            <a:lvl5pPr marL="2057400" indent="-228600">
              <a:buClr>
                <a:srgbClr val="63656A"/>
              </a:buCl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16"/>
            <a:ext cx="4038600" cy="3886199"/>
          </a:xfrm>
        </p:spPr>
        <p:txBody>
          <a:bodyPr/>
          <a:lstStyle>
            <a:lvl1pPr marL="342900" indent="-342900">
              <a:buClr>
                <a:srgbClr val="63656A"/>
              </a:buClr>
              <a:buFont typeface="Wingdings" pitchFamily="2" charset="2"/>
              <a:buChar char="§"/>
              <a:defRPr sz="2800"/>
            </a:lvl1pPr>
            <a:lvl2pPr marL="742950" indent="-285750">
              <a:buClr>
                <a:srgbClr val="63656A"/>
              </a:buClr>
              <a:buFont typeface="Arial" pitchFamily="34" charset="0"/>
              <a:buChar char="–"/>
              <a:defRPr sz="2400"/>
            </a:lvl2pPr>
            <a:lvl3pPr marL="1143000" indent="-228600">
              <a:buClr>
                <a:srgbClr val="63656A"/>
              </a:buClr>
              <a:buFont typeface="Wingdings" pitchFamily="2" charset="2"/>
              <a:buChar char="§"/>
              <a:defRPr sz="2000"/>
            </a:lvl3pPr>
            <a:lvl4pPr marL="1600200" indent="-228600">
              <a:buClr>
                <a:srgbClr val="63656A"/>
              </a:buClr>
              <a:buFont typeface="Arial" pitchFamily="34" charset="0"/>
              <a:buChar char="–"/>
              <a:defRPr sz="1800"/>
            </a:lvl4pPr>
            <a:lvl5pPr marL="2057400" indent="-228600">
              <a:buClr>
                <a:srgbClr val="63656A"/>
              </a:buCl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425814218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4" name="Obrázek 7" descr="ICC NC Horz logo_CZ_Color.png"/>
          <p:cNvPicPr>
            <a:picLocks noChangeAspect="1"/>
          </p:cNvPicPr>
          <p:nvPr userDrawn="1"/>
        </p:nvPicPr>
        <p:blipFill>
          <a:blip r:embed="rId2" cstate="print"/>
          <a:srcRect/>
          <a:stretch>
            <a:fillRect/>
          </a:stretch>
        </p:blipFill>
        <p:spPr bwMode="auto">
          <a:xfrm>
            <a:off x="457200" y="5867400"/>
            <a:ext cx="2659063" cy="566738"/>
          </a:xfrm>
          <a:prstGeom prst="rect">
            <a:avLst/>
          </a:prstGeom>
          <a:noFill/>
          <a:ln w="9525">
            <a:noFill/>
            <a:miter lim="800000"/>
            <a:headEnd/>
            <a:tailEnd/>
          </a:ln>
        </p:spPr>
      </p:pic>
      <p:sp>
        <p:nvSpPr>
          <p:cNvPr id="2" name="Title 1"/>
          <p:cNvSpPr>
            <a:spLocks noGrp="1"/>
          </p:cNvSpPr>
          <p:nvPr>
            <p:ph type="title"/>
          </p:nvPr>
        </p:nvSpPr>
        <p:spPr>
          <a:xfrm>
            <a:off x="304800" y="274638"/>
            <a:ext cx="6629400" cy="715962"/>
          </a:xfrm>
        </p:spPr>
        <p:txBody>
          <a:bodyPr>
            <a:noAutofit/>
          </a:bodyPr>
          <a:lstStyle>
            <a:lvl1pPr algn="l">
              <a:defRPr sz="2400">
                <a:solidFill>
                  <a:schemeClr val="bg1"/>
                </a:solidFill>
              </a:defRPr>
            </a:lvl1pPr>
          </a:lstStyle>
          <a:p>
            <a:r>
              <a:rPr lang="cs-CZ" smtClean="0"/>
              <a:t>Klepnutím lze upravit styl předlohy nadpisů.</a:t>
            </a:r>
            <a:endParaRPr lang="en-US" dirty="0"/>
          </a:p>
        </p:txBody>
      </p:sp>
      <p:sp>
        <p:nvSpPr>
          <p:cNvPr id="3" name="Content Placeholder 2"/>
          <p:cNvSpPr>
            <a:spLocks noGrp="1"/>
          </p:cNvSpPr>
          <p:nvPr>
            <p:ph idx="1"/>
          </p:nvPr>
        </p:nvSpPr>
        <p:spPr>
          <a:xfrm>
            <a:off x="457200" y="1600201"/>
            <a:ext cx="8229600" cy="3886199"/>
          </a:xfrm>
        </p:spPr>
        <p:txBody>
          <a:bodyPr/>
          <a:lstStyle>
            <a:lvl1pPr marL="342900" indent="-342900">
              <a:buClr>
                <a:srgbClr val="63656A"/>
              </a:buClr>
              <a:buFont typeface="Wingdings" pitchFamily="2" charset="2"/>
              <a:buChar char="§"/>
              <a:defRPr/>
            </a:lvl1pPr>
            <a:lvl2pPr marL="742950" indent="-285750">
              <a:buClr>
                <a:srgbClr val="63656A"/>
              </a:buClr>
              <a:buFont typeface="Arial" pitchFamily="34" charset="0"/>
              <a:buChar char="–"/>
              <a:defRPr/>
            </a:lvl2pPr>
            <a:lvl3pPr marL="1143000" indent="-228600">
              <a:buClr>
                <a:srgbClr val="63656A"/>
              </a:buClr>
              <a:buFont typeface="Wingdings" pitchFamily="2" charset="2"/>
              <a:buChar char="§"/>
              <a:defRPr/>
            </a:lvl3pPr>
            <a:lvl4pPr marL="1600200" indent="-228600">
              <a:buClr>
                <a:srgbClr val="63656A"/>
              </a:buClr>
              <a:buFont typeface="Arial" pitchFamily="34" charset="0"/>
              <a:buChar char="–"/>
              <a:defRPr/>
            </a:lvl4pPr>
            <a:lvl5pPr marL="2057400" indent="-228600">
              <a:buClr>
                <a:srgbClr val="63656A"/>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DC33BA4F-CD2E-4E2B-A59C-3957B9F8448A}" type="datetimeFigureOut">
              <a:rPr lang="en-US" smtClean="0"/>
              <a:pPr/>
              <a:t>2/16/2017</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276FB8D-3906-4D66-9EA0-B62B6CF7F6DC}" type="slidenum">
              <a:rPr lang="en-US" smtClean="0"/>
              <a:pPr/>
              <a:t>‹#›</a:t>
            </a:fld>
            <a:endParaRPr lang="en-US"/>
          </a:p>
        </p:txBody>
      </p:sp>
    </p:spTree>
    <p:extLst>
      <p:ext uri="{BB962C8B-B14F-4D97-AF65-F5344CB8AC3E}">
        <p14:creationId xmlns:p14="http://schemas.microsoft.com/office/powerpoint/2010/main" xmlns="" val="272372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ABCDDA3-FF55-4525-B03C-7D78CE98A116}" type="datetimeFigureOut">
              <a:rPr lang="cs-CZ" smtClean="0"/>
              <a:pPr/>
              <a:t>16.2.2017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20C97E-B872-4686-B515-D71B4D42CA43}" type="slidenum">
              <a:rPr lang="cs-CZ" smtClean="0"/>
              <a:pPr/>
              <a:t>‹#›</a:t>
            </a:fld>
            <a:endParaRPr lang="cs-CZ"/>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DC33BA4F-CD2E-4E2B-A59C-3957B9F8448A}" type="datetimeFigureOut">
              <a:rPr lang="en-US" smtClean="0">
                <a:solidFill>
                  <a:prstClr val="black">
                    <a:tint val="75000"/>
                  </a:prstClr>
                </a:solidFill>
              </a:rPr>
              <a:pPr/>
              <a:t>2/16/2017</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en-US">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4276FB8D-3906-4D66-9EA0-B62B6CF7F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2372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xmlns="" val="23107535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brázek - ořez - vpravo">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smtClean="0"/>
              <a:t>Kliknutím lze upravit styly předlohy textu.</a:t>
            </a:r>
          </a:p>
        </p:txBody>
      </p:sp>
      <p:sp>
        <p:nvSpPr>
          <p:cNvPr id="7" name="Picture Placeholder 2"/>
          <p:cNvSpPr>
            <a:spLocks noGrp="1"/>
          </p:cNvSpPr>
          <p:nvPr>
            <p:ph type="pic" sz="quarter" idx="10" hasCustomPrompt="1"/>
          </p:nvPr>
        </p:nvSpPr>
        <p:spPr>
          <a:xfrm>
            <a:off x="4644008" y="1196752"/>
            <a:ext cx="4032448" cy="4464496"/>
          </a:xfrm>
          <a:prstGeom prst="rect">
            <a:avLst/>
          </a:prstGeom>
          <a:pattFill prst="lgCheck">
            <a:fgClr>
              <a:schemeClr val="bg2">
                <a:lumMod val="90000"/>
              </a:schemeClr>
            </a:fgClr>
            <a:bgClr>
              <a:schemeClr val="bg1"/>
            </a:bgClr>
          </a:pattFill>
          <a:ln w="25400" cmpd="sng">
            <a:solidFill>
              <a:schemeClr val="bg1"/>
            </a:solidFill>
          </a:ln>
          <a:effectLst>
            <a:glow rad="38100">
              <a:schemeClr val="tx1"/>
            </a:glow>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xmlns="" val="40538504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xmlns="" val="5058662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ělicí list - prázdný">
    <p:bg>
      <p:bgPr>
        <a:solidFill>
          <a:srgbClr val="E73029"/>
        </a:solidFill>
        <a:effectLst/>
      </p:bgPr>
    </p:bg>
    <p:spTree>
      <p:nvGrpSpPr>
        <p:cNvPr id="1" name=""/>
        <p:cNvGrpSpPr/>
        <p:nvPr/>
      </p:nvGrpSpPr>
      <p:grpSpPr>
        <a:xfrm>
          <a:off x="0" y="0"/>
          <a:ext cx="0" cy="0"/>
          <a:chOff x="0" y="0"/>
          <a:chExt cx="0" cy="0"/>
        </a:xfrm>
      </p:grpSpPr>
      <p:sp>
        <p:nvSpPr>
          <p:cNvPr id="2" name="Obdélník 1"/>
          <p:cNvSpPr/>
          <p:nvPr userDrawn="1"/>
        </p:nvSpPr>
        <p:spPr>
          <a:xfrm>
            <a:off x="12948"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Tree>
    <p:extLst>
      <p:ext uri="{BB962C8B-B14F-4D97-AF65-F5344CB8AC3E}">
        <p14:creationId xmlns:p14="http://schemas.microsoft.com/office/powerpoint/2010/main" xmlns="" val="6849188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xmlns="" val="10767936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7"/>
            <a:ext cx="6629400" cy="715963"/>
          </a:xfrm>
        </p:spPr>
        <p:txBody>
          <a:bodyPr>
            <a:normAutofit/>
          </a:bodyPr>
          <a:lstStyle>
            <a:lvl1pPr algn="l">
              <a:defRPr sz="2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3"/>
          </a:xfrm>
        </p:spPr>
        <p:txBody>
          <a:bodyPr anchor="b">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6"/>
            <a:ext cx="4040188" cy="3311525"/>
          </a:xfrm>
        </p:spPr>
        <p:txBody>
          <a:bodyPr/>
          <a:lstStyle>
            <a:lvl1pPr marL="342900" indent="-342900">
              <a:buClr>
                <a:srgbClr val="63656A"/>
              </a:buClr>
              <a:buFont typeface="Wingdings" pitchFamily="2" charset="2"/>
              <a:buChar char="§"/>
              <a:defRPr sz="2400"/>
            </a:lvl1pPr>
            <a:lvl2pPr marL="742950" indent="-285750">
              <a:buClr>
                <a:srgbClr val="63656A"/>
              </a:buClr>
              <a:buFont typeface="Arial" pitchFamily="34" charset="0"/>
              <a:buChar char="–"/>
              <a:defRPr sz="2000"/>
            </a:lvl2pPr>
            <a:lvl3pPr marL="1143000" indent="-228600">
              <a:buClr>
                <a:srgbClr val="63656A"/>
              </a:buClr>
              <a:buFont typeface="Wingdings" pitchFamily="2" charset="2"/>
              <a:buChar char="§"/>
              <a:defRPr sz="1800"/>
            </a:lvl3pPr>
            <a:lvl4pPr marL="1600200" indent="-228600">
              <a:buClr>
                <a:srgbClr val="63656A"/>
              </a:buClr>
              <a:buFont typeface="Arial" pitchFamily="34" charset="0"/>
              <a:buChar char="–"/>
              <a:defRPr sz="1600"/>
            </a:lvl4pPr>
            <a:lvl5pPr marL="2057400" indent="-228600">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33" y="1535113"/>
            <a:ext cx="4041775" cy="639763"/>
          </a:xfrm>
        </p:spPr>
        <p:txBody>
          <a:bodyPr anchor="b">
            <a:normAutofit/>
          </a:bodyPr>
          <a:lstStyle>
            <a:lvl1pPr marL="0" indent="0">
              <a:buNone/>
              <a:defRPr sz="21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76"/>
            <a:ext cx="4041775" cy="3311525"/>
          </a:xfrm>
        </p:spPr>
        <p:txBody>
          <a:bodyPr/>
          <a:lstStyle>
            <a:lvl1pPr marL="342900" indent="-342900">
              <a:buClr>
                <a:srgbClr val="63656A"/>
              </a:buClr>
              <a:buFont typeface="Wingdings" pitchFamily="2" charset="2"/>
              <a:buChar char="§"/>
              <a:defRPr sz="2400"/>
            </a:lvl1pPr>
            <a:lvl2pPr marL="742950" indent="-285750">
              <a:buClr>
                <a:srgbClr val="63656A"/>
              </a:buClr>
              <a:buFont typeface="Arial" pitchFamily="34" charset="0"/>
              <a:buChar char="–"/>
              <a:defRPr sz="2000"/>
            </a:lvl2pPr>
            <a:lvl3pPr marL="1143000" indent="-228600">
              <a:buClr>
                <a:srgbClr val="63656A"/>
              </a:buClr>
              <a:buFont typeface="Wingdings" pitchFamily="2" charset="2"/>
              <a:buChar char="§"/>
              <a:defRPr sz="1800"/>
            </a:lvl3pPr>
            <a:lvl4pPr marL="1600200" indent="-228600">
              <a:buClr>
                <a:srgbClr val="63656A"/>
              </a:buClr>
              <a:buFont typeface="Arial" pitchFamily="34" charset="0"/>
              <a:buChar char="–"/>
              <a:defRPr sz="1600"/>
            </a:lvl4pPr>
            <a:lvl5pPr marL="2057400" indent="-228600">
              <a:buClr>
                <a:srgbClr val="63656A"/>
              </a:buClr>
              <a:buFont typeface="Wingdings" pitchFamily="2" charset="2"/>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15610050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7"/>
            <a:ext cx="6629400" cy="715963"/>
          </a:xfrm>
        </p:spPr>
        <p:txBody>
          <a:bodyPr>
            <a:noAutofit/>
          </a:bodyPr>
          <a:lstStyle>
            <a:lvl1pPr algn="l">
              <a:defRPr sz="2400">
                <a:solidFill>
                  <a:schemeClr val="bg1"/>
                </a:solidFill>
              </a:defRPr>
            </a:lvl1pPr>
          </a:lstStyle>
          <a:p>
            <a:r>
              <a:rPr lang="en-US" dirty="0" smtClean="0"/>
              <a:t>CLICK TO EDIT MASTER TITLE STYLE</a:t>
            </a:r>
            <a:endParaRPr lang="en-US" dirty="0"/>
          </a:p>
        </p:txBody>
      </p:sp>
      <p:sp>
        <p:nvSpPr>
          <p:cNvPr id="3"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607482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19" y="1524000"/>
            <a:ext cx="3008313" cy="6858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24017"/>
            <a:ext cx="5111750" cy="3962399"/>
          </a:xfrm>
        </p:spPr>
        <p:txBody>
          <a:bodyPr/>
          <a:lstStyle>
            <a:lvl1pPr marL="342900" indent="-342900">
              <a:buClr>
                <a:srgbClr val="63656A"/>
              </a:buClr>
              <a:buFont typeface="Wingdings" pitchFamily="2" charset="2"/>
              <a:buChar char="§"/>
              <a:defRPr sz="3200"/>
            </a:lvl1pPr>
            <a:lvl2pPr marL="742950" indent="-285750">
              <a:buClr>
                <a:srgbClr val="63656A"/>
              </a:buClr>
              <a:buFont typeface="Arial" pitchFamily="34" charset="0"/>
              <a:buChar char="–"/>
              <a:defRPr sz="2800"/>
            </a:lvl2pPr>
            <a:lvl3pPr marL="1143000" indent="-228600">
              <a:buClr>
                <a:srgbClr val="63656A"/>
              </a:buClr>
              <a:buFont typeface="Wingdings" pitchFamily="2" charset="2"/>
              <a:buChar char="§"/>
              <a:defRPr sz="2400"/>
            </a:lvl3pPr>
            <a:lvl4pPr marL="1600200" indent="-228600">
              <a:buClr>
                <a:srgbClr val="63656A"/>
              </a:buClr>
              <a:buFont typeface="Arial" pitchFamily="34" charset="0"/>
              <a:buChar char="–"/>
              <a:defRPr sz="2000"/>
            </a:lvl4pPr>
            <a:lvl5pPr marL="2057400" indent="-228600">
              <a:buClr>
                <a:srgbClr val="63656A"/>
              </a:buClr>
              <a:buFont typeface="Wingdings" pitchFamily="2" charset="2"/>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2209800"/>
            <a:ext cx="3008313"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4110600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24016"/>
            <a:ext cx="5486400" cy="2895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138753"/>
            <a:ext cx="5486400" cy="34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4"/>
          <p:cNvSpPr>
            <a:spLocks noGrp="1"/>
          </p:cNvSpPr>
          <p:nvPr>
            <p:ph type="pic" sz="quarter" idx="10" hasCustomPrompt="1"/>
          </p:nvPr>
        </p:nvSpPr>
        <p:spPr>
          <a:xfrm>
            <a:off x="381000" y="5763064"/>
            <a:ext cx="2590800" cy="790136"/>
          </a:xfrm>
        </p:spPr>
        <p:txBody>
          <a:bodyPr>
            <a:normAutofit/>
          </a:bodyPr>
          <a:lstStyle>
            <a:lvl1pPr marL="0" indent="0">
              <a:buNone/>
              <a:defRPr sz="2000"/>
            </a:lvl1pPr>
          </a:lstStyle>
          <a:p>
            <a:r>
              <a:rPr lang="en-US" dirty="0" smtClean="0"/>
              <a:t>Insert logo here</a:t>
            </a:r>
            <a:endParaRPr lang="en-US" dirty="0"/>
          </a:p>
        </p:txBody>
      </p:sp>
    </p:spTree>
    <p:extLst>
      <p:ext uri="{BB962C8B-B14F-4D97-AF65-F5344CB8AC3E}">
        <p14:creationId xmlns:p14="http://schemas.microsoft.com/office/powerpoint/2010/main" xmlns="" val="30493035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vodní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Zástupný symbol pro obsah 6"/>
          <p:cNvSpPr>
            <a:spLocks noGrp="1"/>
          </p:cNvSpPr>
          <p:nvPr>
            <p:ph sz="quarter" idx="13"/>
          </p:nvPr>
        </p:nvSpPr>
        <p:spPr>
          <a:xfrm>
            <a:off x="827584" y="1988840"/>
            <a:ext cx="7772816" cy="3960440"/>
          </a:xfrm>
        </p:spPr>
        <p:txBody>
          <a:bodyPr/>
          <a:lstStyle>
            <a:lvl1pPr marL="0" algn="l">
              <a:spcAft>
                <a:spcPts val="2000"/>
              </a:spcAft>
              <a:buClr>
                <a:srgbClr val="CE352B"/>
              </a:buClr>
              <a:buFont typeface="Arial" pitchFamily="34" charset="0"/>
              <a:buChar char="•"/>
              <a:defRPr sz="2000"/>
            </a:lvl1pPr>
            <a:lvl2pPr>
              <a:defRPr sz="2000"/>
            </a:lvl2pPr>
            <a:lvl3pPr>
              <a:defRPr sz="2000"/>
            </a:lvl3pPr>
            <a:lvl4pPr>
              <a:defRPr sz="2000"/>
            </a:lvl4pPr>
            <a:lvl5pPr>
              <a:defRPr sz="2000"/>
            </a:lvl5pPr>
          </a:lstStyle>
          <a:p>
            <a:pPr lvl="0"/>
            <a:r>
              <a:rPr lang="cs-CZ" dirty="0" smtClean="0"/>
              <a:t>Klepnutím lze upravit styly předlohy textu.</a:t>
            </a:r>
            <a:endParaRPr lang="cs-CZ" dirty="0"/>
          </a:p>
        </p:txBody>
      </p:sp>
      <p:sp>
        <p:nvSpPr>
          <p:cNvPr id="6" name="Nadpis 1"/>
          <p:cNvSpPr>
            <a:spLocks noGrp="1"/>
          </p:cNvSpPr>
          <p:nvPr>
            <p:ph type="title"/>
          </p:nvPr>
        </p:nvSpPr>
        <p:spPr>
          <a:xfrm>
            <a:off x="2339752" y="836715"/>
            <a:ext cx="6264696" cy="595759"/>
          </a:xfrm>
        </p:spPr>
        <p:txBody>
          <a:bodyPr/>
          <a:lstStyle/>
          <a:p>
            <a:r>
              <a:rPr lang="cs-CZ" dirty="0" smtClean="0"/>
              <a:t>Klepnutím lze upravit styl předlohy nadpisů.</a:t>
            </a:r>
            <a:endParaRPr lang="cs-CZ" dirty="0"/>
          </a:p>
        </p:txBody>
      </p:sp>
      <p:sp>
        <p:nvSpPr>
          <p:cNvPr id="4" name="Zástupný symbol pro datum 2"/>
          <p:cNvSpPr>
            <a:spLocks noGrp="1"/>
          </p:cNvSpPr>
          <p:nvPr>
            <p:ph type="dt" sz="half" idx="14"/>
          </p:nvPr>
        </p:nvSpPr>
        <p:spPr/>
        <p:txBody>
          <a:bodyPr/>
          <a:lstStyle>
            <a:lvl1pPr>
              <a:defRPr/>
            </a:lvl1pPr>
          </a:lstStyle>
          <a:p>
            <a:pPr>
              <a:defRPr/>
            </a:pPr>
            <a:fld id="{44B7B03A-CD29-475E-8635-F6B8C32EC76A}" type="datetime1">
              <a:rPr lang="cs-CZ" smtClean="0">
                <a:solidFill>
                  <a:prstClr val="black">
                    <a:tint val="75000"/>
                  </a:prstClr>
                </a:solidFill>
              </a:rPr>
              <a:pPr>
                <a:defRPr/>
              </a:pPr>
              <a:t>16.2.2017</a:t>
            </a:fld>
            <a:endParaRPr lang="cs-CZ" dirty="0">
              <a:solidFill>
                <a:prstClr val="black">
                  <a:tint val="75000"/>
                </a:prstClr>
              </a:solidFill>
            </a:endParaRPr>
          </a:p>
        </p:txBody>
      </p:sp>
      <p:sp>
        <p:nvSpPr>
          <p:cNvPr id="5" name="Zástupný symbol pro zápatí 3"/>
          <p:cNvSpPr>
            <a:spLocks noGrp="1"/>
          </p:cNvSpPr>
          <p:nvPr>
            <p:ph type="ftr" sz="quarter" idx="15"/>
          </p:nvPr>
        </p:nvSpPr>
        <p:spPr/>
        <p:txBody>
          <a:bodyPr/>
          <a:lstStyle>
            <a:lvl1pPr>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Tree>
    <p:extLst>
      <p:ext uri="{BB962C8B-B14F-4D97-AF65-F5344CB8AC3E}">
        <p14:creationId xmlns:p14="http://schemas.microsoft.com/office/powerpoint/2010/main" xmlns="" val="48827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21.xml"/><Relationship Id="rId7" Type="http://schemas.openxmlformats.org/officeDocument/2006/relationships/image" Target="../media/image4.w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1.jpe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theme" Target="../theme/theme6.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7.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4051C-6113-4E77-A55A-9FDAD54A9914}" type="datetimeFigureOut">
              <a:rPr lang="en-US" smtClean="0"/>
              <a:pPr/>
              <a:t>2/16/2017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D42A4-E2B4-4020-BB0C-78E6767532E7}" type="slidenum">
              <a:rPr lang="en-US" smtClean="0"/>
              <a:pPr/>
              <a:t>‹#›</a:t>
            </a:fld>
            <a:endParaRPr lang="en-US"/>
          </a:p>
        </p:txBody>
      </p:sp>
      <p:pic>
        <p:nvPicPr>
          <p:cNvPr id="7" name="Picture 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630435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descr="S:\A_PROJEKTY\Pepa\Projekty\2012\EGAP_dodatečné úpravy PPT_12092\Obrázek2Da.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Zástupný symbol pro nadpis 1"/>
          <p:cNvSpPr>
            <a:spLocks noGrp="1"/>
          </p:cNvSpPr>
          <p:nvPr>
            <p:ph type="title"/>
          </p:nvPr>
        </p:nvSpPr>
        <p:spPr>
          <a:xfrm>
            <a:off x="2339976" y="836613"/>
            <a:ext cx="6264275" cy="595312"/>
          </a:xfrm>
          <a:prstGeom prst="rect">
            <a:avLst/>
          </a:prstGeom>
        </p:spPr>
        <p:txBody>
          <a:bodyPr vert="horz" lIns="91440" tIns="45720" rIns="91440" bIns="45720" rtlCol="0" anchor="ctr">
            <a:norm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755651" y="1989139"/>
            <a:ext cx="7845425" cy="3960812"/>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6467479" y="6356352"/>
            <a:ext cx="105727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682DF32-707B-4E58-A2B1-AE5C2760E884}" type="datetime1">
              <a:rPr lang="cs-CZ" smtClean="0">
                <a:solidFill>
                  <a:prstClr val="black">
                    <a:tint val="75000"/>
                  </a:prstClr>
                </a:solidFill>
              </a:rPr>
              <a:pPr>
                <a:defRPr/>
              </a:pPr>
              <a:t>16.2.2017</a:t>
            </a:fld>
            <a:endParaRPr lang="cs-CZ" dirty="0">
              <a:solidFill>
                <a:prstClr val="black">
                  <a:tint val="75000"/>
                </a:prstClr>
              </a:solidFill>
            </a:endParaRPr>
          </a:p>
        </p:txBody>
      </p:sp>
      <p:sp>
        <p:nvSpPr>
          <p:cNvPr id="5" name="Zástupný symbol pro zápatí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cs-CZ" dirty="0" smtClean="0">
                <a:solidFill>
                  <a:prstClr val="black">
                    <a:tint val="75000"/>
                  </a:prstClr>
                </a:solidFill>
              </a:rPr>
              <a:t>www.egap.cz</a:t>
            </a:r>
            <a:endParaRPr lang="cs-CZ" dirty="0">
              <a:solidFill>
                <a:prstClr val="black">
                  <a:tint val="75000"/>
                </a:prstClr>
              </a:solidFill>
            </a:endParaRPr>
          </a:p>
        </p:txBody>
      </p:sp>
      <p:sp>
        <p:nvSpPr>
          <p:cNvPr id="8" name="Zástupný symbol pro číslo snímku 5"/>
          <p:cNvSpPr txBox="1">
            <a:spLocks/>
          </p:cNvSpPr>
          <p:nvPr/>
        </p:nvSpPr>
        <p:spPr>
          <a:xfrm>
            <a:off x="8316917" y="6381752"/>
            <a:ext cx="517525" cy="288925"/>
          </a:xfrm>
          <a:prstGeom prst="rect">
            <a:avLst/>
          </a:prstGeom>
        </p:spPr>
        <p:txBody>
          <a:bodyPr anchor="ctr"/>
          <a:lstStyle>
            <a:lvl1pPr algn="l">
              <a:defRPr sz="1800" b="1">
                <a:solidFill>
                  <a:schemeClr val="bg1"/>
                </a:solidFill>
                <a:latin typeface="Arial" pitchFamily="34" charset="0"/>
                <a:cs typeface="Arial" pitchFamily="34" charset="0"/>
              </a:defRPr>
            </a:lvl1pPr>
          </a:lstStyle>
          <a:p>
            <a:pPr>
              <a:defRPr/>
            </a:pPr>
            <a:fld id="{2DCF30EA-BB0B-4FC7-A8DC-E18C410DB840}" type="slidenum">
              <a:rPr lang="cs-CZ" sz="1600" b="0" smtClean="0">
                <a:solidFill>
                  <a:srgbClr val="313689"/>
                </a:solidFill>
              </a:rPr>
              <a:pPr>
                <a:defRPr/>
              </a:pPr>
              <a:t>‹#›</a:t>
            </a:fld>
            <a:endParaRPr lang="cs-CZ" sz="1600" b="0" dirty="0" smtClean="0">
              <a:solidFill>
                <a:srgbClr val="313689"/>
              </a:solidFill>
            </a:endParaRPr>
          </a:p>
        </p:txBody>
      </p:sp>
    </p:spTree>
    <p:extLst>
      <p:ext uri="{BB962C8B-B14F-4D97-AF65-F5344CB8AC3E}">
        <p14:creationId xmlns:p14="http://schemas.microsoft.com/office/powerpoint/2010/main" xmlns="" val="2287113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4" r:id="rId10"/>
  </p:sldLayoutIdLst>
  <p:transition spd="med">
    <p:wipe dir="d"/>
  </p:transition>
  <p:hf sldNum="0" hdr="0" ftr="0" dt="0"/>
  <p:txStyles>
    <p:titleStyle>
      <a:lvl1pPr algn="l" rtl="0" eaLnBrk="0" fontAlgn="base" hangingPunct="0">
        <a:spcBef>
          <a:spcPct val="0"/>
        </a:spcBef>
        <a:spcAft>
          <a:spcPct val="0"/>
        </a:spcAft>
        <a:defRPr sz="2400" spc="20">
          <a:solidFill>
            <a:srgbClr val="CE352B"/>
          </a:solidFill>
          <a:latin typeface="Arial" pitchFamily="34" charset="0"/>
          <a:ea typeface="+mj-ea"/>
          <a:cs typeface="Arial" pitchFamily="34" charset="0"/>
        </a:defRPr>
      </a:lvl1pPr>
      <a:lvl2pPr algn="l" rtl="0" eaLnBrk="0" fontAlgn="base" hangingPunct="0">
        <a:spcBef>
          <a:spcPct val="0"/>
        </a:spcBef>
        <a:spcAft>
          <a:spcPct val="0"/>
        </a:spcAft>
        <a:defRPr sz="2400">
          <a:solidFill>
            <a:srgbClr val="CE352B"/>
          </a:solidFill>
          <a:latin typeface="Arial" charset="0"/>
          <a:cs typeface="Arial" charset="0"/>
        </a:defRPr>
      </a:lvl2pPr>
      <a:lvl3pPr algn="l" rtl="0" eaLnBrk="0" fontAlgn="base" hangingPunct="0">
        <a:spcBef>
          <a:spcPct val="0"/>
        </a:spcBef>
        <a:spcAft>
          <a:spcPct val="0"/>
        </a:spcAft>
        <a:defRPr sz="2400">
          <a:solidFill>
            <a:srgbClr val="CE352B"/>
          </a:solidFill>
          <a:latin typeface="Arial" charset="0"/>
          <a:cs typeface="Arial" charset="0"/>
        </a:defRPr>
      </a:lvl3pPr>
      <a:lvl4pPr algn="l" rtl="0" eaLnBrk="0" fontAlgn="base" hangingPunct="0">
        <a:spcBef>
          <a:spcPct val="0"/>
        </a:spcBef>
        <a:spcAft>
          <a:spcPct val="0"/>
        </a:spcAft>
        <a:defRPr sz="2400">
          <a:solidFill>
            <a:srgbClr val="CE352B"/>
          </a:solidFill>
          <a:latin typeface="Arial" charset="0"/>
          <a:cs typeface="Arial" charset="0"/>
        </a:defRPr>
      </a:lvl4pPr>
      <a:lvl5pPr algn="l" rtl="0" eaLnBrk="0" fontAlgn="base" hangingPunct="0">
        <a:spcBef>
          <a:spcPct val="0"/>
        </a:spcBef>
        <a:spcAft>
          <a:spcPct val="0"/>
        </a:spcAft>
        <a:defRPr sz="2400">
          <a:solidFill>
            <a:srgbClr val="CE352B"/>
          </a:solidFill>
          <a:latin typeface="Arial" charset="0"/>
          <a:cs typeface="Arial" charset="0"/>
        </a:defRPr>
      </a:lvl5pPr>
      <a:lvl6pPr marL="457200" algn="ctr" rtl="0" fontAlgn="base">
        <a:spcBef>
          <a:spcPct val="0"/>
        </a:spcBef>
        <a:spcAft>
          <a:spcPct val="0"/>
        </a:spcAft>
        <a:defRPr sz="2400" b="1">
          <a:solidFill>
            <a:schemeClr val="bg1"/>
          </a:solidFill>
          <a:latin typeface="Arial" charset="0"/>
          <a:cs typeface="Arial" charset="0"/>
        </a:defRPr>
      </a:lvl6pPr>
      <a:lvl7pPr marL="914400" algn="ctr" rtl="0" fontAlgn="base">
        <a:spcBef>
          <a:spcPct val="0"/>
        </a:spcBef>
        <a:spcAft>
          <a:spcPct val="0"/>
        </a:spcAft>
        <a:defRPr sz="2400" b="1">
          <a:solidFill>
            <a:schemeClr val="bg1"/>
          </a:solidFill>
          <a:latin typeface="Arial" charset="0"/>
          <a:cs typeface="Arial" charset="0"/>
        </a:defRPr>
      </a:lvl7pPr>
      <a:lvl8pPr marL="1371600" algn="ctr" rtl="0" fontAlgn="base">
        <a:spcBef>
          <a:spcPct val="0"/>
        </a:spcBef>
        <a:spcAft>
          <a:spcPct val="0"/>
        </a:spcAft>
        <a:defRPr sz="2400" b="1">
          <a:solidFill>
            <a:schemeClr val="bg1"/>
          </a:solidFill>
          <a:latin typeface="Arial" charset="0"/>
          <a:cs typeface="Arial" charset="0"/>
        </a:defRPr>
      </a:lvl8pPr>
      <a:lvl9pPr marL="1828800" algn="ctr" rtl="0" fontAlgn="base">
        <a:spcBef>
          <a:spcPct val="0"/>
        </a:spcBef>
        <a:spcAft>
          <a:spcPct val="0"/>
        </a:spcAft>
        <a:defRPr sz="2400" b="1">
          <a:solidFill>
            <a:schemeClr val="bg1"/>
          </a:solidFill>
          <a:latin typeface="Arial" charset="0"/>
          <a:cs typeface="Arial" charset="0"/>
        </a:defRPr>
      </a:lvl9pPr>
    </p:titleStyle>
    <p:bodyStyle>
      <a:lvl1pPr marL="358775" indent="-358775" algn="l" rtl="0" eaLnBrk="0" fontAlgn="base" hangingPunct="0">
        <a:spcBef>
          <a:spcPct val="0"/>
        </a:spcBef>
        <a:spcAft>
          <a:spcPts val="1800"/>
        </a:spcAft>
        <a:buClr>
          <a:srgbClr val="CE352B"/>
        </a:buClr>
        <a:buFont typeface="Arial" charset="0"/>
        <a:buChar char="•"/>
        <a:defRPr spc="20">
          <a:solidFill>
            <a:schemeClr val="tx1"/>
          </a:solidFill>
          <a:latin typeface="Arial" pitchFamily="34" charset="0"/>
          <a:ea typeface="+mn-ea"/>
          <a:cs typeface="Arial" pitchFamily="34" charset="0"/>
        </a:defRPr>
      </a:lvl1pPr>
      <a:lvl2pPr marL="719138" indent="-358775" algn="l" rtl="0" eaLnBrk="0" fontAlgn="base" hangingPunct="0">
        <a:spcBef>
          <a:spcPct val="0"/>
        </a:spcBef>
        <a:spcAft>
          <a:spcPts val="1400"/>
        </a:spcAft>
        <a:buClr>
          <a:srgbClr val="CE352B"/>
        </a:buClr>
        <a:buFont typeface="Arial" charset="0"/>
        <a:buChar char="•"/>
        <a:defRPr sz="1400" spc="20">
          <a:solidFill>
            <a:schemeClr val="tx1"/>
          </a:solidFill>
          <a:latin typeface="Arial" pitchFamily="34" charset="0"/>
          <a:ea typeface="+mn-ea"/>
          <a:cs typeface="Arial" pitchFamily="34" charset="0"/>
        </a:defRPr>
      </a:lvl2pPr>
      <a:lvl3pPr marL="1079500" indent="-358775" algn="l" rtl="0" eaLnBrk="0" fontAlgn="base" hangingPunct="0">
        <a:spcBef>
          <a:spcPct val="0"/>
        </a:spcBef>
        <a:spcAft>
          <a:spcPts val="1000"/>
        </a:spcAft>
        <a:buClr>
          <a:srgbClr val="CE352B"/>
        </a:buClr>
        <a:buFont typeface="Arial" charset="0"/>
        <a:buChar char="•"/>
        <a:defRPr sz="1000" spc="20">
          <a:solidFill>
            <a:schemeClr val="tx1"/>
          </a:solidFill>
          <a:latin typeface="Arial" pitchFamily="34" charset="0"/>
          <a:ea typeface="+mn-ea"/>
          <a:cs typeface="Arial" pitchFamily="34" charset="0"/>
        </a:defRPr>
      </a:lvl3pPr>
      <a:lvl4pPr marL="1079500" indent="-358775" algn="l" rtl="0" eaLnBrk="0" fontAlgn="base" hangingPunct="0">
        <a:spcBef>
          <a:spcPct val="0"/>
        </a:spcBef>
        <a:spcAft>
          <a:spcPts val="1000"/>
        </a:spcAft>
        <a:buClr>
          <a:srgbClr val="CE352B"/>
        </a:buClr>
        <a:buFont typeface="Arial" charset="0"/>
        <a:buChar char="•"/>
        <a:defRPr sz="1000" spc="20">
          <a:solidFill>
            <a:schemeClr val="tx1"/>
          </a:solidFill>
          <a:latin typeface="Arial" pitchFamily="34" charset="0"/>
          <a:ea typeface="+mn-ea"/>
          <a:cs typeface="Arial" pitchFamily="34" charset="0"/>
        </a:defRPr>
      </a:lvl4pPr>
      <a:lvl5pPr marL="1079500" indent="-358775" algn="l" rtl="0" eaLnBrk="0" fontAlgn="base" hangingPunct="0">
        <a:spcBef>
          <a:spcPct val="0"/>
        </a:spcBef>
        <a:spcAft>
          <a:spcPts val="1000"/>
        </a:spcAft>
        <a:buClr>
          <a:srgbClr val="CE352B"/>
        </a:buClr>
        <a:buFont typeface="Arial" charset="0"/>
        <a:buChar char="•"/>
        <a:defRPr sz="1000" spc="2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44500" y="446088"/>
            <a:ext cx="8242299" cy="553998"/>
          </a:xfrm>
          <a:prstGeom prst="rect">
            <a:avLst/>
          </a:prstGeom>
        </p:spPr>
        <p:txBody>
          <a:bodyPr vert="horz" wrap="square" lIns="0" tIns="0" rIns="0" bIns="0" rtlCol="0" anchor="ctr">
            <a:sp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444500" y="1000086"/>
            <a:ext cx="8242300" cy="4654589"/>
          </a:xfrm>
          <a:prstGeom prst="rect">
            <a:avLst/>
          </a:prstGeom>
        </p:spPr>
        <p:txBody>
          <a:bodyPr vert="horz" lIns="0" tIns="36000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 name="TextovéPole 9"/>
          <p:cNvSpPr txBox="1"/>
          <p:nvPr/>
        </p:nvSpPr>
        <p:spPr>
          <a:xfrm>
            <a:off x="2771776" y="6100763"/>
            <a:ext cx="1800224" cy="757237"/>
          </a:xfrm>
          <a:prstGeom prst="rect">
            <a:avLst/>
          </a:prstGeom>
          <a:noFill/>
        </p:spPr>
        <p:txBody>
          <a:bodyPr wrap="square" lIns="0" tIns="0" rIns="0" bIns="0" rtlCol="0" anchor="ctr" anchorCtr="0">
            <a:noAutofit/>
          </a:bodyPr>
          <a:lstStyle/>
          <a:p>
            <a:r>
              <a:rPr lang="cs-CZ" sz="900" dirty="0" smtClean="0">
                <a:solidFill>
                  <a:srgbClr val="004B8D"/>
                </a:solidFill>
              </a:rPr>
              <a:t>Matyáš Pelant</a:t>
            </a:r>
            <a:br>
              <a:rPr lang="cs-CZ" sz="900" dirty="0" smtClean="0">
                <a:solidFill>
                  <a:srgbClr val="004B8D"/>
                </a:solidFill>
              </a:rPr>
            </a:br>
            <a:r>
              <a:rPr lang="cs-CZ" sz="900" dirty="0" smtClean="0">
                <a:solidFill>
                  <a:srgbClr val="004B8D"/>
                </a:solidFill>
              </a:rPr>
              <a:t>vedoucí oddělení Amerik, MPO</a:t>
            </a:r>
            <a:endParaRPr lang="cs-CZ" sz="900" dirty="0">
              <a:solidFill>
                <a:srgbClr val="004B8D"/>
              </a:solidFill>
            </a:endParaRPr>
          </a:p>
        </p:txBody>
      </p:sp>
      <p:sp>
        <p:nvSpPr>
          <p:cNvPr id="11" name="TextovéPole 10"/>
          <p:cNvSpPr txBox="1"/>
          <p:nvPr/>
        </p:nvSpPr>
        <p:spPr>
          <a:xfrm>
            <a:off x="444500" y="6100763"/>
            <a:ext cx="1876425" cy="757237"/>
          </a:xfrm>
          <a:prstGeom prst="rect">
            <a:avLst/>
          </a:prstGeom>
          <a:noFill/>
        </p:spPr>
        <p:txBody>
          <a:bodyPr wrap="square" lIns="0" tIns="0" rIns="0" bIns="0" rtlCol="0" anchor="ctr" anchorCtr="0">
            <a:noAutofit/>
          </a:bodyPr>
          <a:lstStyle/>
          <a:p>
            <a:pPr algn="ctr"/>
            <a:r>
              <a:rPr lang="cs-CZ" sz="900" b="1" dirty="0" smtClean="0">
                <a:solidFill>
                  <a:srgbClr val="004B8D"/>
                </a:solidFill>
              </a:rPr>
              <a:t>KOLUMBIE, PANAMA, KOSTARIKA – ČR PERSPEKTIVY OBCHODNÍCH VZTAHŮ</a:t>
            </a:r>
            <a:endParaRPr lang="cs-CZ" sz="900" b="1" dirty="0">
              <a:solidFill>
                <a:srgbClr val="004B8D"/>
              </a:solidFill>
            </a:endParaRPr>
          </a:p>
        </p:txBody>
      </p:sp>
      <p:sp>
        <p:nvSpPr>
          <p:cNvPr id="9" name="Zástupný symbol pro číslo snímku 4"/>
          <p:cNvSpPr>
            <a:spLocks noGrp="1"/>
          </p:cNvSpPr>
          <p:nvPr>
            <p:ph type="sldNum" sz="quarter" idx="4"/>
          </p:nvPr>
        </p:nvSpPr>
        <p:spPr>
          <a:xfrm>
            <a:off x="8244408" y="6356350"/>
            <a:ext cx="442392" cy="365125"/>
          </a:xfrm>
          <a:prstGeom prst="rect">
            <a:avLst/>
          </a:prstGeom>
        </p:spPr>
        <p:txBody>
          <a:bodyPr/>
          <a:lstStyle>
            <a:lvl1pPr>
              <a:defRPr sz="1600"/>
            </a:lvl1pPr>
          </a:lstStyle>
          <a:p>
            <a:fld id="{E8840746-E84D-450F-9CEF-85632363BC31}"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xmlns="" val="360694780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B9E0F7"/>
          </a:solidFill>
          <a:latin typeface="+mj-lt"/>
          <a:ea typeface="+mj-ea"/>
          <a:cs typeface="+mj-cs"/>
        </a:defRPr>
      </a:lvl1pPr>
    </p:titleStyle>
    <p:bodyStyle>
      <a:lvl1pPr marL="360363" indent="-360363" algn="l" defTabSz="914400" rtl="0" eaLnBrk="1" latinLnBrk="0" hangingPunct="1">
        <a:spcBef>
          <a:spcPct val="20000"/>
        </a:spcBef>
        <a:buFontTx/>
        <a:buBlip>
          <a:blip r:embed="rId7"/>
        </a:buBlip>
        <a:defRPr sz="2400" kern="1200">
          <a:solidFill>
            <a:schemeClr val="bg1"/>
          </a:solidFill>
          <a:latin typeface="+mn-lt"/>
          <a:ea typeface="+mn-ea"/>
          <a:cs typeface="+mn-cs"/>
        </a:defRPr>
      </a:lvl1pPr>
      <a:lvl2pPr marL="720725" indent="-360363" algn="l" defTabSz="914400" rtl="0" eaLnBrk="1" latinLnBrk="0" hangingPunct="1">
        <a:spcBef>
          <a:spcPct val="20000"/>
        </a:spcBef>
        <a:buFontTx/>
        <a:buBlip>
          <a:blip r:embed="rId8"/>
        </a:buBlip>
        <a:defRPr sz="2400" kern="1200">
          <a:solidFill>
            <a:schemeClr val="bg1"/>
          </a:solidFill>
          <a:latin typeface="+mn-lt"/>
          <a:ea typeface="+mn-ea"/>
          <a:cs typeface="+mn-cs"/>
        </a:defRPr>
      </a:lvl2pPr>
      <a:lvl3pPr marL="1073150" indent="-352425" algn="l" defTabSz="914400" rtl="0" eaLnBrk="1" latinLnBrk="0" hangingPunct="1">
        <a:spcBef>
          <a:spcPct val="20000"/>
        </a:spcBef>
        <a:buFontTx/>
        <a:buBlip>
          <a:blip r:embed="rId7"/>
        </a:buBlip>
        <a:defRPr sz="2400" kern="1200">
          <a:solidFill>
            <a:schemeClr val="bg1"/>
          </a:solidFill>
          <a:latin typeface="+mn-lt"/>
          <a:ea typeface="+mn-ea"/>
          <a:cs typeface="+mn-cs"/>
        </a:defRPr>
      </a:lvl3pPr>
      <a:lvl4pPr marL="1435100" indent="-361950" algn="l" defTabSz="914400" rtl="0" eaLnBrk="1" latinLnBrk="0" hangingPunct="1">
        <a:spcBef>
          <a:spcPct val="20000"/>
        </a:spcBef>
        <a:buFontTx/>
        <a:buBlip>
          <a:blip r:embed="rId8"/>
        </a:buBlip>
        <a:defRPr sz="2400" kern="1200">
          <a:solidFill>
            <a:schemeClr val="bg1"/>
          </a:solidFill>
          <a:latin typeface="+mn-lt"/>
          <a:ea typeface="+mn-ea"/>
          <a:cs typeface="+mn-cs"/>
        </a:defRPr>
      </a:lvl4pPr>
      <a:lvl5pPr marL="1795463" indent="-360363" algn="l" defTabSz="914400" rtl="0" eaLnBrk="1" latinLnBrk="0" hangingPunct="1">
        <a:spcBef>
          <a:spcPct val="20000"/>
        </a:spcBef>
        <a:buFontTx/>
        <a:buBlip>
          <a:blip r:embed="rId7"/>
        </a:buBlip>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4051C-6113-4E77-A55A-9FDAD54A9914}"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D42A4-E2B4-4020-BB0C-78E6767532E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6304355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93" r:id="rId1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3BA4F-CD2E-4E2B-A59C-3957B9F8448A}" type="datetimeFigureOut">
              <a:rPr lang="en-US" smtClean="0">
                <a:solidFill>
                  <a:prstClr val="black">
                    <a:tint val="75000"/>
                  </a:prstClr>
                </a:solidFill>
              </a:rPr>
              <a:pPr/>
              <a:t>2/16/2017</a:t>
            </a:fld>
            <a:endParaRPr lang="en-US">
              <a:solidFill>
                <a:prstClr val="black">
                  <a:tint val="75000"/>
                </a:prstClr>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6FB8D-3906-4D66-9EA0-B62B6CF7F6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77940647"/>
      </p:ext>
    </p:extLst>
  </p:cSld>
  <p:clrMap bg1="lt1" tx1="dk1" bg2="lt2" tx2="dk2" accent1="accent1" accent2="accent2" accent3="accent3" accent4="accent4" accent5="accent5" accent6="accent6" hlink="hlink" folHlink="folHlink"/>
  <p:sldLayoutIdLst>
    <p:sldLayoutId id="21474837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2572770716"/>
      </p:ext>
    </p:extLst>
  </p:cSld>
  <p:clrMap bg1="lt1" tx1="dk1" bg2="lt2" tx2="dk2" accent1="accent1" accent2="accent2" accent3="accent3" accent4="accent4" accent5="accent5" accent6="accent6" hlink="hlink" folHlink="folHlink"/>
  <p:sldLayoutIdLst>
    <p:sldLayoutId id="2147483799" r:id="rId1"/>
    <p:sldLayoutId id="2147483802" r:id="rId2"/>
    <p:sldLayoutId id="2147483803" r:id="rId3"/>
    <p:sldLayoutId id="2147483804" r:id="rId4"/>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ounded Rectangle 2"/>
          <p:cNvSpPr/>
          <p:nvPr/>
        </p:nvSpPr>
        <p:spPr>
          <a:xfrm rot="10800000" flipV="1">
            <a:off x="7956376" y="6525341"/>
            <a:ext cx="1008112"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defTabSz="685617">
              <a:defRPr/>
            </a:pPr>
            <a:fld id="{44B5E3D8-B559-49FC-84E7-900B409E63B2}" type="slidenum">
              <a:rPr lang="id-ID" sz="900" b="1"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pPr defTabSz="685617">
                <a:defRPr/>
              </a:pPr>
              <a:t>‹#›</a:t>
            </a:fld>
            <a:r>
              <a:rPr lang="cs-CZ" sz="900" b="1"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cs-CZ" sz="900" dirty="0" smtClean="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lang="bg-BG" sz="787" dirty="0">
              <a:solidFill>
                <a:srgbClr val="FFFFFF">
                  <a:lumMod val="50000"/>
                </a:srgb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xmlns="" val="3112878623"/>
      </p:ext>
    </p:extLst>
  </p:cSld>
  <p:clrMap bg1="lt1" tx1="dk1" bg2="lt2" tx2="dk2" accent1="accent1" accent2="accent2" accent3="accent3" accent4="accent4" accent5="accent5" accent6="accent6" hlink="hlink" folHlink="folHlink"/>
  <p:sldLayoutIdLst>
    <p:sldLayoutId id="2147483801" r:id="rId1"/>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43.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7.png"/><Relationship Id="rId1" Type="http://schemas.openxmlformats.org/officeDocument/2006/relationships/slideLayout" Target="../slideLayouts/slideLayout44.xml"/><Relationship Id="rId6" Type="http://schemas.openxmlformats.org/officeDocument/2006/relationships/image" Target="../media/image49.png"/><Relationship Id="rId5" Type="http://schemas.microsoft.com/office/2007/relationships/hdphoto" Target="../media/hdphoto2.wdp"/><Relationship Id="rId4" Type="http://schemas.openxmlformats.org/officeDocument/2006/relationships/image" Target="../media/image48.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8" Type="http://schemas.openxmlformats.org/officeDocument/2006/relationships/hyperlink" Target="https://www.google.cz/url?sa=i&amp;rct=j&amp;q=&amp;esrc=s&amp;source=images&amp;cd=&amp;cad=rja&amp;uact=8&amp;ved=0ahUKEwitzKep2sjPAhUHaRQKHaeFD3EQjRwIBw&amp;url=https://www.ceb.cz/kdo-jsme/pro-media/&amp;psig=AFQjCNEfHPt7n2G4B-RuOYHWdc2UUNgCHg&amp;ust=1475929041622024" TargetMode="External"/><Relationship Id="rId3" Type="http://schemas.openxmlformats.org/officeDocument/2006/relationships/hyperlink" Target="http://www.ceb.cz/" TargetMode="External"/><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4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mailto:ceb@ceb.cz" TargetMode="External"/><Relationship Id="rId9"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609600" y="3810000"/>
            <a:ext cx="6400800" cy="914400"/>
          </a:xfrm>
        </p:spPr>
        <p:txBody>
          <a:bodyPr>
            <a:normAutofit/>
          </a:bodyPr>
          <a:lstStyle/>
          <a:p>
            <a:pPr algn="l"/>
            <a:r>
              <a:rPr lang="cs-CZ" dirty="0" smtClean="0"/>
              <a:t>16</a:t>
            </a:r>
            <a:r>
              <a:rPr lang="cs-CZ" sz="3200" baseline="30000" dirty="0" smtClean="0"/>
              <a:t>th</a:t>
            </a:r>
            <a:r>
              <a:rPr lang="en-US" sz="3200" dirty="0" smtClean="0"/>
              <a:t> </a:t>
            </a:r>
            <a:r>
              <a:rPr lang="cs-CZ" dirty="0" err="1" smtClean="0"/>
              <a:t>February</a:t>
            </a:r>
            <a:r>
              <a:rPr lang="en-US" sz="3200" dirty="0" smtClean="0"/>
              <a:t> 201</a:t>
            </a:r>
            <a:r>
              <a:rPr lang="cs-CZ" dirty="0" smtClean="0"/>
              <a:t>7</a:t>
            </a:r>
            <a:endParaRPr lang="en-US" sz="3200" dirty="0"/>
          </a:p>
        </p:txBody>
      </p:sp>
      <p:pic>
        <p:nvPicPr>
          <p:cNvPr id="21" name="Obrázek 2" descr="logo ČEB_eng.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96001"/>
            <a:ext cx="1492211" cy="670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 descr="ega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6172200"/>
            <a:ext cx="901011" cy="559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Obrázek 9" descr="HK ČR.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000" y="6096000"/>
            <a:ext cx="645205" cy="645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Obrázek 9" descr="sp_nazev.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8200" y="6172200"/>
            <a:ext cx="645203" cy="565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Obrázek 10" descr="logo umsp.jpg"/>
          <p:cNvPicPr>
            <a:picLocks noChangeAspect="1"/>
          </p:cNvPicPr>
          <p:nvPr/>
        </p:nvPicPr>
        <p:blipFill>
          <a:blip r:embed="rId6" cstate="print">
            <a:extLst>
              <a:ext uri="{28A0092B-C50C-407E-A947-70E740481C1C}">
                <a14:useLocalDpi xmlns:a14="http://schemas.microsoft.com/office/drawing/2010/main" xmlns="" val="0"/>
              </a:ext>
            </a:extLst>
          </a:blip>
          <a:srcRect b="22341"/>
          <a:stretch>
            <a:fillRect/>
          </a:stretch>
        </p:blipFill>
        <p:spPr bwMode="auto">
          <a:xfrm>
            <a:off x="5715000" y="6172200"/>
            <a:ext cx="1364308" cy="529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Obrázek 28" descr="asociace exportérů.jpg"/>
          <p:cNvPicPr>
            <a:picLocks noChangeAspect="1"/>
          </p:cNvPicPr>
          <p:nvPr/>
        </p:nvPicPr>
        <p:blipFill>
          <a:blip r:embed="rId7" cstate="print"/>
          <a:stretch>
            <a:fillRect/>
          </a:stretch>
        </p:blipFill>
        <p:spPr>
          <a:xfrm>
            <a:off x="7391400" y="6248401"/>
            <a:ext cx="1524000" cy="437195"/>
          </a:xfrm>
          <a:prstGeom prst="rect">
            <a:avLst/>
          </a:prstGeom>
        </p:spPr>
      </p:pic>
      <p:pic>
        <p:nvPicPr>
          <p:cNvPr id="30" name="Obrázek 29" descr="MZV logo.jpg"/>
          <p:cNvPicPr>
            <a:picLocks noChangeAspect="1"/>
          </p:cNvPicPr>
          <p:nvPr/>
        </p:nvPicPr>
        <p:blipFill>
          <a:blip r:embed="rId8" cstate="print"/>
          <a:stretch>
            <a:fillRect/>
          </a:stretch>
        </p:blipFill>
        <p:spPr>
          <a:xfrm>
            <a:off x="3429000" y="5257800"/>
            <a:ext cx="2514600" cy="704088"/>
          </a:xfrm>
          <a:prstGeom prst="rect">
            <a:avLst/>
          </a:prstGeom>
        </p:spPr>
      </p:pic>
      <p:pic>
        <p:nvPicPr>
          <p:cNvPr id="31" name="Obrázek 30" descr="mpo-logo kopie.jpg"/>
          <p:cNvPicPr>
            <a:picLocks noChangeAspect="1"/>
          </p:cNvPicPr>
          <p:nvPr/>
        </p:nvPicPr>
        <p:blipFill>
          <a:blip r:embed="rId9" cstate="print"/>
          <a:stretch>
            <a:fillRect/>
          </a:stretch>
        </p:blipFill>
        <p:spPr>
          <a:xfrm>
            <a:off x="6019800" y="5334001"/>
            <a:ext cx="1146048" cy="540071"/>
          </a:xfrm>
          <a:prstGeom prst="rect">
            <a:avLst/>
          </a:prstGeom>
        </p:spPr>
      </p:pic>
      <p:pic>
        <p:nvPicPr>
          <p:cNvPr id="34" name="Obrázek 33" descr="ICC NC WBO Horz logo_CZ_Color (2).png"/>
          <p:cNvPicPr>
            <a:picLocks noChangeAspect="1"/>
          </p:cNvPicPr>
          <p:nvPr/>
        </p:nvPicPr>
        <p:blipFill>
          <a:blip r:embed="rId10" cstate="print"/>
          <a:stretch>
            <a:fillRect/>
          </a:stretch>
        </p:blipFill>
        <p:spPr>
          <a:xfrm>
            <a:off x="228600" y="4953002"/>
            <a:ext cx="3124200" cy="887119"/>
          </a:xfrm>
          <a:prstGeom prst="rect">
            <a:avLst/>
          </a:prstGeom>
        </p:spPr>
      </p:pic>
      <p:sp>
        <p:nvSpPr>
          <p:cNvPr id="19" name="Title 1"/>
          <p:cNvSpPr>
            <a:spLocks noGrp="1"/>
          </p:cNvSpPr>
          <p:nvPr>
            <p:ph type="ctrTitle"/>
          </p:nvPr>
        </p:nvSpPr>
        <p:spPr>
          <a:xfrm>
            <a:off x="533400" y="1371600"/>
            <a:ext cx="7924800" cy="2438400"/>
          </a:xfrm>
          <a:solidFill>
            <a:schemeClr val="bg1"/>
          </a:solidFill>
        </p:spPr>
        <p:txBody>
          <a:bodyPr>
            <a:normAutofit/>
          </a:bodyPr>
          <a:lstStyle/>
          <a:p>
            <a:pPr algn="l"/>
            <a:r>
              <a:rPr lang="cs-CZ" sz="7200" dirty="0" smtClean="0">
                <a:solidFill>
                  <a:srgbClr val="0064A8"/>
                </a:solidFill>
              </a:rPr>
              <a:t>	IRAQ</a:t>
            </a:r>
            <a:endParaRPr lang="en-US" sz="7200" dirty="0">
              <a:solidFill>
                <a:srgbClr val="0064A8"/>
              </a:solidFill>
            </a:endParaRPr>
          </a:p>
        </p:txBody>
      </p:sp>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6"/>
          <p:cNvPicPr/>
          <p:nvPr/>
        </p:nvPicPr>
        <p:blipFill>
          <a:blip r:embed="rId11" cstate="print"/>
          <a:stretch>
            <a:fillRect/>
          </a:stretch>
        </p:blipFill>
        <p:spPr>
          <a:xfrm>
            <a:off x="5943600" y="2057400"/>
            <a:ext cx="2235053" cy="1488558"/>
          </a:xfrm>
          <a:prstGeom prst="rect">
            <a:avLst/>
          </a:prstGeom>
        </p:spPr>
      </p:pic>
    </p:spTree>
    <p:extLst>
      <p:ext uri="{BB962C8B-B14F-4D97-AF65-F5344CB8AC3E}">
        <p14:creationId xmlns:p14="http://schemas.microsoft.com/office/powerpoint/2010/main" xmlns="" val="2355121026"/>
      </p:ext>
    </p:extLst>
  </p:cSld>
  <p:clrMapOvr>
    <a:masterClrMapping/>
  </p:clrMapOvr>
  <p:transition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590800"/>
            <a:ext cx="6629400" cy="715963"/>
          </a:xfrm>
        </p:spPr>
        <p:txBody>
          <a:bodyPr/>
          <a:lstStyle/>
          <a:p>
            <a:r>
              <a:rPr lang="cs-CZ" sz="8000" dirty="0" smtClean="0">
                <a:solidFill>
                  <a:schemeClr val="accent1"/>
                </a:solidFill>
              </a:rPr>
              <a:t>IRAQ</a:t>
            </a:r>
            <a:endParaRPr lang="cs-CZ" sz="8000" dirty="0"/>
          </a:p>
        </p:txBody>
      </p:sp>
      <p:pic>
        <p:nvPicPr>
          <p:cNvPr id="5" name="Picture 6"/>
          <p:cNvPicPr/>
          <p:nvPr/>
        </p:nvPicPr>
        <p:blipFill>
          <a:blip r:embed="rId2" cstate="print"/>
          <a:stretch>
            <a:fillRect/>
          </a:stretch>
        </p:blipFill>
        <p:spPr>
          <a:xfrm>
            <a:off x="5638800" y="2286000"/>
            <a:ext cx="2235053" cy="1488558"/>
          </a:xfrm>
          <a:prstGeom prst="rect">
            <a:avLst/>
          </a:prstGeom>
        </p:spPr>
      </p:pic>
      <p:pic>
        <p:nvPicPr>
          <p:cNvPr id="6" name="Obrázek 5" descr="ICC NC WBO Horz logo_CZ_Color (2).png"/>
          <p:cNvPicPr>
            <a:picLocks noChangeAspect="1"/>
          </p:cNvPicPr>
          <p:nvPr/>
        </p:nvPicPr>
        <p:blipFill>
          <a:blip r:embed="rId3" cstate="print"/>
          <a:stretch>
            <a:fillRect/>
          </a:stretch>
        </p:blipFill>
        <p:spPr>
          <a:xfrm>
            <a:off x="304800" y="5715000"/>
            <a:ext cx="3124200" cy="887119"/>
          </a:xfrm>
          <a:prstGeom prst="rect">
            <a:avLst/>
          </a:prstGeom>
        </p:spPr>
      </p:pic>
      <p:sp>
        <p:nvSpPr>
          <p:cNvPr id="8" name="TextovéPole 7"/>
          <p:cNvSpPr txBox="1"/>
          <p:nvPr/>
        </p:nvSpPr>
        <p:spPr>
          <a:xfrm>
            <a:off x="685800" y="4191000"/>
            <a:ext cx="7239000" cy="830997"/>
          </a:xfrm>
          <a:prstGeom prst="rect">
            <a:avLst/>
          </a:prstGeom>
          <a:noFill/>
        </p:spPr>
        <p:txBody>
          <a:bodyPr wrap="square" rtlCol="0">
            <a:spAutoFit/>
          </a:bodyPr>
          <a:lstStyle/>
          <a:p>
            <a:r>
              <a:rPr lang="cs-CZ" sz="2800" b="1" dirty="0" smtClean="0"/>
              <a:t>H.E. </a:t>
            </a:r>
            <a:r>
              <a:rPr lang="cs-CZ" sz="2800" b="1" dirty="0" err="1" smtClean="0"/>
              <a:t>Mr</a:t>
            </a:r>
            <a:r>
              <a:rPr lang="cs-CZ" sz="2800" b="1" dirty="0" smtClean="0"/>
              <a:t>. </a:t>
            </a:r>
            <a:r>
              <a:rPr lang="cs-CZ" sz="2800" b="1" dirty="0" err="1" smtClean="0"/>
              <a:t>Walid</a:t>
            </a:r>
            <a:r>
              <a:rPr lang="cs-CZ" sz="2800" b="1" dirty="0" smtClean="0"/>
              <a:t> </a:t>
            </a:r>
            <a:r>
              <a:rPr lang="cs-CZ" sz="2800" b="1" dirty="0" err="1" smtClean="0"/>
              <a:t>Hamed</a:t>
            </a:r>
            <a:r>
              <a:rPr lang="cs-CZ" sz="2800" b="1" dirty="0" smtClean="0"/>
              <a:t> </a:t>
            </a:r>
            <a:r>
              <a:rPr lang="cs-CZ" sz="2800" b="1" dirty="0" err="1" smtClean="0"/>
              <a:t>Shiltagh</a:t>
            </a:r>
            <a:endParaRPr lang="cs-CZ" sz="2800" b="1" dirty="0" smtClean="0"/>
          </a:p>
          <a:p>
            <a:r>
              <a:rPr lang="cs-CZ" sz="2000" dirty="0" smtClean="0">
                <a:solidFill>
                  <a:schemeClr val="tx1">
                    <a:lumMod val="50000"/>
                    <a:lumOff val="50000"/>
                  </a:schemeClr>
                </a:solidFill>
              </a:rPr>
              <a:t>Ambassador of the Republic of </a:t>
            </a:r>
            <a:r>
              <a:rPr lang="cs-CZ" sz="2000" dirty="0" err="1" smtClean="0">
                <a:solidFill>
                  <a:schemeClr val="tx1">
                    <a:lumMod val="50000"/>
                    <a:lumOff val="50000"/>
                  </a:schemeClr>
                </a:solidFill>
              </a:rPr>
              <a:t>Iraq</a:t>
            </a:r>
            <a:r>
              <a:rPr lang="cs-CZ" sz="2000" dirty="0" smtClean="0">
                <a:solidFill>
                  <a:schemeClr val="tx1">
                    <a:lumMod val="50000"/>
                    <a:lumOff val="50000"/>
                  </a:schemeClr>
                </a:solidFill>
              </a:rPr>
              <a:t> to the Czech Republic </a:t>
            </a:r>
            <a:endParaRPr lang="en-US" sz="2000" dirty="0">
              <a:solidFill>
                <a:schemeClr val="tx1">
                  <a:lumMod val="50000"/>
                  <a:lumOff val="50000"/>
                </a:schemeClr>
              </a:solidFill>
            </a:endParaRPr>
          </a:p>
        </p:txBody>
      </p:sp>
      <p:sp>
        <p:nvSpPr>
          <p:cNvPr id="10" name="Text Placeholder 2"/>
          <p:cNvSpPr txBox="1">
            <a:spLocks/>
          </p:cNvSpPr>
          <p:nvPr/>
        </p:nvSpPr>
        <p:spPr>
          <a:xfrm>
            <a:off x="6248400" y="6096000"/>
            <a:ext cx="2438400" cy="45720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noProof="0" dirty="0" smtClean="0">
                <a:solidFill>
                  <a:schemeClr val="tx1">
                    <a:tint val="75000"/>
                  </a:schemeClr>
                </a:solidFill>
              </a:rPr>
              <a:t>16</a:t>
            </a:r>
            <a:r>
              <a:rPr kumimoji="0" lang="cs-CZ" sz="2400" b="0" i="0" u="none" strike="noStrike" kern="1200" cap="none" spc="0" normalizeH="0" baseline="30000" noProof="0" dirty="0" smtClean="0">
                <a:ln>
                  <a:noFill/>
                </a:ln>
                <a:solidFill>
                  <a:schemeClr val="tx1">
                    <a:tint val="75000"/>
                  </a:schemeClr>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cs-CZ" sz="2400" noProof="0" dirty="0" err="1" smtClean="0">
                <a:solidFill>
                  <a:schemeClr val="tx1">
                    <a:tint val="75000"/>
                  </a:schemeClr>
                </a:solidFill>
              </a:rPr>
              <a:t>February</a:t>
            </a:r>
            <a:r>
              <a:rPr lang="cs-CZ" sz="2400" noProof="0" dirty="0" smtClean="0">
                <a:solidFill>
                  <a:schemeClr val="tx1">
                    <a:tint val="75000"/>
                  </a:schemeClr>
                </a:solidFill>
              </a:rPr>
              <a:t> 2</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590800"/>
            <a:ext cx="6629400" cy="715963"/>
          </a:xfrm>
        </p:spPr>
        <p:txBody>
          <a:bodyPr/>
          <a:lstStyle/>
          <a:p>
            <a:r>
              <a:rPr lang="cs-CZ" sz="8000" dirty="0" smtClean="0">
                <a:solidFill>
                  <a:schemeClr val="accent1"/>
                </a:solidFill>
              </a:rPr>
              <a:t>IRAQ</a:t>
            </a:r>
            <a:endParaRPr lang="cs-CZ" sz="8000" dirty="0"/>
          </a:p>
        </p:txBody>
      </p:sp>
      <p:pic>
        <p:nvPicPr>
          <p:cNvPr id="5" name="Picture 6"/>
          <p:cNvPicPr/>
          <p:nvPr/>
        </p:nvPicPr>
        <p:blipFill>
          <a:blip r:embed="rId2" cstate="print"/>
          <a:stretch>
            <a:fillRect/>
          </a:stretch>
        </p:blipFill>
        <p:spPr>
          <a:xfrm>
            <a:off x="5638800" y="2286000"/>
            <a:ext cx="2235053" cy="1488558"/>
          </a:xfrm>
          <a:prstGeom prst="rect">
            <a:avLst/>
          </a:prstGeom>
        </p:spPr>
      </p:pic>
      <p:pic>
        <p:nvPicPr>
          <p:cNvPr id="6" name="Obrázek 5" descr="ICC NC WBO Horz logo_CZ_Color (2).png"/>
          <p:cNvPicPr>
            <a:picLocks noChangeAspect="1"/>
          </p:cNvPicPr>
          <p:nvPr/>
        </p:nvPicPr>
        <p:blipFill>
          <a:blip r:embed="rId3" cstate="print"/>
          <a:stretch>
            <a:fillRect/>
          </a:stretch>
        </p:blipFill>
        <p:spPr>
          <a:xfrm>
            <a:off x="304800" y="5715000"/>
            <a:ext cx="3124200" cy="887119"/>
          </a:xfrm>
          <a:prstGeom prst="rect">
            <a:avLst/>
          </a:prstGeom>
        </p:spPr>
      </p:pic>
      <p:sp>
        <p:nvSpPr>
          <p:cNvPr id="8" name="TextovéPole 7"/>
          <p:cNvSpPr txBox="1"/>
          <p:nvPr/>
        </p:nvSpPr>
        <p:spPr>
          <a:xfrm>
            <a:off x="838200" y="4191000"/>
            <a:ext cx="7239000" cy="1754326"/>
          </a:xfrm>
          <a:prstGeom prst="rect">
            <a:avLst/>
          </a:prstGeom>
          <a:noFill/>
        </p:spPr>
        <p:txBody>
          <a:bodyPr wrap="square" rtlCol="0">
            <a:spAutoFit/>
          </a:bodyPr>
          <a:lstStyle/>
          <a:p>
            <a:r>
              <a:rPr lang="cs-CZ" sz="2800" b="1" dirty="0" err="1" smtClean="0"/>
              <a:t>Mrs</a:t>
            </a:r>
            <a:r>
              <a:rPr lang="cs-CZ" sz="2800" b="1" dirty="0" smtClean="0"/>
              <a:t>. Eva </a:t>
            </a:r>
            <a:r>
              <a:rPr lang="cs-CZ" sz="2800" b="1" dirty="0" err="1" smtClean="0"/>
              <a:t>Drdáková</a:t>
            </a:r>
            <a:endParaRPr lang="cs-CZ" sz="2800" b="1" dirty="0" smtClean="0"/>
          </a:p>
          <a:p>
            <a:r>
              <a:rPr lang="en-US" sz="2000" dirty="0" smtClean="0">
                <a:solidFill>
                  <a:srgbClr val="63656A"/>
                </a:solidFill>
              </a:rPr>
              <a:t>Consul General of the Czech Republic to the Kurdistan Region in Erbil </a:t>
            </a:r>
          </a:p>
          <a:p>
            <a:r>
              <a:rPr lang="cs-CZ" sz="2000" dirty="0" smtClean="0"/>
              <a:t>  </a:t>
            </a:r>
          </a:p>
          <a:p>
            <a:endParaRPr lang="en-US" sz="2000" dirty="0">
              <a:solidFill>
                <a:schemeClr val="tx1">
                  <a:lumMod val="50000"/>
                  <a:lumOff val="50000"/>
                </a:schemeClr>
              </a:solidFill>
            </a:endParaRPr>
          </a:p>
        </p:txBody>
      </p:sp>
      <p:sp>
        <p:nvSpPr>
          <p:cNvPr id="10" name="Text Placeholder 2"/>
          <p:cNvSpPr txBox="1">
            <a:spLocks/>
          </p:cNvSpPr>
          <p:nvPr/>
        </p:nvSpPr>
        <p:spPr>
          <a:xfrm>
            <a:off x="6248400" y="6096000"/>
            <a:ext cx="2438400" cy="45720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noProof="0" dirty="0" smtClean="0">
                <a:solidFill>
                  <a:schemeClr val="tx1">
                    <a:tint val="75000"/>
                  </a:schemeClr>
                </a:solidFill>
              </a:rPr>
              <a:t>16</a:t>
            </a:r>
            <a:r>
              <a:rPr kumimoji="0" lang="cs-CZ" sz="2400" b="0" i="0" u="none" strike="noStrike" kern="1200" cap="none" spc="0" normalizeH="0" baseline="30000" noProof="0" dirty="0" smtClean="0">
                <a:ln>
                  <a:noFill/>
                </a:ln>
                <a:solidFill>
                  <a:schemeClr val="tx1">
                    <a:tint val="75000"/>
                  </a:schemeClr>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cs-CZ" sz="2400" noProof="0" dirty="0" err="1" smtClean="0">
                <a:solidFill>
                  <a:schemeClr val="tx1">
                    <a:tint val="75000"/>
                  </a:schemeClr>
                </a:solidFill>
              </a:rPr>
              <a:t>February</a:t>
            </a:r>
            <a:r>
              <a:rPr lang="cs-CZ" sz="2400" noProof="0" dirty="0" smtClean="0">
                <a:solidFill>
                  <a:schemeClr val="tx1">
                    <a:tint val="75000"/>
                  </a:schemeClr>
                </a:solidFill>
              </a:rPr>
              <a:t> 2</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590800"/>
            <a:ext cx="6629400" cy="715963"/>
          </a:xfrm>
        </p:spPr>
        <p:txBody>
          <a:bodyPr/>
          <a:lstStyle/>
          <a:p>
            <a:r>
              <a:rPr lang="cs-CZ" sz="8000" dirty="0" smtClean="0">
                <a:solidFill>
                  <a:schemeClr val="accent1"/>
                </a:solidFill>
              </a:rPr>
              <a:t>IRAQ</a:t>
            </a:r>
            <a:endParaRPr lang="cs-CZ" sz="8000" dirty="0"/>
          </a:p>
        </p:txBody>
      </p:sp>
      <p:pic>
        <p:nvPicPr>
          <p:cNvPr id="5" name="Picture 6"/>
          <p:cNvPicPr/>
          <p:nvPr/>
        </p:nvPicPr>
        <p:blipFill>
          <a:blip r:embed="rId2" cstate="print"/>
          <a:stretch>
            <a:fillRect/>
          </a:stretch>
        </p:blipFill>
        <p:spPr>
          <a:xfrm>
            <a:off x="5638800" y="2286000"/>
            <a:ext cx="2235053" cy="1488558"/>
          </a:xfrm>
          <a:prstGeom prst="rect">
            <a:avLst/>
          </a:prstGeom>
        </p:spPr>
      </p:pic>
      <p:pic>
        <p:nvPicPr>
          <p:cNvPr id="6" name="Obrázek 5" descr="ICC NC WBO Horz logo_CZ_Color (2).png"/>
          <p:cNvPicPr>
            <a:picLocks noChangeAspect="1"/>
          </p:cNvPicPr>
          <p:nvPr/>
        </p:nvPicPr>
        <p:blipFill>
          <a:blip r:embed="rId3" cstate="print"/>
          <a:stretch>
            <a:fillRect/>
          </a:stretch>
        </p:blipFill>
        <p:spPr>
          <a:xfrm>
            <a:off x="304800" y="5715000"/>
            <a:ext cx="3124200" cy="887119"/>
          </a:xfrm>
          <a:prstGeom prst="rect">
            <a:avLst/>
          </a:prstGeom>
        </p:spPr>
      </p:pic>
      <p:sp>
        <p:nvSpPr>
          <p:cNvPr id="8" name="TextovéPole 7"/>
          <p:cNvSpPr txBox="1"/>
          <p:nvPr/>
        </p:nvSpPr>
        <p:spPr>
          <a:xfrm>
            <a:off x="762000" y="4267200"/>
            <a:ext cx="7239000" cy="1754326"/>
          </a:xfrm>
          <a:prstGeom prst="rect">
            <a:avLst/>
          </a:prstGeom>
          <a:noFill/>
        </p:spPr>
        <p:txBody>
          <a:bodyPr wrap="square" rtlCol="0">
            <a:spAutoFit/>
          </a:bodyPr>
          <a:lstStyle/>
          <a:p>
            <a:r>
              <a:rPr lang="cs-CZ" sz="2800" b="1" dirty="0" err="1" smtClean="0"/>
              <a:t>Mr</a:t>
            </a:r>
            <a:r>
              <a:rPr lang="cs-CZ" sz="2800" b="1" dirty="0" smtClean="0"/>
              <a:t>. Jaroslav </a:t>
            </a:r>
            <a:r>
              <a:rPr lang="cs-CZ" sz="2800" b="1" dirty="0" err="1" smtClean="0"/>
              <a:t>Reif</a:t>
            </a:r>
            <a:endParaRPr lang="cs-CZ" sz="2800" b="1" dirty="0" smtClean="0"/>
          </a:p>
          <a:p>
            <a:r>
              <a:rPr lang="en-US" sz="2000" dirty="0" smtClean="0">
                <a:solidFill>
                  <a:srgbClr val="63656A"/>
                </a:solidFill>
              </a:rPr>
              <a:t>Economic diplomat to the Republic of Iraq </a:t>
            </a:r>
          </a:p>
          <a:p>
            <a:r>
              <a:rPr lang="cs-CZ" sz="2000" dirty="0" smtClean="0"/>
              <a:t>  </a:t>
            </a:r>
          </a:p>
          <a:p>
            <a:r>
              <a:rPr lang="cs-CZ" sz="2000" dirty="0" smtClean="0"/>
              <a:t>  </a:t>
            </a:r>
          </a:p>
          <a:p>
            <a:endParaRPr lang="en-US" sz="2000" dirty="0">
              <a:solidFill>
                <a:schemeClr val="tx1">
                  <a:lumMod val="50000"/>
                  <a:lumOff val="50000"/>
                </a:schemeClr>
              </a:solidFill>
            </a:endParaRPr>
          </a:p>
        </p:txBody>
      </p:sp>
      <p:sp>
        <p:nvSpPr>
          <p:cNvPr id="10" name="Text Placeholder 2"/>
          <p:cNvSpPr txBox="1">
            <a:spLocks/>
          </p:cNvSpPr>
          <p:nvPr/>
        </p:nvSpPr>
        <p:spPr>
          <a:xfrm>
            <a:off x="6248400" y="6096000"/>
            <a:ext cx="2438400" cy="45720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noProof="0" dirty="0" smtClean="0">
                <a:solidFill>
                  <a:schemeClr val="tx1">
                    <a:tint val="75000"/>
                  </a:schemeClr>
                </a:solidFill>
              </a:rPr>
              <a:t>16</a:t>
            </a:r>
            <a:r>
              <a:rPr kumimoji="0" lang="cs-CZ" sz="2400" b="0" i="0" u="none" strike="noStrike" kern="1200" cap="none" spc="0" normalizeH="0" baseline="30000" noProof="0" dirty="0" smtClean="0">
                <a:ln>
                  <a:noFill/>
                </a:ln>
                <a:solidFill>
                  <a:schemeClr val="tx1">
                    <a:tint val="75000"/>
                  </a:schemeClr>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cs-CZ" sz="2400" noProof="0" dirty="0" err="1" smtClean="0">
                <a:solidFill>
                  <a:schemeClr val="tx1">
                    <a:tint val="75000"/>
                  </a:schemeClr>
                </a:solidFill>
              </a:rPr>
              <a:t>February</a:t>
            </a:r>
            <a:r>
              <a:rPr lang="cs-CZ" sz="2400" noProof="0" dirty="0" smtClean="0">
                <a:solidFill>
                  <a:schemeClr val="tx1">
                    <a:tint val="75000"/>
                  </a:schemeClr>
                </a:solidFill>
              </a:rPr>
              <a:t> 2</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590800"/>
            <a:ext cx="6629400" cy="715963"/>
          </a:xfrm>
        </p:spPr>
        <p:txBody>
          <a:bodyPr/>
          <a:lstStyle/>
          <a:p>
            <a:r>
              <a:rPr lang="cs-CZ" sz="8000" dirty="0" smtClean="0">
                <a:solidFill>
                  <a:schemeClr val="accent1"/>
                </a:solidFill>
              </a:rPr>
              <a:t>IRAQ</a:t>
            </a:r>
            <a:endParaRPr lang="cs-CZ" sz="8000" dirty="0"/>
          </a:p>
        </p:txBody>
      </p:sp>
      <p:pic>
        <p:nvPicPr>
          <p:cNvPr id="5" name="Picture 6"/>
          <p:cNvPicPr/>
          <p:nvPr/>
        </p:nvPicPr>
        <p:blipFill>
          <a:blip r:embed="rId2" cstate="print"/>
          <a:stretch>
            <a:fillRect/>
          </a:stretch>
        </p:blipFill>
        <p:spPr>
          <a:xfrm>
            <a:off x="5638800" y="2286000"/>
            <a:ext cx="2235053" cy="1488558"/>
          </a:xfrm>
          <a:prstGeom prst="rect">
            <a:avLst/>
          </a:prstGeom>
        </p:spPr>
      </p:pic>
      <p:pic>
        <p:nvPicPr>
          <p:cNvPr id="6" name="Obrázek 5" descr="ICC NC WBO Horz logo_CZ_Color (2).png"/>
          <p:cNvPicPr>
            <a:picLocks noChangeAspect="1"/>
          </p:cNvPicPr>
          <p:nvPr/>
        </p:nvPicPr>
        <p:blipFill>
          <a:blip r:embed="rId3" cstate="print"/>
          <a:stretch>
            <a:fillRect/>
          </a:stretch>
        </p:blipFill>
        <p:spPr>
          <a:xfrm>
            <a:off x="304800" y="5715000"/>
            <a:ext cx="3124200" cy="887119"/>
          </a:xfrm>
          <a:prstGeom prst="rect">
            <a:avLst/>
          </a:prstGeom>
        </p:spPr>
      </p:pic>
      <p:sp>
        <p:nvSpPr>
          <p:cNvPr id="8" name="TextovéPole 7"/>
          <p:cNvSpPr txBox="1"/>
          <p:nvPr/>
        </p:nvSpPr>
        <p:spPr>
          <a:xfrm>
            <a:off x="762000" y="4267200"/>
            <a:ext cx="7239000" cy="2123658"/>
          </a:xfrm>
          <a:prstGeom prst="rect">
            <a:avLst/>
          </a:prstGeom>
          <a:noFill/>
        </p:spPr>
        <p:txBody>
          <a:bodyPr wrap="square" rtlCol="0">
            <a:spAutoFit/>
          </a:bodyPr>
          <a:lstStyle/>
          <a:p>
            <a:r>
              <a:rPr lang="cs-CZ" sz="2800" b="1" dirty="0" err="1" smtClean="0"/>
              <a:t>Mr</a:t>
            </a:r>
            <a:r>
              <a:rPr lang="cs-CZ" sz="2800" b="1" dirty="0" smtClean="0"/>
              <a:t>. Petr Rožek</a:t>
            </a:r>
          </a:p>
          <a:p>
            <a:r>
              <a:rPr lang="cs-CZ" sz="2000" dirty="0" err="1" smtClean="0">
                <a:solidFill>
                  <a:schemeClr val="tx1">
                    <a:lumMod val="50000"/>
                    <a:lumOff val="50000"/>
                  </a:schemeClr>
                </a:solidFill>
              </a:rPr>
              <a:t>Logistic</a:t>
            </a:r>
            <a:r>
              <a:rPr lang="cs-CZ" sz="2000" dirty="0" smtClean="0">
                <a:solidFill>
                  <a:schemeClr val="tx1">
                    <a:lumMod val="50000"/>
                    <a:lumOff val="50000"/>
                  </a:schemeClr>
                </a:solidFill>
              </a:rPr>
              <a:t> </a:t>
            </a:r>
            <a:r>
              <a:rPr lang="cs-CZ" sz="2000" dirty="0" err="1" smtClean="0">
                <a:solidFill>
                  <a:schemeClr val="tx1">
                    <a:lumMod val="50000"/>
                    <a:lumOff val="50000"/>
                  </a:schemeClr>
                </a:solidFill>
              </a:rPr>
              <a:t>consultant</a:t>
            </a:r>
            <a:r>
              <a:rPr lang="cs-CZ" sz="2000" dirty="0" smtClean="0">
                <a:solidFill>
                  <a:schemeClr val="tx1">
                    <a:lumMod val="50000"/>
                    <a:lumOff val="50000"/>
                  </a:schemeClr>
                </a:solidFill>
              </a:rPr>
              <a:t>, </a:t>
            </a:r>
            <a:r>
              <a:rPr lang="cs-CZ" sz="2000" dirty="0" err="1" smtClean="0">
                <a:solidFill>
                  <a:schemeClr val="tx1">
                    <a:lumMod val="50000"/>
                    <a:lumOff val="50000"/>
                  </a:schemeClr>
                </a:solidFill>
              </a:rPr>
              <a:t>advisor</a:t>
            </a:r>
            <a:r>
              <a:rPr lang="cs-CZ" sz="2000" dirty="0" smtClean="0">
                <a:solidFill>
                  <a:schemeClr val="tx1">
                    <a:lumMod val="50000"/>
                    <a:lumOff val="50000"/>
                  </a:schemeClr>
                </a:solidFill>
              </a:rPr>
              <a:t> </a:t>
            </a:r>
            <a:r>
              <a:rPr lang="cs-CZ" sz="2000" dirty="0" err="1" smtClean="0">
                <a:solidFill>
                  <a:schemeClr val="tx1">
                    <a:lumMod val="50000"/>
                    <a:lumOff val="50000"/>
                  </a:schemeClr>
                </a:solidFill>
              </a:rPr>
              <a:t>and</a:t>
            </a:r>
            <a:r>
              <a:rPr lang="cs-CZ" sz="2000" dirty="0" smtClean="0">
                <a:solidFill>
                  <a:schemeClr val="tx1">
                    <a:lumMod val="50000"/>
                    <a:lumOff val="50000"/>
                  </a:schemeClr>
                </a:solidFill>
              </a:rPr>
              <a:t> </a:t>
            </a:r>
            <a:r>
              <a:rPr lang="cs-CZ" sz="2000" dirty="0" err="1" smtClean="0">
                <a:solidFill>
                  <a:schemeClr val="tx1">
                    <a:lumMod val="50000"/>
                    <a:lumOff val="50000"/>
                  </a:schemeClr>
                </a:solidFill>
              </a:rPr>
              <a:t>lecture</a:t>
            </a:r>
            <a:r>
              <a:rPr lang="en-US" sz="2000" dirty="0" smtClean="0">
                <a:solidFill>
                  <a:schemeClr val="tx1">
                    <a:lumMod val="50000"/>
                    <a:lumOff val="50000"/>
                  </a:schemeClr>
                </a:solidFill>
              </a:rPr>
              <a:t>r</a:t>
            </a:r>
            <a:r>
              <a:rPr lang="cs-CZ" sz="2000" dirty="0" smtClean="0">
                <a:solidFill>
                  <a:schemeClr val="tx1">
                    <a:lumMod val="50000"/>
                    <a:lumOff val="50000"/>
                  </a:schemeClr>
                </a:solidFill>
              </a:rPr>
              <a:t> of ICC CZ</a:t>
            </a:r>
            <a:endParaRPr lang="en-US" sz="2000" dirty="0" smtClean="0">
              <a:solidFill>
                <a:schemeClr val="tx1">
                  <a:lumMod val="50000"/>
                  <a:lumOff val="50000"/>
                </a:schemeClr>
              </a:solidFill>
            </a:endParaRPr>
          </a:p>
          <a:p>
            <a:r>
              <a:rPr lang="en-US" sz="2000" dirty="0" smtClean="0">
                <a:solidFill>
                  <a:srgbClr val="63656A"/>
                </a:solidFill>
              </a:rPr>
              <a:t> </a:t>
            </a:r>
          </a:p>
          <a:p>
            <a:r>
              <a:rPr lang="cs-CZ" sz="2000" dirty="0" smtClean="0"/>
              <a:t>  </a:t>
            </a:r>
          </a:p>
          <a:p>
            <a:r>
              <a:rPr lang="cs-CZ" sz="2000" dirty="0" smtClean="0"/>
              <a:t>  </a:t>
            </a:r>
          </a:p>
          <a:p>
            <a:endParaRPr lang="en-US" sz="2000" dirty="0">
              <a:solidFill>
                <a:schemeClr val="tx1">
                  <a:lumMod val="50000"/>
                  <a:lumOff val="50000"/>
                </a:schemeClr>
              </a:solidFill>
            </a:endParaRPr>
          </a:p>
        </p:txBody>
      </p:sp>
      <p:sp>
        <p:nvSpPr>
          <p:cNvPr id="10" name="Text Placeholder 2"/>
          <p:cNvSpPr txBox="1">
            <a:spLocks/>
          </p:cNvSpPr>
          <p:nvPr/>
        </p:nvSpPr>
        <p:spPr>
          <a:xfrm>
            <a:off x="6248400" y="6096000"/>
            <a:ext cx="2438400" cy="45720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noProof="0" dirty="0" smtClean="0">
                <a:solidFill>
                  <a:schemeClr val="tx1">
                    <a:tint val="75000"/>
                  </a:schemeClr>
                </a:solidFill>
              </a:rPr>
              <a:t>16</a:t>
            </a:r>
            <a:r>
              <a:rPr kumimoji="0" lang="cs-CZ" sz="2400" b="0" i="0" u="none" strike="noStrike" kern="1200" cap="none" spc="0" normalizeH="0" baseline="30000" noProof="0" dirty="0" smtClean="0">
                <a:ln>
                  <a:noFill/>
                </a:ln>
                <a:solidFill>
                  <a:schemeClr val="tx1">
                    <a:tint val="75000"/>
                  </a:schemeClr>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cs-CZ" sz="2400" noProof="0" dirty="0" err="1" smtClean="0">
                <a:solidFill>
                  <a:schemeClr val="tx1">
                    <a:tint val="75000"/>
                  </a:schemeClr>
                </a:solidFill>
              </a:rPr>
              <a:t>February</a:t>
            </a:r>
            <a:r>
              <a:rPr lang="cs-CZ" sz="2400" noProof="0" dirty="0" smtClean="0">
                <a:solidFill>
                  <a:schemeClr val="tx1">
                    <a:tint val="75000"/>
                  </a:schemeClr>
                </a:solidFill>
              </a:rPr>
              <a:t> 2</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ctrTitle"/>
          </p:nvPr>
        </p:nvSpPr>
        <p:spPr>
          <a:xfrm>
            <a:off x="4572000" y="2130425"/>
            <a:ext cx="3886200" cy="1470025"/>
          </a:xfrm>
        </p:spPr>
        <p:txBody>
          <a:bodyPr/>
          <a:lstStyle/>
          <a:p>
            <a:pPr algn="r" eaLnBrk="1" hangingPunct="1"/>
            <a:r>
              <a:rPr lang="cs-CZ" altLang="cs-CZ" sz="4000" smtClean="0"/>
              <a:t>Irák</a:t>
            </a:r>
            <a:br>
              <a:rPr lang="cs-CZ" altLang="cs-CZ" sz="4000" smtClean="0"/>
            </a:br>
            <a:r>
              <a:rPr lang="cs-CZ" altLang="cs-CZ" sz="2400" smtClean="0"/>
              <a:t>logistické aspekty</a:t>
            </a:r>
            <a:endParaRPr lang="cs-CZ" altLang="cs-CZ" smtClean="0"/>
          </a:p>
        </p:txBody>
      </p:sp>
      <p:sp>
        <p:nvSpPr>
          <p:cNvPr id="4" name="Podnadpis 2"/>
          <p:cNvSpPr>
            <a:spLocks noGrp="1"/>
          </p:cNvSpPr>
          <p:nvPr>
            <p:ph type="subTitle" idx="1"/>
          </p:nvPr>
        </p:nvSpPr>
        <p:spPr>
          <a:xfrm>
            <a:off x="5257800" y="4876800"/>
            <a:ext cx="3200400" cy="1600200"/>
          </a:xfrm>
        </p:spPr>
        <p:txBody>
          <a:bodyPr>
            <a:normAutofit fontScale="85000" lnSpcReduction="10000"/>
          </a:bodyPr>
          <a:lstStyle/>
          <a:p>
            <a:pPr algn="r" eaLnBrk="1" hangingPunct="1">
              <a:buFont typeface="Arial" charset="0"/>
              <a:buNone/>
              <a:defRPr/>
            </a:pPr>
            <a:r>
              <a:rPr lang="cs-CZ" dirty="0" smtClean="0">
                <a:cs typeface="Arial" charset="0"/>
              </a:rPr>
              <a:t>Teritoriální setkání </a:t>
            </a:r>
          </a:p>
          <a:p>
            <a:pPr algn="r" eaLnBrk="1" hangingPunct="1">
              <a:buFont typeface="Arial" charset="0"/>
              <a:buNone/>
              <a:defRPr/>
            </a:pPr>
            <a:r>
              <a:rPr lang="cs-CZ" dirty="0" smtClean="0">
                <a:cs typeface="Arial" charset="0"/>
              </a:rPr>
              <a:t>ICC ČR</a:t>
            </a:r>
          </a:p>
          <a:p>
            <a:pPr algn="r" eaLnBrk="1" hangingPunct="1">
              <a:buFont typeface="Arial" charset="0"/>
              <a:buNone/>
              <a:defRPr/>
            </a:pPr>
            <a:r>
              <a:rPr lang="cs-CZ" dirty="0" smtClean="0">
                <a:cs typeface="Arial" charset="0"/>
              </a:rPr>
              <a:t>19.února 2017</a:t>
            </a:r>
          </a:p>
          <a:p>
            <a:pPr algn="r" eaLnBrk="1" hangingPunct="1">
              <a:buFont typeface="Arial" charset="0"/>
              <a:buNone/>
              <a:defRPr/>
            </a:pPr>
            <a:endParaRPr lang="cs-CZ" dirty="0" smtClean="0">
              <a:cs typeface="Arial" charset="0"/>
            </a:endParaRPr>
          </a:p>
        </p:txBody>
      </p:sp>
      <p:sp>
        <p:nvSpPr>
          <p:cNvPr id="10244" name="AutoShape 7" descr="Image result for irák vlajka"/>
          <p:cNvSpPr>
            <a:spLocks noChangeAspect="1" noChangeArrowheads="1"/>
          </p:cNvSpPr>
          <p:nvPr/>
        </p:nvSpPr>
        <p:spPr bwMode="auto">
          <a:xfrm>
            <a:off x="-31750" y="-136525"/>
            <a:ext cx="1743075" cy="1162050"/>
          </a:xfrm>
          <a:prstGeom prst="rect">
            <a:avLst/>
          </a:prstGeom>
          <a:noFill/>
          <a:ln w="9525">
            <a:noFill/>
            <a:miter lim="800000"/>
            <a:headEnd/>
            <a:tailEnd/>
          </a:ln>
        </p:spPr>
        <p:txBody>
          <a:bodyPr/>
          <a:lstStyle/>
          <a:p>
            <a:endParaRPr lang="cs-CZ"/>
          </a:p>
        </p:txBody>
      </p:sp>
      <p:sp>
        <p:nvSpPr>
          <p:cNvPr id="10245" name="AutoShape 9" descr="Image result for irák vlajka"/>
          <p:cNvSpPr>
            <a:spLocks noChangeAspect="1" noChangeArrowheads="1"/>
          </p:cNvSpPr>
          <p:nvPr/>
        </p:nvSpPr>
        <p:spPr bwMode="auto">
          <a:xfrm>
            <a:off x="120650" y="15875"/>
            <a:ext cx="1743075" cy="1162050"/>
          </a:xfrm>
          <a:prstGeom prst="rect">
            <a:avLst/>
          </a:prstGeom>
          <a:noFill/>
          <a:ln w="9525">
            <a:noFill/>
            <a:miter lim="800000"/>
            <a:headEnd/>
            <a:tailEnd/>
          </a:ln>
        </p:spPr>
        <p:txBody>
          <a:bodyPr/>
          <a:lstStyle/>
          <a:p>
            <a:endParaRPr lang="cs-CZ"/>
          </a:p>
        </p:txBody>
      </p:sp>
      <p:pic>
        <p:nvPicPr>
          <p:cNvPr id="10246" name="Obrázek 4"/>
          <p:cNvPicPr>
            <a:picLocks noChangeAspect="1"/>
          </p:cNvPicPr>
          <p:nvPr/>
        </p:nvPicPr>
        <p:blipFill>
          <a:blip r:embed="rId2" cstate="print"/>
          <a:srcRect/>
          <a:stretch>
            <a:fillRect/>
          </a:stretch>
        </p:blipFill>
        <p:spPr bwMode="auto">
          <a:xfrm>
            <a:off x="6715125" y="3570288"/>
            <a:ext cx="1743075" cy="11620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altLang="cs-CZ" smtClean="0"/>
              <a:t>Logistické aspekty při obchodech s Irákem</a:t>
            </a:r>
          </a:p>
        </p:txBody>
      </p:sp>
      <p:sp>
        <p:nvSpPr>
          <p:cNvPr id="11267" name="Zástupný symbol pro obsah 4"/>
          <p:cNvSpPr>
            <a:spLocks noGrp="1" noChangeArrowheads="1"/>
          </p:cNvSpPr>
          <p:nvPr>
            <p:ph idx="1"/>
          </p:nvPr>
        </p:nvSpPr>
        <p:spPr>
          <a:xfrm>
            <a:off x="4419600" y="1295400"/>
            <a:ext cx="4648200" cy="5410200"/>
          </a:xfrm>
        </p:spPr>
        <p:txBody>
          <a:bodyPr>
            <a:spAutoFit/>
          </a:bodyPr>
          <a:lstStyle/>
          <a:p>
            <a:pPr marL="0" indent="0" algn="just">
              <a:buFont typeface="Wingdings" pitchFamily="2" charset="2"/>
              <a:buNone/>
            </a:pPr>
            <a:r>
              <a:rPr lang="cs-CZ" altLang="cs-CZ" sz="1600" b="1" smtClean="0"/>
              <a:t>IRÁK,</a:t>
            </a:r>
          </a:p>
          <a:p>
            <a:pPr marL="0" indent="0" algn="just">
              <a:buFont typeface="Wingdings" pitchFamily="2" charset="2"/>
              <a:buNone/>
            </a:pPr>
            <a:r>
              <a:rPr lang="cs-CZ" altLang="cs-CZ" sz="1600" smtClean="0"/>
              <a:t>Země o které se již delší dobu mluví, nevznikla příliš šťastným způsobem. Po skončení 1.světové války a rozpadu Osmanské říše byly hranice budoucího Iráku narýsovány Sevréské smlouvy a zájmů jednotlivých vůdčích koloniálních velmocí. Zatímco území na západ od historické Mezopotámie připadlo do sféry vlivu Francie (dnešní Sýrie a Libanon), Irák stal svěřeneckým územím Velké Británie, kdy hranice protínala historická území dle náboženství, hlavního způsobu obživy i kultury.</a:t>
            </a:r>
          </a:p>
          <a:p>
            <a:pPr marL="0" indent="0" algn="just">
              <a:buFont typeface="Wingdings" pitchFamily="2" charset="2"/>
              <a:buNone/>
            </a:pPr>
            <a:r>
              <a:rPr lang="cs-CZ" altLang="cs-CZ" sz="1600" smtClean="0"/>
              <a:t>Irák dnes proto zahrnuje nejen zemědělsky bohatou nížinnou oblast okolo řek Eufrat a Tigris, ale též rozsáhlé pouštní oblasti na jihu včetně špatného, úzkého a bažinatého přístupu k moři (delta Šatt al-Arab) či horské oblasti iráckého Kurdistánu na severu).</a:t>
            </a:r>
          </a:p>
          <a:p>
            <a:pPr marL="0" indent="0" algn="just">
              <a:buFont typeface="Wingdings" pitchFamily="2" charset="2"/>
              <a:buNone/>
            </a:pPr>
            <a:r>
              <a:rPr lang="cs-CZ" altLang="cs-CZ" sz="1600" smtClean="0"/>
              <a:t>Všechny tyto skutečnosti byly mj. příčinou několika válek se sousedy, s vnitřním nepřítelem i se zahraniční koalicí</a:t>
            </a:r>
          </a:p>
        </p:txBody>
      </p:sp>
      <p:pic>
        <p:nvPicPr>
          <p:cNvPr id="11268" name="Obrázek 1"/>
          <p:cNvPicPr>
            <a:picLocks noChangeAspect="1"/>
          </p:cNvPicPr>
          <p:nvPr/>
        </p:nvPicPr>
        <p:blipFill>
          <a:blip r:embed="rId2" cstate="print"/>
          <a:srcRect/>
          <a:stretch>
            <a:fillRect/>
          </a:stretch>
        </p:blipFill>
        <p:spPr bwMode="auto">
          <a:xfrm>
            <a:off x="630238" y="1447800"/>
            <a:ext cx="3635375" cy="3886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altLang="cs-CZ" smtClean="0"/>
              <a:t>Logistické aspekty při obchodech s Irákem</a:t>
            </a:r>
          </a:p>
        </p:txBody>
      </p:sp>
      <p:sp>
        <p:nvSpPr>
          <p:cNvPr id="12291" name="Zástupný symbol pro obsah 4"/>
          <p:cNvSpPr>
            <a:spLocks noGrp="1" noChangeArrowheads="1"/>
          </p:cNvSpPr>
          <p:nvPr>
            <p:ph idx="1"/>
          </p:nvPr>
        </p:nvSpPr>
        <p:spPr>
          <a:xfrm>
            <a:off x="3619500" y="1389063"/>
            <a:ext cx="5105400" cy="5311775"/>
          </a:xfrm>
        </p:spPr>
        <p:txBody>
          <a:bodyPr>
            <a:spAutoFit/>
          </a:bodyPr>
          <a:lstStyle/>
          <a:p>
            <a:pPr marL="0" indent="0" algn="just">
              <a:buFont typeface="Wingdings" pitchFamily="2" charset="2"/>
              <a:buNone/>
              <a:defRPr/>
            </a:pPr>
            <a:r>
              <a:rPr lang="cs-CZ" altLang="cs-CZ" sz="1600" b="1" dirty="0" smtClean="0"/>
              <a:t>IRÁK, </a:t>
            </a:r>
          </a:p>
          <a:p>
            <a:pPr marL="0" indent="0" algn="just">
              <a:buFont typeface="Wingdings" pitchFamily="2" charset="2"/>
              <a:buNone/>
              <a:defRPr/>
            </a:pPr>
            <a:r>
              <a:rPr lang="cs-CZ" altLang="cs-CZ" sz="1600" dirty="0" smtClean="0"/>
              <a:t>I přes velmi těsný a poměrně obtížný přístupový koridor k moři (Perský záliv) provozuje následující / významné přístavy</a:t>
            </a:r>
          </a:p>
          <a:p>
            <a:pPr>
              <a:defRPr/>
            </a:pPr>
            <a:r>
              <a:rPr lang="cs-CZ" sz="1600" dirty="0" err="1"/>
              <a:t>Abu</a:t>
            </a:r>
            <a:r>
              <a:rPr lang="cs-CZ" sz="1600" dirty="0"/>
              <a:t> </a:t>
            </a:r>
            <a:r>
              <a:rPr lang="cs-CZ" sz="1600" dirty="0" err="1"/>
              <a:t>Flous</a:t>
            </a:r>
            <a:r>
              <a:rPr lang="cs-CZ" sz="1600" dirty="0"/>
              <a:t> </a:t>
            </a:r>
          </a:p>
          <a:p>
            <a:pPr>
              <a:defRPr/>
            </a:pPr>
            <a:r>
              <a:rPr lang="cs-CZ" sz="1600" dirty="0"/>
              <a:t>Al </a:t>
            </a:r>
            <a:r>
              <a:rPr lang="cs-CZ" sz="1600" dirty="0" err="1"/>
              <a:t>Başrah</a:t>
            </a:r>
            <a:r>
              <a:rPr lang="cs-CZ" sz="1600" dirty="0"/>
              <a:t> </a:t>
            </a:r>
            <a:r>
              <a:rPr lang="cs-CZ" sz="1600" dirty="0" err="1"/>
              <a:t>Oil</a:t>
            </a:r>
            <a:r>
              <a:rPr lang="cs-CZ" sz="1600" dirty="0"/>
              <a:t> Terminal.</a:t>
            </a:r>
          </a:p>
          <a:p>
            <a:pPr>
              <a:defRPr/>
            </a:pPr>
            <a:r>
              <a:rPr lang="cs-CZ" sz="1600" dirty="0"/>
              <a:t>Al-</a:t>
            </a:r>
            <a:r>
              <a:rPr lang="cs-CZ" sz="1600" dirty="0" err="1"/>
              <a:t>Faw</a:t>
            </a:r>
            <a:r>
              <a:rPr lang="cs-CZ" sz="1600" dirty="0"/>
              <a:t> </a:t>
            </a:r>
            <a:r>
              <a:rPr lang="cs-CZ" sz="1600" dirty="0" smtClean="0"/>
              <a:t>Port</a:t>
            </a:r>
            <a:endParaRPr lang="cs-CZ" sz="1600" dirty="0"/>
          </a:p>
          <a:p>
            <a:pPr>
              <a:defRPr/>
            </a:pPr>
            <a:r>
              <a:rPr lang="cs-CZ" sz="1600" dirty="0" err="1"/>
              <a:t>Khor</a:t>
            </a:r>
            <a:r>
              <a:rPr lang="cs-CZ" sz="1600" dirty="0"/>
              <a:t> Al </a:t>
            </a:r>
            <a:r>
              <a:rPr lang="cs-CZ" sz="1600" dirty="0" err="1"/>
              <a:t>Amaya</a:t>
            </a:r>
            <a:r>
              <a:rPr lang="cs-CZ" sz="1600" dirty="0"/>
              <a:t> </a:t>
            </a:r>
            <a:r>
              <a:rPr lang="cs-CZ" sz="1600" dirty="0" err="1"/>
              <a:t>Oil</a:t>
            </a:r>
            <a:r>
              <a:rPr lang="cs-CZ" sz="1600" dirty="0"/>
              <a:t> </a:t>
            </a:r>
            <a:r>
              <a:rPr lang="cs-CZ" sz="1600" dirty="0" smtClean="0"/>
              <a:t>Terminal</a:t>
            </a:r>
            <a:endParaRPr lang="cs-CZ" sz="1600" dirty="0"/>
          </a:p>
          <a:p>
            <a:pPr>
              <a:defRPr/>
            </a:pPr>
            <a:r>
              <a:rPr lang="cs-CZ" sz="1600" dirty="0" err="1"/>
              <a:t>Khor</a:t>
            </a:r>
            <a:r>
              <a:rPr lang="cs-CZ" sz="1600" dirty="0"/>
              <a:t> Al Zubair </a:t>
            </a:r>
          </a:p>
          <a:p>
            <a:pPr>
              <a:defRPr/>
            </a:pPr>
            <a:r>
              <a:rPr lang="cs-CZ" sz="1600" dirty="0"/>
              <a:t>Port of </a:t>
            </a:r>
            <a:r>
              <a:rPr lang="cs-CZ" sz="1600" dirty="0" err="1" smtClean="0"/>
              <a:t>Basrah</a:t>
            </a:r>
            <a:endParaRPr lang="cs-CZ" sz="1600" dirty="0"/>
          </a:p>
          <a:p>
            <a:pPr>
              <a:defRPr/>
            </a:pPr>
            <a:r>
              <a:rPr lang="cs-CZ" sz="1600" dirty="0" err="1"/>
              <a:t>Umm</a:t>
            </a:r>
            <a:r>
              <a:rPr lang="cs-CZ" sz="1600" dirty="0"/>
              <a:t> </a:t>
            </a:r>
            <a:r>
              <a:rPr lang="cs-CZ" sz="1600" dirty="0" err="1"/>
              <a:t>Qasr</a:t>
            </a:r>
            <a:r>
              <a:rPr lang="cs-CZ" sz="1600" dirty="0"/>
              <a:t> </a:t>
            </a:r>
          </a:p>
          <a:p>
            <a:pPr>
              <a:defRPr/>
            </a:pPr>
            <a:r>
              <a:rPr lang="cs-CZ" sz="1600" dirty="0" err="1" smtClean="0"/>
              <a:t>Erbil</a:t>
            </a:r>
            <a:endParaRPr lang="cs-CZ" sz="1600" dirty="0" smtClean="0"/>
          </a:p>
          <a:p>
            <a:pPr marL="0" indent="0" algn="just">
              <a:buFont typeface="Wingdings" pitchFamily="2" charset="2"/>
              <a:buNone/>
              <a:defRPr/>
            </a:pPr>
            <a:r>
              <a:rPr lang="cs-CZ" sz="1600" dirty="0" smtClean="0"/>
              <a:t>Al </a:t>
            </a:r>
            <a:r>
              <a:rPr lang="cs-CZ" sz="1600" dirty="0" err="1" smtClean="0"/>
              <a:t>Faw</a:t>
            </a:r>
            <a:r>
              <a:rPr lang="cs-CZ" sz="1600" dirty="0" smtClean="0"/>
              <a:t>, Al Zubair a zčásti i </a:t>
            </a:r>
            <a:r>
              <a:rPr lang="cs-CZ" sz="1600" dirty="0" err="1" smtClean="0"/>
              <a:t>Basrah</a:t>
            </a:r>
            <a:r>
              <a:rPr lang="cs-CZ" sz="1600" dirty="0" smtClean="0"/>
              <a:t> Port slouží pro překládku standardního zboží; Al </a:t>
            </a:r>
            <a:r>
              <a:rPr lang="cs-CZ" sz="1600" dirty="0" err="1" smtClean="0"/>
              <a:t>Amaya</a:t>
            </a:r>
            <a:r>
              <a:rPr lang="cs-CZ" sz="1600" dirty="0" smtClean="0"/>
              <a:t>, zčásti </a:t>
            </a:r>
            <a:r>
              <a:rPr lang="cs-CZ" sz="1600" dirty="0" err="1" smtClean="0"/>
              <a:t>Basrah</a:t>
            </a:r>
            <a:r>
              <a:rPr lang="cs-CZ" sz="1600" dirty="0" smtClean="0"/>
              <a:t> a </a:t>
            </a:r>
            <a:r>
              <a:rPr lang="cs-CZ" sz="1600" dirty="0" err="1" smtClean="0"/>
              <a:t>Erbil</a:t>
            </a:r>
            <a:r>
              <a:rPr lang="cs-CZ" sz="1600" dirty="0" smtClean="0"/>
              <a:t> slouží pro překládku ropy a ropných produktů. Pro přepravu zboží v kontejnerech jsou nejvhodnější báze v </a:t>
            </a:r>
            <a:r>
              <a:rPr lang="cs-CZ" sz="1600" dirty="0" err="1" smtClean="0"/>
              <a:t>Umm</a:t>
            </a:r>
            <a:r>
              <a:rPr lang="cs-CZ" sz="1600" dirty="0" smtClean="0"/>
              <a:t> </a:t>
            </a:r>
            <a:r>
              <a:rPr lang="cs-CZ" sz="1600" dirty="0" err="1" smtClean="0"/>
              <a:t>Qasr</a:t>
            </a:r>
            <a:r>
              <a:rPr lang="cs-CZ" sz="1600" dirty="0" smtClean="0"/>
              <a:t> (jediný hlubokovodní přístav v zemi, u hranic s </a:t>
            </a:r>
            <a:r>
              <a:rPr lang="cs-CZ" sz="1600" dirty="0" err="1" smtClean="0"/>
              <a:t>Kuwajtem</a:t>
            </a:r>
            <a:r>
              <a:rPr lang="cs-CZ" sz="1600" dirty="0" smtClean="0"/>
              <a:t>) a Basře.</a:t>
            </a:r>
            <a:endParaRPr lang="cs-CZ" sz="1600" dirty="0"/>
          </a:p>
          <a:p>
            <a:pPr marL="0" indent="0" algn="just">
              <a:buFont typeface="Wingdings" pitchFamily="2" charset="2"/>
              <a:buNone/>
              <a:defRPr/>
            </a:pPr>
            <a:endParaRPr lang="cs-CZ" altLang="cs-CZ" sz="1600" dirty="0" smtClean="0"/>
          </a:p>
        </p:txBody>
      </p:sp>
      <p:sp>
        <p:nvSpPr>
          <p:cNvPr id="12292" name="Rectangle 3"/>
          <p:cNvSpPr>
            <a:spLocks noChangeArrowheads="1"/>
          </p:cNvSpPr>
          <p:nvPr/>
        </p:nvSpPr>
        <p:spPr bwMode="auto">
          <a:xfrm>
            <a:off x="446088" y="1370013"/>
            <a:ext cx="3581400" cy="460375"/>
          </a:xfrm>
          <a:prstGeom prst="rect">
            <a:avLst/>
          </a:prstGeom>
          <a:noFill/>
          <a:ln w="9525">
            <a:noFill/>
            <a:miter lim="800000"/>
            <a:headEnd/>
            <a:tailEnd/>
          </a:ln>
        </p:spPr>
        <p:txBody>
          <a:bodyPr>
            <a:spAutoFit/>
          </a:bodyPr>
          <a:lstStyle/>
          <a:p>
            <a:pPr eaLnBrk="1" hangingPunct="1"/>
            <a:r>
              <a:rPr lang="cs-CZ" altLang="cs-CZ" sz="2400" b="1"/>
              <a:t>Námořní spojení</a:t>
            </a:r>
            <a:r>
              <a:rPr lang="en-US" altLang="cs-CZ" b="1"/>
              <a:t>: </a:t>
            </a:r>
            <a:endParaRPr lang="cs-CZ" altLang="cs-CZ" b="1"/>
          </a:p>
        </p:txBody>
      </p:sp>
      <p:pic>
        <p:nvPicPr>
          <p:cNvPr id="12293" name="Obrázek 1"/>
          <p:cNvPicPr>
            <a:picLocks noChangeAspect="1"/>
          </p:cNvPicPr>
          <p:nvPr/>
        </p:nvPicPr>
        <p:blipFill>
          <a:blip r:embed="rId2" cstate="print"/>
          <a:srcRect/>
          <a:stretch>
            <a:fillRect/>
          </a:stretch>
        </p:blipFill>
        <p:spPr bwMode="auto">
          <a:xfrm>
            <a:off x="452438" y="1905000"/>
            <a:ext cx="2894012" cy="1743075"/>
          </a:xfrm>
          <a:prstGeom prst="rect">
            <a:avLst/>
          </a:prstGeom>
          <a:noFill/>
          <a:ln w="9525">
            <a:noFill/>
            <a:miter lim="800000"/>
            <a:headEnd/>
            <a:tailEnd/>
          </a:ln>
        </p:spPr>
      </p:pic>
      <p:sp>
        <p:nvSpPr>
          <p:cNvPr id="12294" name="AutoShape 10" descr="Image result for umm qasr port"/>
          <p:cNvSpPr>
            <a:spLocks noChangeAspect="1" noChangeArrowheads="1"/>
          </p:cNvSpPr>
          <p:nvPr/>
        </p:nvSpPr>
        <p:spPr bwMode="auto">
          <a:xfrm>
            <a:off x="120650" y="15875"/>
            <a:ext cx="304800" cy="304800"/>
          </a:xfrm>
          <a:prstGeom prst="rect">
            <a:avLst/>
          </a:prstGeom>
          <a:noFill/>
          <a:ln w="9525">
            <a:noFill/>
            <a:miter lim="800000"/>
            <a:headEnd/>
            <a:tailEnd/>
          </a:ln>
        </p:spPr>
        <p:txBody>
          <a:bodyPr/>
          <a:lstStyle/>
          <a:p>
            <a:endParaRPr lang="cs-CZ"/>
          </a:p>
        </p:txBody>
      </p:sp>
      <p:pic>
        <p:nvPicPr>
          <p:cNvPr id="12295" name="Obrázek 4"/>
          <p:cNvPicPr>
            <a:picLocks noChangeAspect="1"/>
          </p:cNvPicPr>
          <p:nvPr/>
        </p:nvPicPr>
        <p:blipFill>
          <a:blip r:embed="rId3" cstate="print"/>
          <a:srcRect/>
          <a:stretch>
            <a:fillRect/>
          </a:stretch>
        </p:blipFill>
        <p:spPr bwMode="auto">
          <a:xfrm>
            <a:off x="492125" y="3722688"/>
            <a:ext cx="2854325" cy="21431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altLang="cs-CZ" smtClean="0"/>
              <a:t>Logistické aspekty při obchodech s Irákem</a:t>
            </a:r>
          </a:p>
        </p:txBody>
      </p:sp>
      <p:sp>
        <p:nvSpPr>
          <p:cNvPr id="13315" name="Rectangle 3"/>
          <p:cNvSpPr>
            <a:spLocks noChangeArrowheads="1"/>
          </p:cNvSpPr>
          <p:nvPr/>
        </p:nvSpPr>
        <p:spPr bwMode="auto">
          <a:xfrm>
            <a:off x="528638" y="1408113"/>
            <a:ext cx="4176712" cy="460375"/>
          </a:xfrm>
          <a:prstGeom prst="rect">
            <a:avLst/>
          </a:prstGeom>
          <a:noFill/>
          <a:ln w="9525">
            <a:noFill/>
            <a:miter lim="800000"/>
            <a:headEnd/>
            <a:tailEnd/>
          </a:ln>
        </p:spPr>
        <p:txBody>
          <a:bodyPr>
            <a:spAutoFit/>
          </a:bodyPr>
          <a:lstStyle/>
          <a:p>
            <a:pPr eaLnBrk="1" hangingPunct="1"/>
            <a:r>
              <a:rPr lang="cs-CZ" altLang="cs-CZ" sz="2400" b="1"/>
              <a:t>Námořní spojení</a:t>
            </a:r>
            <a:r>
              <a:rPr lang="en-US" altLang="cs-CZ" b="1"/>
              <a:t>: </a:t>
            </a:r>
            <a:endParaRPr lang="cs-CZ" altLang="cs-CZ" b="1"/>
          </a:p>
        </p:txBody>
      </p:sp>
      <p:sp>
        <p:nvSpPr>
          <p:cNvPr id="8" name="Obdélník 5"/>
          <p:cNvSpPr>
            <a:spLocks noChangeArrowheads="1"/>
          </p:cNvSpPr>
          <p:nvPr/>
        </p:nvSpPr>
        <p:spPr bwMode="auto">
          <a:xfrm>
            <a:off x="4495800" y="1295400"/>
            <a:ext cx="4572000" cy="4132263"/>
          </a:xfrm>
          <a:prstGeom prst="rect">
            <a:avLst/>
          </a:prstGeom>
          <a:noFill/>
          <a:ln w="9525">
            <a:noFill/>
            <a:miter lim="800000"/>
            <a:headEnd/>
            <a:tailEnd/>
          </a:ln>
        </p:spPr>
        <p:txBody>
          <a:bodyPr>
            <a:spAutoFit/>
          </a:bodyPr>
          <a:lstStyle/>
          <a:p>
            <a:pPr algn="just" eaLnBrk="1" hangingPunct="1">
              <a:defRPr/>
            </a:pPr>
            <a:r>
              <a:rPr lang="cs-CZ" sz="1750" dirty="0">
                <a:latin typeface="Arial" charset="0"/>
                <a:cs typeface="Arial" charset="0"/>
              </a:rPr>
              <a:t>Během války v Zálivu a dlouhou dobu po ní bylo jedinou možností, jak dopravit zboží po moři z Evropy do Iráku, </a:t>
            </a:r>
            <a:r>
              <a:rPr lang="cs-CZ" sz="1750" dirty="0" err="1">
                <a:latin typeface="Arial" charset="0"/>
                <a:cs typeface="Arial" charset="0"/>
              </a:rPr>
              <a:t>naplutí</a:t>
            </a:r>
            <a:r>
              <a:rPr lang="cs-CZ" sz="1750" dirty="0">
                <a:latin typeface="Arial" charset="0"/>
                <a:cs typeface="Arial" charset="0"/>
              </a:rPr>
              <a:t> přístavu </a:t>
            </a:r>
            <a:r>
              <a:rPr lang="cs-CZ" sz="1750" dirty="0" err="1">
                <a:latin typeface="Arial" charset="0"/>
                <a:cs typeface="Arial" charset="0"/>
              </a:rPr>
              <a:t>Jebel</a:t>
            </a:r>
            <a:r>
              <a:rPr lang="cs-CZ" sz="1750" dirty="0">
                <a:latin typeface="Arial" charset="0"/>
                <a:cs typeface="Arial" charset="0"/>
              </a:rPr>
              <a:t> Ali a odtud cesta </a:t>
            </a:r>
            <a:r>
              <a:rPr lang="cs-CZ" sz="1750" dirty="0" err="1">
                <a:latin typeface="Arial" charset="0"/>
                <a:cs typeface="Arial" charset="0"/>
              </a:rPr>
              <a:t>feederem</a:t>
            </a:r>
            <a:r>
              <a:rPr lang="cs-CZ" sz="1750" dirty="0">
                <a:latin typeface="Arial" charset="0"/>
                <a:cs typeface="Arial" charset="0"/>
              </a:rPr>
              <a:t> do Basry či později </a:t>
            </a:r>
            <a:r>
              <a:rPr lang="cs-CZ" sz="1750" dirty="0" err="1">
                <a:latin typeface="Arial" charset="0"/>
                <a:cs typeface="Arial" charset="0"/>
              </a:rPr>
              <a:t>Umm</a:t>
            </a:r>
            <a:r>
              <a:rPr lang="cs-CZ" sz="1750" dirty="0">
                <a:latin typeface="Arial" charset="0"/>
                <a:cs typeface="Arial" charset="0"/>
              </a:rPr>
              <a:t> </a:t>
            </a:r>
            <a:r>
              <a:rPr lang="cs-CZ" sz="1750" dirty="0" err="1">
                <a:latin typeface="Arial" charset="0"/>
                <a:cs typeface="Arial" charset="0"/>
              </a:rPr>
              <a:t>Qasru</a:t>
            </a:r>
            <a:r>
              <a:rPr lang="cs-CZ" sz="1750" dirty="0">
                <a:latin typeface="Arial" charset="0"/>
                <a:cs typeface="Arial" charset="0"/>
              </a:rPr>
              <a:t>.</a:t>
            </a:r>
          </a:p>
          <a:p>
            <a:pPr algn="just" eaLnBrk="1" hangingPunct="1">
              <a:defRPr/>
            </a:pPr>
            <a:r>
              <a:rPr lang="cs-CZ" sz="1750" dirty="0">
                <a:latin typeface="Arial" charset="0"/>
                <a:cs typeface="Arial" charset="0"/>
              </a:rPr>
              <a:t>Již cca 5 let funguje pravidelné přímé spojení ze severního pobřeží Evropy do </a:t>
            </a:r>
            <a:r>
              <a:rPr lang="cs-CZ" sz="1750" dirty="0" err="1">
                <a:latin typeface="Arial" charset="0"/>
                <a:cs typeface="Arial" charset="0"/>
              </a:rPr>
              <a:t>Umm</a:t>
            </a:r>
            <a:r>
              <a:rPr lang="cs-CZ" sz="1750" dirty="0">
                <a:latin typeface="Arial" charset="0"/>
                <a:cs typeface="Arial" charset="0"/>
              </a:rPr>
              <a:t> </a:t>
            </a:r>
            <a:r>
              <a:rPr lang="cs-CZ" sz="1750" dirty="0" err="1">
                <a:latin typeface="Arial" charset="0"/>
                <a:cs typeface="Arial" charset="0"/>
              </a:rPr>
              <a:t>Qasru</a:t>
            </a:r>
            <a:r>
              <a:rPr lang="cs-CZ" sz="1750" dirty="0">
                <a:latin typeface="Arial" charset="0"/>
                <a:cs typeface="Arial" charset="0"/>
              </a:rPr>
              <a:t>, t/</a:t>
            </a:r>
            <a:r>
              <a:rPr lang="cs-CZ" sz="1750" dirty="0" err="1">
                <a:latin typeface="Arial" charset="0"/>
                <a:cs typeface="Arial" charset="0"/>
              </a:rPr>
              <a:t>time</a:t>
            </a:r>
            <a:r>
              <a:rPr lang="cs-CZ" sz="1750" dirty="0">
                <a:latin typeface="Arial" charset="0"/>
                <a:cs typeface="Arial" charset="0"/>
              </a:rPr>
              <a:t> cca 30 dnů.</a:t>
            </a:r>
          </a:p>
          <a:p>
            <a:pPr algn="just" eaLnBrk="1" hangingPunct="1">
              <a:defRPr/>
            </a:pPr>
            <a:r>
              <a:rPr lang="cs-CZ" sz="1750" dirty="0">
                <a:latin typeface="Arial" charset="0"/>
                <a:cs typeface="Arial" charset="0"/>
              </a:rPr>
              <a:t>Aktuální cena USD 1275/20´DC, USD 1950/40´DC plus evropské běžné přirážky, </a:t>
            </a:r>
            <a:r>
              <a:rPr lang="cs-CZ" sz="1750" dirty="0" err="1">
                <a:latin typeface="Arial" charset="0"/>
                <a:cs typeface="Arial" charset="0"/>
              </a:rPr>
              <a:t>War</a:t>
            </a:r>
            <a:r>
              <a:rPr lang="cs-CZ" sz="1750" dirty="0">
                <a:latin typeface="Arial" charset="0"/>
                <a:cs typeface="Arial" charset="0"/>
              </a:rPr>
              <a:t> Risk přirážka se v této chvíli neuplatňuje.</a:t>
            </a:r>
          </a:p>
          <a:p>
            <a:pPr algn="just" eaLnBrk="1" hangingPunct="1">
              <a:defRPr/>
            </a:pPr>
            <a:r>
              <a:rPr lang="cs-CZ" sz="1750" dirty="0">
                <a:latin typeface="Arial" charset="0"/>
                <a:cs typeface="Arial" charset="0"/>
              </a:rPr>
              <a:t>Eventuální opcí pro firmy z JV Česka je transit přes Koper, zde ovšem s překladem po cestě, dopravné je srovnatelné.</a:t>
            </a:r>
            <a:endParaRPr lang="en-US" sz="1750" dirty="0">
              <a:latin typeface="Arial" charset="0"/>
              <a:cs typeface="Arial" charset="0"/>
            </a:endParaRPr>
          </a:p>
        </p:txBody>
      </p:sp>
      <p:pic>
        <p:nvPicPr>
          <p:cNvPr id="13317" name="Obrázek 1"/>
          <p:cNvPicPr>
            <a:picLocks noChangeAspect="1"/>
          </p:cNvPicPr>
          <p:nvPr/>
        </p:nvPicPr>
        <p:blipFill>
          <a:blip r:embed="rId2" cstate="print"/>
          <a:srcRect/>
          <a:stretch>
            <a:fillRect/>
          </a:stretch>
        </p:blipFill>
        <p:spPr bwMode="auto">
          <a:xfrm>
            <a:off x="528638" y="1974850"/>
            <a:ext cx="3784600" cy="25971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ltLang="cs-CZ" smtClean="0"/>
              <a:t>Logistické aspekty při obchodech s Irákem </a:t>
            </a:r>
          </a:p>
        </p:txBody>
      </p:sp>
      <p:sp>
        <p:nvSpPr>
          <p:cNvPr id="14339" name="Rectangle 3"/>
          <p:cNvSpPr>
            <a:spLocks noChangeArrowheads="1"/>
          </p:cNvSpPr>
          <p:nvPr/>
        </p:nvSpPr>
        <p:spPr bwMode="auto">
          <a:xfrm>
            <a:off x="457200" y="1600200"/>
            <a:ext cx="4176713" cy="460375"/>
          </a:xfrm>
          <a:prstGeom prst="rect">
            <a:avLst/>
          </a:prstGeom>
          <a:noFill/>
          <a:ln w="9525">
            <a:noFill/>
            <a:miter lim="800000"/>
            <a:headEnd/>
            <a:tailEnd/>
          </a:ln>
        </p:spPr>
        <p:txBody>
          <a:bodyPr>
            <a:spAutoFit/>
          </a:bodyPr>
          <a:lstStyle/>
          <a:p>
            <a:pPr eaLnBrk="1" hangingPunct="1"/>
            <a:r>
              <a:rPr lang="cs-CZ" altLang="cs-CZ" sz="2400" b="1"/>
              <a:t>Letecké spojení</a:t>
            </a:r>
            <a:r>
              <a:rPr lang="en-US" altLang="cs-CZ" b="1"/>
              <a:t>: </a:t>
            </a:r>
            <a:endParaRPr lang="cs-CZ" altLang="cs-CZ" b="1"/>
          </a:p>
        </p:txBody>
      </p:sp>
      <p:sp>
        <p:nvSpPr>
          <p:cNvPr id="14340" name="Obdélník 5"/>
          <p:cNvSpPr>
            <a:spLocks noChangeArrowheads="1"/>
          </p:cNvSpPr>
          <p:nvPr/>
        </p:nvSpPr>
        <p:spPr bwMode="auto">
          <a:xfrm>
            <a:off x="3886200" y="1633538"/>
            <a:ext cx="4676775" cy="4786312"/>
          </a:xfrm>
          <a:prstGeom prst="rect">
            <a:avLst/>
          </a:prstGeom>
          <a:noFill/>
          <a:ln w="9525">
            <a:noFill/>
            <a:miter lim="800000"/>
            <a:headEnd/>
            <a:tailEnd/>
          </a:ln>
        </p:spPr>
        <p:txBody>
          <a:bodyPr>
            <a:spAutoFit/>
          </a:bodyPr>
          <a:lstStyle/>
          <a:p>
            <a:pPr algn="just" eaLnBrk="1" hangingPunct="1"/>
            <a:r>
              <a:rPr lang="cs-CZ" sz="1700"/>
              <a:t>Vzhledem k málo rozvinuté a válkou poničené infrastruktuře leteckého dopravního průmyslu jsou v Iráku k dispozici pouze 4 významnější letiště s mezinárodním statutem:</a:t>
            </a:r>
          </a:p>
          <a:p>
            <a:pPr algn="just" eaLnBrk="1" hangingPunct="1"/>
            <a:endParaRPr lang="cs-CZ" sz="1700"/>
          </a:p>
          <a:p>
            <a:pPr algn="just" eaLnBrk="1" hangingPunct="1"/>
            <a:r>
              <a:rPr lang="cs-CZ" sz="1700"/>
              <a:t>Baghdad Int´l Airport (BGW)</a:t>
            </a:r>
          </a:p>
          <a:p>
            <a:pPr algn="just" eaLnBrk="1" hangingPunct="1"/>
            <a:r>
              <a:rPr lang="cs-CZ" sz="1700"/>
              <a:t>Sulaymaniah Int´l Airport (ISU)</a:t>
            </a:r>
          </a:p>
          <a:p>
            <a:pPr algn="just" eaLnBrk="1" hangingPunct="1"/>
            <a:r>
              <a:rPr lang="cs-CZ" sz="1700"/>
              <a:t>Erbil (EBL) a</a:t>
            </a:r>
          </a:p>
          <a:p>
            <a:pPr algn="just" eaLnBrk="1" hangingPunct="1"/>
            <a:r>
              <a:rPr lang="cs-CZ" sz="1700"/>
              <a:t>Basrah Int´l Airport (BSL)</a:t>
            </a:r>
          </a:p>
          <a:p>
            <a:pPr algn="just" eaLnBrk="1" hangingPunct="1"/>
            <a:endParaRPr lang="cs-CZ" sz="1700"/>
          </a:p>
          <a:p>
            <a:pPr algn="just" eaLnBrk="1" hangingPunct="1"/>
            <a:r>
              <a:rPr lang="cs-CZ" sz="1700"/>
              <a:t>Na severu je pak na nepravidelné bázi naletět se zbožím i Mosul (OSM)</a:t>
            </a:r>
          </a:p>
          <a:p>
            <a:pPr algn="just" eaLnBrk="1" hangingPunct="1"/>
            <a:endParaRPr lang="cs-CZ" sz="1700"/>
          </a:p>
          <a:p>
            <a:pPr algn="just" eaLnBrk="1" hangingPunct="1"/>
            <a:r>
              <a:rPr lang="cs-CZ" sz="1700"/>
              <a:t>Ceny pro Erbil aktuálně z Prahy (1 překládka):</a:t>
            </a:r>
          </a:p>
          <a:p>
            <a:pPr algn="just" eaLnBrk="1" hangingPunct="1"/>
            <a:r>
              <a:rPr lang="cs-CZ" sz="1700"/>
              <a:t>S TK +100 kg all in  90 czk/kg, +300 kg 77 czk/kg, +500-3000 kg all in 70 czk/kg (2-3 dny)</a:t>
            </a:r>
          </a:p>
          <a:p>
            <a:pPr algn="just" eaLnBrk="1" hangingPunct="1"/>
            <a:r>
              <a:rPr lang="cs-CZ" sz="1700"/>
              <a:t>S QY +100 kg all in 57 czk/kg, +300 kg all in 55 czk/kg, +500 kg-3000 kg all in 54 czk/kg (3)</a:t>
            </a:r>
            <a:endParaRPr lang="en-US" sz="1700"/>
          </a:p>
        </p:txBody>
      </p:sp>
      <p:pic>
        <p:nvPicPr>
          <p:cNvPr id="14341" name="Obrázek 1"/>
          <p:cNvPicPr>
            <a:picLocks noChangeAspect="1"/>
          </p:cNvPicPr>
          <p:nvPr/>
        </p:nvPicPr>
        <p:blipFill>
          <a:blip r:embed="rId2" cstate="print"/>
          <a:srcRect/>
          <a:stretch>
            <a:fillRect/>
          </a:stretch>
        </p:blipFill>
        <p:spPr bwMode="auto">
          <a:xfrm>
            <a:off x="457200" y="2286000"/>
            <a:ext cx="3373438" cy="2514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altLang="cs-CZ" smtClean="0"/>
              <a:t>Logistické aspekty při obchodech s Irákem</a:t>
            </a:r>
          </a:p>
        </p:txBody>
      </p:sp>
      <p:sp>
        <p:nvSpPr>
          <p:cNvPr id="15363" name="Rectangle 3"/>
          <p:cNvSpPr>
            <a:spLocks noChangeArrowheads="1"/>
          </p:cNvSpPr>
          <p:nvPr/>
        </p:nvSpPr>
        <p:spPr bwMode="auto">
          <a:xfrm>
            <a:off x="457200" y="1600200"/>
            <a:ext cx="4176713" cy="460375"/>
          </a:xfrm>
          <a:prstGeom prst="rect">
            <a:avLst/>
          </a:prstGeom>
          <a:noFill/>
          <a:ln w="9525">
            <a:noFill/>
            <a:miter lim="800000"/>
            <a:headEnd/>
            <a:tailEnd/>
          </a:ln>
        </p:spPr>
        <p:txBody>
          <a:bodyPr>
            <a:spAutoFit/>
          </a:bodyPr>
          <a:lstStyle/>
          <a:p>
            <a:pPr eaLnBrk="1" hangingPunct="1"/>
            <a:r>
              <a:rPr lang="cs-CZ" altLang="cs-CZ" sz="2400" b="1"/>
              <a:t>Silniční spojení</a:t>
            </a:r>
            <a:r>
              <a:rPr lang="en-US" altLang="cs-CZ" b="1"/>
              <a:t>: </a:t>
            </a:r>
            <a:endParaRPr lang="cs-CZ" altLang="cs-CZ" b="1"/>
          </a:p>
        </p:txBody>
      </p:sp>
      <p:sp>
        <p:nvSpPr>
          <p:cNvPr id="8" name="Obdélník 5"/>
          <p:cNvSpPr>
            <a:spLocks noChangeArrowheads="1"/>
          </p:cNvSpPr>
          <p:nvPr/>
        </p:nvSpPr>
        <p:spPr bwMode="auto">
          <a:xfrm>
            <a:off x="3429000" y="1624013"/>
            <a:ext cx="4953000" cy="5208587"/>
          </a:xfrm>
          <a:prstGeom prst="rect">
            <a:avLst/>
          </a:prstGeom>
          <a:noFill/>
          <a:ln w="9525">
            <a:noFill/>
            <a:miter lim="800000"/>
            <a:headEnd/>
            <a:tailEnd/>
          </a:ln>
        </p:spPr>
        <p:txBody>
          <a:bodyPr>
            <a:spAutoFit/>
          </a:bodyPr>
          <a:lstStyle/>
          <a:p>
            <a:pPr algn="just" eaLnBrk="1" hangingPunct="1">
              <a:defRPr/>
            </a:pPr>
            <a:r>
              <a:rPr lang="cs-CZ" sz="1750" dirty="0">
                <a:latin typeface="Arial" charset="0"/>
                <a:cs typeface="Arial" charset="0"/>
              </a:rPr>
              <a:t>Vzhledem k existující a průchodné hranici s Tureckem lze expedovat zboží i přes suchozemskou hranici, po silnici. Transitní doba z Prahy do Mosulu cca týden, cena dle dohody. </a:t>
            </a:r>
          </a:p>
          <a:p>
            <a:pPr algn="just" eaLnBrk="1" hangingPunct="1">
              <a:defRPr/>
            </a:pPr>
            <a:r>
              <a:rPr lang="cs-CZ" sz="1750" dirty="0">
                <a:latin typeface="Arial" charset="0"/>
                <a:cs typeface="Arial" charset="0"/>
              </a:rPr>
              <a:t>V rámci Iráku, především střední a JV části je k dispozici cca 60.000 km zpevněných cest, v Kurdistánu okolo 14.000. </a:t>
            </a:r>
          </a:p>
          <a:p>
            <a:pPr algn="just" eaLnBrk="1" hangingPunct="1">
              <a:defRPr/>
            </a:pPr>
            <a:r>
              <a:rPr lang="cs-CZ" sz="1750" dirty="0">
                <a:latin typeface="Arial" charset="0"/>
                <a:cs typeface="Arial" charset="0"/>
              </a:rPr>
              <a:t>Páteřními komunikacemi jsou západní dálnice z jordánského Ammánu do </a:t>
            </a:r>
            <a:r>
              <a:rPr lang="cs-CZ" sz="1750" dirty="0" err="1">
                <a:latin typeface="Arial" charset="0"/>
                <a:cs typeface="Arial" charset="0"/>
              </a:rPr>
              <a:t>Baghdádu</a:t>
            </a:r>
            <a:r>
              <a:rPr lang="cs-CZ" sz="1750" dirty="0">
                <a:latin typeface="Arial" charset="0"/>
                <a:cs typeface="Arial" charset="0"/>
              </a:rPr>
              <a:t>, a severojižní dálnice od turecké hranice přes </a:t>
            </a:r>
            <a:r>
              <a:rPr lang="cs-CZ" sz="1750" dirty="0" err="1">
                <a:latin typeface="Arial" charset="0"/>
                <a:cs typeface="Arial" charset="0"/>
              </a:rPr>
              <a:t>Baghdád</a:t>
            </a:r>
            <a:r>
              <a:rPr lang="cs-CZ" sz="1750" dirty="0">
                <a:latin typeface="Arial" charset="0"/>
                <a:cs typeface="Arial" charset="0"/>
              </a:rPr>
              <a:t> na jih do Basry a odtud pak přes hranice do </a:t>
            </a:r>
            <a:r>
              <a:rPr lang="cs-CZ" sz="1750" dirty="0" err="1">
                <a:latin typeface="Arial" charset="0"/>
                <a:cs typeface="Arial" charset="0"/>
              </a:rPr>
              <a:t>Kuwajtu</a:t>
            </a:r>
            <a:r>
              <a:rPr lang="cs-CZ" sz="1750" dirty="0">
                <a:latin typeface="Arial" charset="0"/>
                <a:cs typeface="Arial" charset="0"/>
              </a:rPr>
              <a:t> a Íránu.</a:t>
            </a:r>
          </a:p>
          <a:p>
            <a:pPr algn="just" eaLnBrk="1" hangingPunct="1">
              <a:defRPr/>
            </a:pPr>
            <a:r>
              <a:rPr lang="cs-CZ" sz="1750" dirty="0">
                <a:latin typeface="Arial" charset="0"/>
                <a:cs typeface="Arial" charset="0"/>
              </a:rPr>
              <a:t>Problematickou je průměrná rychlost pohybu po těchto cestách, a to jak z důvodu proměnlivé kvality cesty (především na jihu) tak bezpečnostních kontrol (na severu, kde je často nařízeno zboží přeložit na místně registrovaný vůz)</a:t>
            </a:r>
          </a:p>
          <a:p>
            <a:pPr algn="just" eaLnBrk="1" hangingPunct="1">
              <a:defRPr/>
            </a:pPr>
            <a:endParaRPr lang="en-US" sz="1750" dirty="0">
              <a:latin typeface="Arial" charset="0"/>
              <a:cs typeface="Arial" charset="0"/>
            </a:endParaRPr>
          </a:p>
        </p:txBody>
      </p:sp>
      <p:pic>
        <p:nvPicPr>
          <p:cNvPr id="15365" name="Obrázek 1"/>
          <p:cNvPicPr>
            <a:picLocks noChangeAspect="1"/>
          </p:cNvPicPr>
          <p:nvPr/>
        </p:nvPicPr>
        <p:blipFill>
          <a:blip r:embed="rId2" cstate="print"/>
          <a:srcRect/>
          <a:stretch>
            <a:fillRect/>
          </a:stretch>
        </p:blipFill>
        <p:spPr bwMode="auto">
          <a:xfrm>
            <a:off x="457200" y="2057400"/>
            <a:ext cx="2835275" cy="36766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685800" y="4241800"/>
            <a:ext cx="8001000" cy="1600200"/>
          </a:xfrm>
        </p:spPr>
        <p:txBody>
          <a:bodyPr>
            <a:normAutofit/>
          </a:bodyPr>
          <a:lstStyle/>
          <a:p>
            <a:pPr algn="l"/>
            <a:r>
              <a:rPr lang="en-US" sz="2800" b="1" dirty="0" smtClean="0">
                <a:solidFill>
                  <a:schemeClr val="tx1"/>
                </a:solidFill>
              </a:rPr>
              <a:t>Mr. </a:t>
            </a:r>
            <a:r>
              <a:rPr lang="cs-CZ" sz="2800" b="1" dirty="0" smtClean="0">
                <a:solidFill>
                  <a:schemeClr val="tx1"/>
                </a:solidFill>
              </a:rPr>
              <a:t>Karel Machotka</a:t>
            </a:r>
          </a:p>
          <a:p>
            <a:pPr algn="l"/>
            <a:r>
              <a:rPr lang="cs-CZ" sz="2400" dirty="0" err="1" smtClean="0">
                <a:solidFill>
                  <a:schemeClr val="tx1">
                    <a:lumMod val="50000"/>
                    <a:lumOff val="50000"/>
                  </a:schemeClr>
                </a:solidFill>
              </a:rPr>
              <a:t>Executive</a:t>
            </a:r>
            <a:r>
              <a:rPr lang="cs-CZ" sz="2400" dirty="0" smtClean="0">
                <a:solidFill>
                  <a:schemeClr val="tx1">
                    <a:lumMod val="50000"/>
                    <a:lumOff val="50000"/>
                  </a:schemeClr>
                </a:solidFill>
              </a:rPr>
              <a:t> </a:t>
            </a:r>
            <a:r>
              <a:rPr lang="cs-CZ" sz="2400" dirty="0" err="1" smtClean="0">
                <a:solidFill>
                  <a:schemeClr val="tx1">
                    <a:lumMod val="50000"/>
                    <a:lumOff val="50000"/>
                  </a:schemeClr>
                </a:solidFill>
              </a:rPr>
              <a:t>Director</a:t>
            </a:r>
            <a:r>
              <a:rPr lang="cs-CZ" sz="2400" dirty="0" smtClean="0">
                <a:solidFill>
                  <a:schemeClr val="tx1">
                    <a:lumMod val="50000"/>
                    <a:lumOff val="50000"/>
                  </a:schemeClr>
                </a:solidFill>
              </a:rPr>
              <a:t> of</a:t>
            </a:r>
            <a:r>
              <a:rPr lang="en-US" sz="2400" dirty="0" smtClean="0">
                <a:solidFill>
                  <a:schemeClr val="tx1">
                    <a:lumMod val="50000"/>
                    <a:lumOff val="50000"/>
                  </a:schemeClr>
                </a:solidFill>
              </a:rPr>
              <a:t> ICC Czech Republic</a:t>
            </a:r>
            <a:endParaRPr lang="en-US" sz="2400" dirty="0">
              <a:solidFill>
                <a:schemeClr val="tx1">
                  <a:lumMod val="50000"/>
                  <a:lumOff val="50000"/>
                </a:schemeClr>
              </a:solidFill>
            </a:endParaRPr>
          </a:p>
        </p:txBody>
      </p:sp>
      <p:sp>
        <p:nvSpPr>
          <p:cNvPr id="4" name="TextBox 3"/>
          <p:cNvSpPr txBox="1"/>
          <p:nvPr/>
        </p:nvSpPr>
        <p:spPr>
          <a:xfrm>
            <a:off x="7633379" y="5080000"/>
            <a:ext cx="184731" cy="369332"/>
          </a:xfrm>
          <a:prstGeom prst="rect">
            <a:avLst/>
          </a:prstGeom>
          <a:noFill/>
        </p:spPr>
        <p:txBody>
          <a:bodyPr wrap="none" rtlCol="0">
            <a:spAutoFit/>
          </a:bodyPr>
          <a:lstStyle/>
          <a:p>
            <a:endParaRPr lang="en-US" dirty="0"/>
          </a:p>
        </p:txBody>
      </p:sp>
      <p:sp>
        <p:nvSpPr>
          <p:cNvPr id="11" name="Title 1"/>
          <p:cNvSpPr>
            <a:spLocks noGrp="1"/>
          </p:cNvSpPr>
          <p:nvPr>
            <p:ph type="ctrTitle"/>
          </p:nvPr>
        </p:nvSpPr>
        <p:spPr>
          <a:xfrm>
            <a:off x="685800" y="1752601"/>
            <a:ext cx="7772400" cy="2438400"/>
          </a:xfrm>
          <a:solidFill>
            <a:schemeClr val="bg1"/>
          </a:solidFill>
        </p:spPr>
        <p:txBody>
          <a:bodyPr>
            <a:normAutofit/>
          </a:bodyPr>
          <a:lstStyle/>
          <a:p>
            <a:pPr algn="l"/>
            <a:r>
              <a:rPr lang="cs-CZ" sz="9600" dirty="0" smtClean="0">
                <a:solidFill>
                  <a:srgbClr val="0064A8"/>
                </a:solidFill>
              </a:rPr>
              <a:t>IRAQ</a:t>
            </a:r>
            <a:endParaRPr lang="en-US" sz="9600" dirty="0">
              <a:solidFill>
                <a:srgbClr val="0064A8"/>
              </a:solidFill>
            </a:endParaRPr>
          </a:p>
        </p:txBody>
      </p:sp>
      <p:pic>
        <p:nvPicPr>
          <p:cNvPr id="7" name="Obrázek 6" descr="ICC NC WBO Horz logo_CZ_Color (2).png"/>
          <p:cNvPicPr>
            <a:picLocks noChangeAspect="1"/>
          </p:cNvPicPr>
          <p:nvPr/>
        </p:nvPicPr>
        <p:blipFill>
          <a:blip r:embed="rId2" cstate="print"/>
          <a:stretch>
            <a:fillRect/>
          </a:stretch>
        </p:blipFill>
        <p:spPr>
          <a:xfrm>
            <a:off x="304800" y="5715002"/>
            <a:ext cx="3124200" cy="887119"/>
          </a:xfrm>
          <a:prstGeom prst="rect">
            <a:avLst/>
          </a:prstGeom>
        </p:spPr>
      </p:pic>
      <p:pic>
        <p:nvPicPr>
          <p:cNvPr id="9" name="Obrázek 8"/>
          <p:cNvPicPr>
            <a:picLocks noChangeAspect="1"/>
          </p:cNvPicPr>
          <p:nvPr/>
        </p:nvPicPr>
        <p:blipFill>
          <a:blip r:embed="rId3" cstate="print"/>
          <a:stretch>
            <a:fillRect/>
          </a:stretch>
        </p:blipFill>
        <p:spPr>
          <a:xfrm>
            <a:off x="6370527" y="2114657"/>
            <a:ext cx="2352131" cy="1568871"/>
          </a:xfrm>
          <a:prstGeom prst="rect">
            <a:avLst/>
          </a:prstGeom>
        </p:spPr>
      </p:pic>
      <p:sp>
        <p:nvSpPr>
          <p:cNvPr id="10" name="Text Placeholder 2"/>
          <p:cNvSpPr txBox="1">
            <a:spLocks/>
          </p:cNvSpPr>
          <p:nvPr/>
        </p:nvSpPr>
        <p:spPr>
          <a:xfrm>
            <a:off x="6248400" y="6096000"/>
            <a:ext cx="2667000" cy="533400"/>
          </a:xfrm>
          <a:prstGeom prst="rect">
            <a:avLst/>
          </a:prstGeom>
        </p:spPr>
        <p:txBody>
          <a:bodyPr vert="horz" lIns="91440" tIns="45720" rIns="91440" bIns="45720" rtlCol="0">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noProof="0" dirty="0" smtClean="0">
                <a:solidFill>
                  <a:schemeClr val="tx1">
                    <a:tint val="75000"/>
                  </a:schemeClr>
                </a:solidFill>
              </a:rPr>
              <a:t>16</a:t>
            </a:r>
            <a:r>
              <a:rPr kumimoji="0" lang="cs-CZ" sz="2400" b="0" i="0" u="none" strike="noStrike" kern="1200" cap="none" spc="0" normalizeH="0" baseline="30000" noProof="0" dirty="0" smtClean="0">
                <a:ln>
                  <a:noFill/>
                </a:ln>
                <a:solidFill>
                  <a:schemeClr val="tx1">
                    <a:tint val="75000"/>
                  </a:schemeClr>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cs-CZ" sz="2400" noProof="0" dirty="0" err="1" smtClean="0">
                <a:solidFill>
                  <a:schemeClr val="tx1">
                    <a:tint val="75000"/>
                  </a:schemeClr>
                </a:solidFill>
              </a:rPr>
              <a:t>February</a:t>
            </a:r>
            <a:r>
              <a:rPr lang="cs-CZ" sz="2400" noProof="0" dirty="0" smtClean="0">
                <a:solidFill>
                  <a:schemeClr val="tx1">
                    <a:tint val="75000"/>
                  </a:schemeClr>
                </a:solidFill>
              </a:rPr>
              <a:t> 2</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600839586"/>
      </p:ext>
    </p:extLst>
  </p:cSld>
  <p:clrMapOvr>
    <a:masterClrMapping/>
  </p:clrMapOvr>
  <p:transition advClick="0" advTm="3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smtClean="0"/>
              <a:t>Logistické aspekty při obchodech s Irákem</a:t>
            </a:r>
          </a:p>
        </p:txBody>
      </p:sp>
      <p:sp>
        <p:nvSpPr>
          <p:cNvPr id="16387" name="Rectangle 3"/>
          <p:cNvSpPr>
            <a:spLocks noChangeArrowheads="1"/>
          </p:cNvSpPr>
          <p:nvPr/>
        </p:nvSpPr>
        <p:spPr bwMode="auto">
          <a:xfrm>
            <a:off x="352425" y="1323975"/>
            <a:ext cx="3124200" cy="460375"/>
          </a:xfrm>
          <a:prstGeom prst="rect">
            <a:avLst/>
          </a:prstGeom>
          <a:noFill/>
          <a:ln w="9525">
            <a:noFill/>
            <a:miter lim="800000"/>
            <a:headEnd/>
            <a:tailEnd/>
          </a:ln>
        </p:spPr>
        <p:txBody>
          <a:bodyPr>
            <a:spAutoFit/>
          </a:bodyPr>
          <a:lstStyle/>
          <a:p>
            <a:pPr eaLnBrk="1" hangingPunct="1"/>
            <a:r>
              <a:rPr lang="cs-CZ" altLang="cs-CZ" sz="2400" b="1"/>
              <a:t>Železniční spojení</a:t>
            </a:r>
            <a:r>
              <a:rPr lang="en-US" altLang="cs-CZ" b="1"/>
              <a:t>: </a:t>
            </a:r>
            <a:endParaRPr lang="cs-CZ" altLang="cs-CZ" b="1"/>
          </a:p>
        </p:txBody>
      </p:sp>
      <p:sp>
        <p:nvSpPr>
          <p:cNvPr id="8" name="Obdélník 5"/>
          <p:cNvSpPr>
            <a:spLocks noChangeArrowheads="1"/>
          </p:cNvSpPr>
          <p:nvPr/>
        </p:nvSpPr>
        <p:spPr bwMode="auto">
          <a:xfrm>
            <a:off x="3619500" y="1450975"/>
            <a:ext cx="5105400" cy="4670425"/>
          </a:xfrm>
          <a:prstGeom prst="rect">
            <a:avLst/>
          </a:prstGeom>
          <a:noFill/>
          <a:ln w="9525">
            <a:noFill/>
            <a:miter lim="800000"/>
            <a:headEnd/>
            <a:tailEnd/>
          </a:ln>
        </p:spPr>
        <p:txBody>
          <a:bodyPr>
            <a:spAutoFit/>
          </a:bodyPr>
          <a:lstStyle/>
          <a:p>
            <a:pPr algn="just" eaLnBrk="1" hangingPunct="1">
              <a:defRPr/>
            </a:pPr>
            <a:r>
              <a:rPr lang="cs-CZ" sz="1750" dirty="0"/>
              <a:t>Základy železniční sítě v Iráku pocházejí – kromě napojení na osmanskou (tedy tureckou) linku z Istanbulu z doby britského protektorátu a proto je podstatná část irácké železniční sítě vybudována v tzv. imperiálním rozchodu, tedy 1000 mm. Novější úseky se standardním rozchodem (1435) nejsou bohužel s touto sítí propojeny (dnes cca 1700 km).</a:t>
            </a:r>
          </a:p>
          <a:p>
            <a:pPr algn="just" eaLnBrk="1" hangingPunct="1">
              <a:defRPr/>
            </a:pPr>
            <a:r>
              <a:rPr lang="cs-CZ" sz="1750" dirty="0">
                <a:latin typeface="Arial" charset="0"/>
                <a:cs typeface="Arial" charset="0"/>
              </a:rPr>
              <a:t>Největší význam pro dopravu zboží má linka pro přepravu kontejnerů z přístavu </a:t>
            </a:r>
            <a:r>
              <a:rPr lang="cs-CZ" sz="1750" dirty="0" err="1">
                <a:latin typeface="Arial" charset="0"/>
                <a:cs typeface="Arial" charset="0"/>
              </a:rPr>
              <a:t>Umm</a:t>
            </a:r>
            <a:r>
              <a:rPr lang="cs-CZ" sz="1750" dirty="0">
                <a:latin typeface="Arial" charset="0"/>
                <a:cs typeface="Arial" charset="0"/>
              </a:rPr>
              <a:t> </a:t>
            </a:r>
            <a:r>
              <a:rPr lang="cs-CZ" sz="1750" dirty="0" err="1">
                <a:latin typeface="Arial" charset="0"/>
                <a:cs typeface="Arial" charset="0"/>
              </a:rPr>
              <a:t>Qasr</a:t>
            </a:r>
            <a:r>
              <a:rPr lang="cs-CZ" sz="1750" dirty="0">
                <a:latin typeface="Arial" charset="0"/>
                <a:cs typeface="Arial" charset="0"/>
              </a:rPr>
              <a:t> na sever země, přes </a:t>
            </a:r>
            <a:r>
              <a:rPr lang="cs-CZ" sz="1750" dirty="0" err="1">
                <a:latin typeface="Arial" charset="0"/>
                <a:cs typeface="Arial" charset="0"/>
              </a:rPr>
              <a:t>Falujah</a:t>
            </a:r>
            <a:r>
              <a:rPr lang="cs-CZ" sz="1750" dirty="0">
                <a:latin typeface="Arial" charset="0"/>
                <a:cs typeface="Arial" charset="0"/>
              </a:rPr>
              <a:t>, </a:t>
            </a:r>
            <a:r>
              <a:rPr lang="cs-CZ" sz="1750" dirty="0" err="1">
                <a:latin typeface="Arial" charset="0"/>
                <a:cs typeface="Arial" charset="0"/>
              </a:rPr>
              <a:t>Baghdád</a:t>
            </a:r>
            <a:r>
              <a:rPr lang="cs-CZ" sz="1750" dirty="0">
                <a:latin typeface="Arial" charset="0"/>
                <a:cs typeface="Arial" charset="0"/>
              </a:rPr>
              <a:t> až do Mosulu. Tato trať byla válkou silně poničená a proto je její obnově věnovaná zvýšená pozornost. Bohužel ve válce s ISIS bylo přerušeno spojení mezi </a:t>
            </a:r>
            <a:r>
              <a:rPr lang="cs-CZ" sz="1750" dirty="0" err="1">
                <a:latin typeface="Arial" charset="0"/>
                <a:cs typeface="Arial" charset="0"/>
              </a:rPr>
              <a:t>Baghdádem</a:t>
            </a:r>
            <a:r>
              <a:rPr lang="cs-CZ" sz="1750" dirty="0">
                <a:latin typeface="Arial" charset="0"/>
                <a:cs typeface="Arial" charset="0"/>
              </a:rPr>
              <a:t> a Mosulem, takže reálný význam má železnice v tuto chvíli z jižních přístavů do hlavního města.</a:t>
            </a:r>
            <a:endParaRPr lang="en-US" sz="1750" dirty="0">
              <a:latin typeface="Arial" charset="0"/>
              <a:cs typeface="Arial" charset="0"/>
            </a:endParaRPr>
          </a:p>
        </p:txBody>
      </p:sp>
      <p:pic>
        <p:nvPicPr>
          <p:cNvPr id="16389" name="Obrázek 1"/>
          <p:cNvPicPr>
            <a:picLocks noChangeAspect="1"/>
          </p:cNvPicPr>
          <p:nvPr/>
        </p:nvPicPr>
        <p:blipFill>
          <a:blip r:embed="rId2" cstate="print"/>
          <a:srcRect/>
          <a:stretch>
            <a:fillRect/>
          </a:stretch>
        </p:blipFill>
        <p:spPr bwMode="auto">
          <a:xfrm>
            <a:off x="352425" y="1784350"/>
            <a:ext cx="3028950" cy="1882775"/>
          </a:xfrm>
          <a:prstGeom prst="rect">
            <a:avLst/>
          </a:prstGeom>
          <a:noFill/>
          <a:ln w="9525">
            <a:noFill/>
            <a:miter lim="800000"/>
            <a:headEnd/>
            <a:tailEnd/>
          </a:ln>
        </p:spPr>
      </p:pic>
      <p:pic>
        <p:nvPicPr>
          <p:cNvPr id="16390" name="Obrázek 2"/>
          <p:cNvPicPr>
            <a:picLocks noChangeAspect="1"/>
          </p:cNvPicPr>
          <p:nvPr/>
        </p:nvPicPr>
        <p:blipFill>
          <a:blip r:embed="rId3" cstate="print"/>
          <a:srcRect/>
          <a:stretch>
            <a:fillRect/>
          </a:stretch>
        </p:blipFill>
        <p:spPr bwMode="auto">
          <a:xfrm>
            <a:off x="368300" y="3667125"/>
            <a:ext cx="2997200" cy="21732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cs-CZ" smtClean="0"/>
              <a:t>Logistické aspekty při obchodech s Irákem</a:t>
            </a:r>
          </a:p>
        </p:txBody>
      </p:sp>
      <p:sp>
        <p:nvSpPr>
          <p:cNvPr id="8" name="Obdélník 5"/>
          <p:cNvSpPr>
            <a:spLocks noChangeArrowheads="1"/>
          </p:cNvSpPr>
          <p:nvPr/>
        </p:nvSpPr>
        <p:spPr bwMode="auto">
          <a:xfrm>
            <a:off x="3200400" y="1600200"/>
            <a:ext cx="5562600" cy="4940300"/>
          </a:xfrm>
          <a:prstGeom prst="rect">
            <a:avLst/>
          </a:prstGeom>
          <a:noFill/>
          <a:ln w="9525">
            <a:noFill/>
            <a:miter lim="800000"/>
            <a:headEnd/>
            <a:tailEnd/>
          </a:ln>
        </p:spPr>
        <p:txBody>
          <a:bodyPr>
            <a:spAutoFit/>
          </a:bodyPr>
          <a:lstStyle/>
          <a:p>
            <a:pPr algn="just" eaLnBrk="1" hangingPunct="1">
              <a:defRPr/>
            </a:pPr>
            <a:r>
              <a:rPr lang="cs-CZ" altLang="cs-CZ" sz="1750" dirty="0"/>
              <a:t>Irák má celní systém vybudovaný především na ochranu před dovozem nebezpečných, nežádoucích, škodlivých či z náboženských a podobných důvodů zakázaných položek (vepřové a výrobky z něho, v centrální oblasti i zbraně a munice)</a:t>
            </a:r>
          </a:p>
          <a:p>
            <a:pPr algn="just" eaLnBrk="1" hangingPunct="1">
              <a:defRPr/>
            </a:pPr>
            <a:r>
              <a:rPr lang="cs-CZ" altLang="cs-CZ" sz="1750" dirty="0"/>
              <a:t>Zvláštností jsou rozdílná pravidla pro region Centrální Irák vs. Irácký Kurdistán (autonomní území), kde jsou předpisy pro dovoz materiálu mnohem volnější než pro hlavní město.</a:t>
            </a:r>
          </a:p>
          <a:p>
            <a:pPr algn="just" eaLnBrk="1" hangingPunct="1">
              <a:defRPr/>
            </a:pPr>
            <a:r>
              <a:rPr lang="cs-CZ" sz="1750" dirty="0">
                <a:latin typeface="Arial" charset="0"/>
                <a:cs typeface="Arial" charset="0"/>
              </a:rPr>
              <a:t>Irák je členem mezinárodní celní unie WCO, a uznává celní harmonizované kódy, podle nichž je i řazen Irácký celní tarif.</a:t>
            </a:r>
          </a:p>
          <a:p>
            <a:pPr algn="just" eaLnBrk="1" hangingPunct="1">
              <a:defRPr/>
            </a:pPr>
            <a:r>
              <a:rPr lang="cs-CZ" sz="1750" dirty="0">
                <a:latin typeface="Arial" charset="0"/>
                <a:cs typeface="Arial" charset="0"/>
              </a:rPr>
              <a:t>Více se lze dozvědět na portálu </a:t>
            </a:r>
            <a:r>
              <a:rPr lang="cs-CZ" sz="1700" dirty="0">
                <a:solidFill>
                  <a:srgbClr val="FF0000"/>
                </a:solidFill>
              </a:rPr>
              <a:t>dlca.logcluster.org</a:t>
            </a:r>
            <a:endParaRPr lang="cs-CZ" sz="1700" dirty="0">
              <a:solidFill>
                <a:srgbClr val="FF0000"/>
              </a:solidFill>
              <a:latin typeface="Arial" charset="0"/>
              <a:cs typeface="Arial" charset="0"/>
            </a:endParaRPr>
          </a:p>
          <a:p>
            <a:pPr algn="just" eaLnBrk="1" hangingPunct="1">
              <a:defRPr/>
            </a:pPr>
            <a:r>
              <a:rPr lang="cs-CZ" sz="1750" dirty="0">
                <a:latin typeface="Arial" charset="0"/>
                <a:cs typeface="Arial" charset="0"/>
              </a:rPr>
              <a:t>Irák nepatří k zemím dohody o zamezení šíření </a:t>
            </a:r>
            <a:r>
              <a:rPr lang="cs-CZ" sz="1750" dirty="0" err="1">
                <a:latin typeface="Arial" charset="0"/>
                <a:cs typeface="Arial" charset="0"/>
              </a:rPr>
              <a:t>dřevoškůdců</a:t>
            </a:r>
            <a:r>
              <a:rPr lang="cs-CZ" sz="1750" dirty="0">
                <a:latin typeface="Arial" charset="0"/>
                <a:cs typeface="Arial" charset="0"/>
              </a:rPr>
              <a:t> ISPM 15, i přesto však veškerý obalový materiál ze surového dřeva musí být - z důvodu transitu do přístavu či na letiště odletu - náležitě ošetřen a označen. </a:t>
            </a:r>
          </a:p>
        </p:txBody>
      </p:sp>
      <p:sp>
        <p:nvSpPr>
          <p:cNvPr id="17412" name="AutoShape 2" descr="Image result for ferry in philippines"/>
          <p:cNvSpPr>
            <a:spLocks noChangeAspect="1" noChangeArrowheads="1"/>
          </p:cNvSpPr>
          <p:nvPr/>
        </p:nvSpPr>
        <p:spPr bwMode="auto">
          <a:xfrm>
            <a:off x="-31750" y="-136525"/>
            <a:ext cx="304800" cy="304800"/>
          </a:xfrm>
          <a:prstGeom prst="rect">
            <a:avLst/>
          </a:prstGeom>
          <a:noFill/>
          <a:ln w="9525">
            <a:noFill/>
            <a:miter lim="800000"/>
            <a:headEnd/>
            <a:tailEnd/>
          </a:ln>
        </p:spPr>
        <p:txBody>
          <a:bodyPr/>
          <a:lstStyle/>
          <a:p>
            <a:pPr eaLnBrk="1" hangingPunct="1"/>
            <a:endParaRPr lang="cs-CZ" altLang="cs-CZ"/>
          </a:p>
        </p:txBody>
      </p:sp>
      <p:sp>
        <p:nvSpPr>
          <p:cNvPr id="17413" name="Rectangle 3"/>
          <p:cNvSpPr>
            <a:spLocks noChangeArrowheads="1"/>
          </p:cNvSpPr>
          <p:nvPr/>
        </p:nvSpPr>
        <p:spPr bwMode="auto">
          <a:xfrm>
            <a:off x="341313" y="1600200"/>
            <a:ext cx="2971800" cy="1508125"/>
          </a:xfrm>
          <a:prstGeom prst="rect">
            <a:avLst/>
          </a:prstGeom>
          <a:noFill/>
          <a:ln w="9525">
            <a:noFill/>
            <a:miter lim="800000"/>
            <a:headEnd/>
            <a:tailEnd/>
          </a:ln>
        </p:spPr>
        <p:txBody>
          <a:bodyPr>
            <a:spAutoFit/>
          </a:bodyPr>
          <a:lstStyle/>
          <a:p>
            <a:pPr eaLnBrk="1" hangingPunct="1"/>
            <a:r>
              <a:rPr lang="cs-CZ" altLang="cs-CZ" sz="2300" b="1"/>
              <a:t>Celní omezení a ochrana před zavlečením škůdců a chorob</a:t>
            </a:r>
          </a:p>
        </p:txBody>
      </p:sp>
      <p:pic>
        <p:nvPicPr>
          <p:cNvPr id="17414" name="Obrázek 2"/>
          <p:cNvPicPr>
            <a:picLocks noChangeAspect="1"/>
          </p:cNvPicPr>
          <p:nvPr/>
        </p:nvPicPr>
        <p:blipFill>
          <a:blip r:embed="rId2" cstate="print"/>
          <a:srcRect/>
          <a:stretch>
            <a:fillRect/>
          </a:stretch>
        </p:blipFill>
        <p:spPr bwMode="auto">
          <a:xfrm>
            <a:off x="354013" y="3246438"/>
            <a:ext cx="1865312" cy="730250"/>
          </a:xfrm>
          <a:prstGeom prst="rect">
            <a:avLst/>
          </a:prstGeom>
          <a:noFill/>
          <a:ln w="9525">
            <a:noFill/>
            <a:miter lim="800000"/>
            <a:headEnd/>
            <a:tailEnd/>
          </a:ln>
        </p:spPr>
      </p:pic>
      <p:pic>
        <p:nvPicPr>
          <p:cNvPr id="17415" name="Obrázek 5"/>
          <p:cNvPicPr>
            <a:picLocks noChangeAspect="1"/>
          </p:cNvPicPr>
          <p:nvPr/>
        </p:nvPicPr>
        <p:blipFill>
          <a:blip r:embed="rId3" cstate="print"/>
          <a:srcRect/>
          <a:stretch>
            <a:fillRect/>
          </a:stretch>
        </p:blipFill>
        <p:spPr bwMode="auto">
          <a:xfrm>
            <a:off x="334963" y="4114800"/>
            <a:ext cx="1176337" cy="11826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ltLang="cs-CZ" smtClean="0"/>
              <a:t>Logistické aspekty při obchodech s Irákem</a:t>
            </a:r>
          </a:p>
        </p:txBody>
      </p:sp>
      <p:sp>
        <p:nvSpPr>
          <p:cNvPr id="18435" name="AutoShape 2" descr="Image result for ferry in philippines"/>
          <p:cNvSpPr>
            <a:spLocks noChangeAspect="1" noChangeArrowheads="1"/>
          </p:cNvSpPr>
          <p:nvPr/>
        </p:nvSpPr>
        <p:spPr bwMode="auto">
          <a:xfrm>
            <a:off x="-31750" y="-136525"/>
            <a:ext cx="304800" cy="304800"/>
          </a:xfrm>
          <a:prstGeom prst="rect">
            <a:avLst/>
          </a:prstGeom>
          <a:noFill/>
          <a:ln w="9525">
            <a:noFill/>
            <a:miter lim="800000"/>
            <a:headEnd/>
            <a:tailEnd/>
          </a:ln>
        </p:spPr>
        <p:txBody>
          <a:bodyPr/>
          <a:lstStyle/>
          <a:p>
            <a:pPr eaLnBrk="1" hangingPunct="1"/>
            <a:endParaRPr lang="cs-CZ" altLang="cs-CZ"/>
          </a:p>
        </p:txBody>
      </p:sp>
      <p:sp>
        <p:nvSpPr>
          <p:cNvPr id="18436" name="TextovéPole 8"/>
          <p:cNvSpPr txBox="1">
            <a:spLocks noChangeArrowheads="1"/>
          </p:cNvSpPr>
          <p:nvPr/>
        </p:nvSpPr>
        <p:spPr bwMode="auto">
          <a:xfrm>
            <a:off x="1981200" y="4267200"/>
            <a:ext cx="5029200" cy="1323975"/>
          </a:xfrm>
          <a:prstGeom prst="rect">
            <a:avLst/>
          </a:prstGeom>
          <a:noFill/>
          <a:ln w="9525">
            <a:noFill/>
            <a:miter lim="800000"/>
            <a:headEnd/>
            <a:tailEnd/>
          </a:ln>
        </p:spPr>
        <p:txBody>
          <a:bodyPr>
            <a:spAutoFit/>
          </a:bodyPr>
          <a:lstStyle/>
          <a:p>
            <a:pPr algn="ctr" eaLnBrk="1" hangingPunct="1"/>
            <a:r>
              <a:rPr lang="cs-CZ" altLang="cs-CZ" sz="3200"/>
              <a:t>Děkuji Vám za pozornost !</a:t>
            </a:r>
          </a:p>
          <a:p>
            <a:pPr algn="ctr" eaLnBrk="1" hangingPunct="1"/>
            <a:r>
              <a:rPr lang="cs-CZ" altLang="cs-CZ" sz="2400"/>
              <a:t>Petr Rožek</a:t>
            </a:r>
          </a:p>
          <a:p>
            <a:pPr algn="ctr" eaLnBrk="1" hangingPunct="1"/>
            <a:r>
              <a:rPr lang="cs-CZ" altLang="cs-CZ" sz="2400"/>
              <a:t>Lektor ICC Praha</a:t>
            </a:r>
          </a:p>
        </p:txBody>
      </p:sp>
      <p:pic>
        <p:nvPicPr>
          <p:cNvPr id="18437" name="Obrázek 1"/>
          <p:cNvPicPr>
            <a:picLocks noChangeAspect="1"/>
          </p:cNvPicPr>
          <p:nvPr/>
        </p:nvPicPr>
        <p:blipFill>
          <a:blip r:embed="rId2" cstate="print"/>
          <a:srcRect/>
          <a:stretch>
            <a:fillRect/>
          </a:stretch>
        </p:blipFill>
        <p:spPr bwMode="auto">
          <a:xfrm>
            <a:off x="1733550" y="1173163"/>
            <a:ext cx="5524500" cy="31099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590800"/>
            <a:ext cx="6629400" cy="715963"/>
          </a:xfrm>
        </p:spPr>
        <p:txBody>
          <a:bodyPr/>
          <a:lstStyle/>
          <a:p>
            <a:r>
              <a:rPr lang="cs-CZ" sz="8000" smtClean="0">
                <a:solidFill>
                  <a:schemeClr val="accent1"/>
                </a:solidFill>
              </a:rPr>
              <a:t>IRAQ</a:t>
            </a:r>
            <a:endParaRPr lang="cs-CZ" sz="8000" dirty="0"/>
          </a:p>
        </p:txBody>
      </p:sp>
      <p:pic>
        <p:nvPicPr>
          <p:cNvPr id="5" name="Picture 6"/>
          <p:cNvPicPr/>
          <p:nvPr/>
        </p:nvPicPr>
        <p:blipFill>
          <a:blip r:embed="rId2" cstate="print"/>
          <a:stretch>
            <a:fillRect/>
          </a:stretch>
        </p:blipFill>
        <p:spPr>
          <a:xfrm>
            <a:off x="5638800" y="2286000"/>
            <a:ext cx="2235053" cy="1488558"/>
          </a:xfrm>
          <a:prstGeom prst="rect">
            <a:avLst/>
          </a:prstGeom>
        </p:spPr>
      </p:pic>
      <p:pic>
        <p:nvPicPr>
          <p:cNvPr id="6" name="Obrázek 5" descr="ICC NC WBO Horz logo_CZ_Color (2).png"/>
          <p:cNvPicPr>
            <a:picLocks noChangeAspect="1"/>
          </p:cNvPicPr>
          <p:nvPr/>
        </p:nvPicPr>
        <p:blipFill>
          <a:blip r:embed="rId3" cstate="print"/>
          <a:stretch>
            <a:fillRect/>
          </a:stretch>
        </p:blipFill>
        <p:spPr>
          <a:xfrm>
            <a:off x="304800" y="5715000"/>
            <a:ext cx="3124200" cy="887119"/>
          </a:xfrm>
          <a:prstGeom prst="rect">
            <a:avLst/>
          </a:prstGeom>
        </p:spPr>
      </p:pic>
      <p:sp>
        <p:nvSpPr>
          <p:cNvPr id="8" name="TextovéPole 7"/>
          <p:cNvSpPr txBox="1"/>
          <p:nvPr/>
        </p:nvSpPr>
        <p:spPr>
          <a:xfrm>
            <a:off x="762000" y="4267200"/>
            <a:ext cx="7239000" cy="1754326"/>
          </a:xfrm>
          <a:prstGeom prst="rect">
            <a:avLst/>
          </a:prstGeom>
          <a:noFill/>
        </p:spPr>
        <p:txBody>
          <a:bodyPr wrap="square" rtlCol="0">
            <a:spAutoFit/>
          </a:bodyPr>
          <a:lstStyle/>
          <a:p>
            <a:r>
              <a:rPr lang="cs-CZ" sz="2800" b="1" dirty="0" err="1" smtClean="0"/>
              <a:t>Mrs</a:t>
            </a:r>
            <a:r>
              <a:rPr lang="cs-CZ" sz="2800" b="1" dirty="0" smtClean="0"/>
              <a:t>. Monika </a:t>
            </a:r>
            <a:r>
              <a:rPr lang="cs-CZ" sz="2800" b="1" dirty="0" err="1" smtClean="0"/>
              <a:t>Vilhelmová</a:t>
            </a:r>
            <a:endParaRPr lang="cs-CZ" sz="2800" b="1" dirty="0" smtClean="0"/>
          </a:p>
          <a:p>
            <a:r>
              <a:rPr lang="cs-CZ" sz="2000" dirty="0" err="1" smtClean="0">
                <a:solidFill>
                  <a:srgbClr val="63656A"/>
                </a:solidFill>
              </a:rPr>
              <a:t>Director</a:t>
            </a:r>
            <a:r>
              <a:rPr lang="cs-CZ" sz="2000" dirty="0" smtClean="0">
                <a:solidFill>
                  <a:srgbClr val="63656A"/>
                </a:solidFill>
              </a:rPr>
              <a:t> of </a:t>
            </a:r>
            <a:r>
              <a:rPr lang="cs-CZ" sz="2000" dirty="0" err="1" smtClean="0">
                <a:solidFill>
                  <a:srgbClr val="63656A"/>
                </a:solidFill>
              </a:rPr>
              <a:t>Trade</a:t>
            </a:r>
            <a:r>
              <a:rPr lang="cs-CZ" sz="2000" dirty="0" smtClean="0">
                <a:solidFill>
                  <a:srgbClr val="63656A"/>
                </a:solidFill>
              </a:rPr>
              <a:t> Finance, Czech Export Bank</a:t>
            </a:r>
            <a:r>
              <a:rPr lang="en-US" sz="2000" dirty="0" smtClean="0">
                <a:solidFill>
                  <a:srgbClr val="63656A"/>
                </a:solidFill>
              </a:rPr>
              <a:t> </a:t>
            </a:r>
          </a:p>
          <a:p>
            <a:r>
              <a:rPr lang="cs-CZ" sz="2000" dirty="0" smtClean="0"/>
              <a:t>  </a:t>
            </a:r>
          </a:p>
          <a:p>
            <a:r>
              <a:rPr lang="cs-CZ" sz="2000" dirty="0" smtClean="0"/>
              <a:t>  </a:t>
            </a:r>
          </a:p>
          <a:p>
            <a:endParaRPr lang="en-US" sz="2000" dirty="0">
              <a:solidFill>
                <a:schemeClr val="tx1">
                  <a:lumMod val="50000"/>
                  <a:lumOff val="50000"/>
                </a:schemeClr>
              </a:solidFill>
            </a:endParaRPr>
          </a:p>
        </p:txBody>
      </p:sp>
      <p:sp>
        <p:nvSpPr>
          <p:cNvPr id="10" name="Text Placeholder 2"/>
          <p:cNvSpPr txBox="1">
            <a:spLocks/>
          </p:cNvSpPr>
          <p:nvPr/>
        </p:nvSpPr>
        <p:spPr>
          <a:xfrm>
            <a:off x="6248400" y="6096000"/>
            <a:ext cx="2438400" cy="45720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noProof="0" dirty="0" smtClean="0">
                <a:solidFill>
                  <a:schemeClr val="tx1">
                    <a:tint val="75000"/>
                  </a:schemeClr>
                </a:solidFill>
              </a:rPr>
              <a:t>16</a:t>
            </a:r>
            <a:r>
              <a:rPr kumimoji="0" lang="cs-CZ" sz="2400" b="0" i="0" u="none" strike="noStrike" kern="1200" cap="none" spc="0" normalizeH="0" baseline="30000" noProof="0" dirty="0" smtClean="0">
                <a:ln>
                  <a:noFill/>
                </a:ln>
                <a:solidFill>
                  <a:schemeClr val="tx1">
                    <a:tint val="75000"/>
                  </a:schemeClr>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cs-CZ" sz="2400" noProof="0" dirty="0" err="1" smtClean="0">
                <a:solidFill>
                  <a:schemeClr val="tx1">
                    <a:tint val="75000"/>
                  </a:schemeClr>
                </a:solidFill>
              </a:rPr>
              <a:t>February</a:t>
            </a:r>
            <a:r>
              <a:rPr lang="cs-CZ" sz="2400" noProof="0" dirty="0" smtClean="0">
                <a:solidFill>
                  <a:schemeClr val="tx1">
                    <a:tint val="75000"/>
                  </a:schemeClr>
                </a:solidFill>
              </a:rPr>
              <a:t> 2</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2"/>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474" y="5089931"/>
            <a:ext cx="3025052" cy="136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3"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850" t="15339" r="11378" b="79358"/>
          <a:stretch/>
        </p:blipFill>
        <p:spPr bwMode="auto">
          <a:xfrm>
            <a:off x="0" y="4136502"/>
            <a:ext cx="9144000" cy="7497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ovéPole 5"/>
          <p:cNvSpPr txBox="1"/>
          <p:nvPr/>
        </p:nvSpPr>
        <p:spPr>
          <a:xfrm>
            <a:off x="323528" y="4157422"/>
            <a:ext cx="6984776" cy="677108"/>
          </a:xfrm>
          <a:prstGeom prst="rect">
            <a:avLst/>
          </a:prstGeom>
          <a:noFill/>
        </p:spPr>
        <p:txBody>
          <a:bodyPr wrap="square" rtlCol="0">
            <a:spAutoFit/>
          </a:bodyPr>
          <a:lstStyle/>
          <a:p>
            <a:r>
              <a:rPr lang="cs-CZ" sz="2400" b="1" cap="small" noProof="1" smtClean="0">
                <a:solidFill>
                  <a:prstClr val="white"/>
                </a:solidFill>
              </a:rPr>
              <a:t>Role ČEB v podpoře exportu</a:t>
            </a:r>
          </a:p>
          <a:p>
            <a:r>
              <a:rPr lang="cs-CZ" sz="1400" b="1" cap="small" noProof="1" smtClean="0">
                <a:solidFill>
                  <a:prstClr val="white"/>
                </a:solidFill>
              </a:rPr>
              <a:t>Ing. Monika Vilhlelmová</a:t>
            </a:r>
            <a:endParaRPr lang="cs-CZ" sz="1600" dirty="0">
              <a:solidFill>
                <a:prstClr val="black"/>
              </a:solidFill>
            </a:endParaRPr>
          </a:p>
        </p:txBody>
      </p:sp>
      <p:pic>
        <p:nvPicPr>
          <p:cNvPr id="2" name="Obrázek 1"/>
          <p:cNvPicPr>
            <a:picLocks noChangeAspect="1"/>
          </p:cNvPicPr>
          <p:nvPr/>
        </p:nvPicPr>
        <p:blipFill rotWithShape="1">
          <a:blip r:embed="rId4" cstate="print">
            <a:extLst>
              <a:ext uri="{28A0092B-C50C-407E-A947-70E740481C1C}">
                <a14:useLocalDpi xmlns:a14="http://schemas.microsoft.com/office/drawing/2010/main" xmlns="" val="0"/>
              </a:ext>
            </a:extLst>
          </a:blip>
          <a:srcRect b="19708"/>
          <a:stretch/>
        </p:blipFill>
        <p:spPr>
          <a:xfrm>
            <a:off x="0" y="0"/>
            <a:ext cx="9156576" cy="4149080"/>
          </a:xfrm>
          <a:prstGeom prst="rect">
            <a:avLst/>
          </a:prstGeom>
        </p:spPr>
      </p:pic>
    </p:spTree>
    <p:extLst>
      <p:ext uri="{BB962C8B-B14F-4D97-AF65-F5344CB8AC3E}">
        <p14:creationId xmlns:p14="http://schemas.microsoft.com/office/powerpoint/2010/main" xmlns="" val="1999000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50"/>
          <p:cNvGrpSpPr/>
          <p:nvPr/>
        </p:nvGrpSpPr>
        <p:grpSpPr>
          <a:xfrm>
            <a:off x="3796383" y="4522208"/>
            <a:ext cx="5059863" cy="1512000"/>
            <a:chOff x="3796383" y="4522208"/>
            <a:chExt cx="5059863" cy="1512000"/>
          </a:xfrm>
        </p:grpSpPr>
        <p:sp>
          <p:nvSpPr>
            <p:cNvPr id="11" name="Zaoblený obdélník 10"/>
            <p:cNvSpPr/>
            <p:nvPr/>
          </p:nvSpPr>
          <p:spPr>
            <a:xfrm>
              <a:off x="3796383" y="4522208"/>
              <a:ext cx="1512000" cy="1512000"/>
            </a:xfrm>
            <a:prstGeom prst="roundRect">
              <a:avLst>
                <a:gd name="adj" fmla="val 0"/>
              </a:avLst>
            </a:prstGeom>
            <a:solidFill>
              <a:schemeClr val="accent4">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5">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80</a:t>
              </a:r>
              <a:endParaRPr lang="en-US" sz="3600" b="1" dirty="0">
                <a:solidFill>
                  <a:srgbClr val="FFFFFF"/>
                </a:solidFill>
              </a:endParaRPr>
            </a:p>
          </p:txBody>
        </p:sp>
        <p:sp>
          <p:nvSpPr>
            <p:cNvPr id="39" name="TextovéPole 38"/>
            <p:cNvSpPr txBox="1"/>
            <p:nvPr/>
          </p:nvSpPr>
          <p:spPr>
            <a:xfrm>
              <a:off x="5960806" y="4974948"/>
              <a:ext cx="2895440" cy="877163"/>
            </a:xfrm>
            <a:prstGeom prst="rect">
              <a:avLst/>
            </a:prstGeom>
            <a:noFill/>
          </p:spPr>
          <p:txBody>
            <a:bodyPr wrap="square" rtlCol="0">
              <a:spAutoFit/>
            </a:bodyPr>
            <a:lstStyle/>
            <a:p>
              <a:pPr algn="r"/>
              <a:r>
                <a:rPr lang="cs-CZ" sz="1700" dirty="0" smtClean="0">
                  <a:solidFill>
                    <a:srgbClr val="002060"/>
                  </a:solidFill>
                </a:rPr>
                <a:t>Cílových zemí podpořeného</a:t>
              </a:r>
            </a:p>
            <a:p>
              <a:pPr algn="r"/>
              <a:endParaRPr lang="cs-CZ" sz="1700" dirty="0">
                <a:solidFill>
                  <a:srgbClr val="002060"/>
                </a:solidFill>
              </a:endParaRPr>
            </a:p>
            <a:p>
              <a:pPr algn="r"/>
              <a:r>
                <a:rPr lang="cs-CZ" sz="1700" dirty="0" smtClean="0">
                  <a:solidFill>
                    <a:srgbClr val="002060"/>
                  </a:solidFill>
                </a:rPr>
                <a:t>financování</a:t>
              </a:r>
              <a:endParaRPr lang="en-US" sz="1700" dirty="0">
                <a:solidFill>
                  <a:srgbClr val="002060"/>
                </a:solidFill>
              </a:endParaRPr>
            </a:p>
          </p:txBody>
        </p:sp>
        <p:cxnSp>
          <p:nvCxnSpPr>
            <p:cNvPr id="26" name="Přímá spojnice 25"/>
            <p:cNvCxnSpPr/>
            <p:nvPr/>
          </p:nvCxnSpPr>
          <p:spPr>
            <a:xfrm>
              <a:off x="5945660" y="5371764"/>
              <a:ext cx="288000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3" name="Skupina 1"/>
          <p:cNvGrpSpPr/>
          <p:nvPr/>
        </p:nvGrpSpPr>
        <p:grpSpPr>
          <a:xfrm>
            <a:off x="291590" y="3971418"/>
            <a:ext cx="5054910" cy="1512000"/>
            <a:chOff x="291590" y="3971418"/>
            <a:chExt cx="5054910" cy="1512000"/>
          </a:xfrm>
        </p:grpSpPr>
        <p:grpSp>
          <p:nvGrpSpPr>
            <p:cNvPr id="4" name="Skupina 49"/>
            <p:cNvGrpSpPr/>
            <p:nvPr/>
          </p:nvGrpSpPr>
          <p:grpSpPr>
            <a:xfrm>
              <a:off x="336968" y="3971418"/>
              <a:ext cx="5009532" cy="1512000"/>
              <a:chOff x="286994" y="4446246"/>
              <a:chExt cx="5009532" cy="1512000"/>
            </a:xfrm>
          </p:grpSpPr>
          <p:sp>
            <p:nvSpPr>
              <p:cNvPr id="12" name="Zaoblený obdélník 11"/>
              <p:cNvSpPr/>
              <p:nvPr/>
            </p:nvSpPr>
            <p:spPr>
              <a:xfrm>
                <a:off x="3784526" y="4446246"/>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1300</a:t>
                </a:r>
                <a:endParaRPr lang="en-US" sz="3600" b="1" dirty="0">
                  <a:solidFill>
                    <a:srgbClr val="FFFFFF"/>
                  </a:solidFill>
                </a:endParaRPr>
              </a:p>
            </p:txBody>
          </p:sp>
          <p:sp>
            <p:nvSpPr>
              <p:cNvPr id="38" name="TextovéPole 37"/>
              <p:cNvSpPr txBox="1"/>
              <p:nvPr/>
            </p:nvSpPr>
            <p:spPr>
              <a:xfrm>
                <a:off x="286994" y="4877028"/>
                <a:ext cx="2789244" cy="353943"/>
              </a:xfrm>
              <a:prstGeom prst="rect">
                <a:avLst/>
              </a:prstGeom>
              <a:noFill/>
            </p:spPr>
            <p:txBody>
              <a:bodyPr wrap="square" rtlCol="0">
                <a:spAutoFit/>
              </a:bodyPr>
              <a:lstStyle/>
              <a:p>
                <a:r>
                  <a:rPr lang="cs-CZ" sz="1700" dirty="0" smtClean="0">
                    <a:solidFill>
                      <a:srgbClr val="002060"/>
                    </a:solidFill>
                  </a:rPr>
                  <a:t>Realizovaných obchodů</a:t>
                </a:r>
                <a:endParaRPr lang="en-US" sz="1700" dirty="0">
                  <a:solidFill>
                    <a:srgbClr val="002060"/>
                  </a:solidFill>
                </a:endParaRPr>
              </a:p>
            </p:txBody>
          </p:sp>
        </p:grpSp>
        <p:cxnSp>
          <p:nvCxnSpPr>
            <p:cNvPr id="52" name="Přímá spojnice 51"/>
            <p:cNvCxnSpPr/>
            <p:nvPr/>
          </p:nvCxnSpPr>
          <p:spPr>
            <a:xfrm>
              <a:off x="291590" y="4784136"/>
              <a:ext cx="288000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grpSp>
      <p:grpSp>
        <p:nvGrpSpPr>
          <p:cNvPr id="5" name="Skupina 48"/>
          <p:cNvGrpSpPr/>
          <p:nvPr/>
        </p:nvGrpSpPr>
        <p:grpSpPr>
          <a:xfrm>
            <a:off x="3834500" y="3439284"/>
            <a:ext cx="5028536" cy="1512000"/>
            <a:chOff x="3816000" y="3987104"/>
            <a:chExt cx="5028536" cy="1512000"/>
          </a:xfrm>
        </p:grpSpPr>
        <p:sp>
          <p:nvSpPr>
            <p:cNvPr id="13" name="Zaoblený obdélník 12"/>
            <p:cNvSpPr/>
            <p:nvPr/>
          </p:nvSpPr>
          <p:spPr>
            <a:xfrm>
              <a:off x="3816000" y="398710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380</a:t>
              </a:r>
              <a:endParaRPr lang="en-US" sz="3600" b="1" dirty="0">
                <a:solidFill>
                  <a:srgbClr val="FFFFFF"/>
                </a:solidFill>
              </a:endParaRPr>
            </a:p>
          </p:txBody>
        </p:sp>
        <p:sp>
          <p:nvSpPr>
            <p:cNvPr id="37" name="TextovéPole 36"/>
            <p:cNvSpPr txBox="1"/>
            <p:nvPr/>
          </p:nvSpPr>
          <p:spPr>
            <a:xfrm>
              <a:off x="5718323" y="4501367"/>
              <a:ext cx="3126213" cy="877163"/>
            </a:xfrm>
            <a:prstGeom prst="rect">
              <a:avLst/>
            </a:prstGeom>
            <a:noFill/>
          </p:spPr>
          <p:txBody>
            <a:bodyPr wrap="square" rtlCol="0">
              <a:spAutoFit/>
            </a:bodyPr>
            <a:lstStyle/>
            <a:p>
              <a:pPr algn="r">
                <a:tabLst>
                  <a:tab pos="2781300" algn="l"/>
                </a:tabLst>
              </a:pPr>
              <a:r>
                <a:rPr lang="cs-CZ" sz="1700" dirty="0" smtClean="0">
                  <a:solidFill>
                    <a:srgbClr val="002060"/>
                  </a:solidFill>
                </a:rPr>
                <a:t>Mld. CZK objemu podpořeného</a:t>
              </a:r>
            </a:p>
            <a:p>
              <a:pPr algn="r"/>
              <a:endParaRPr lang="cs-CZ" sz="1700" dirty="0">
                <a:solidFill>
                  <a:srgbClr val="002060"/>
                </a:solidFill>
              </a:endParaRPr>
            </a:p>
            <a:p>
              <a:pPr algn="r"/>
              <a:r>
                <a:rPr lang="cs-CZ" sz="1700" dirty="0" smtClean="0">
                  <a:solidFill>
                    <a:srgbClr val="002060"/>
                  </a:solidFill>
                </a:rPr>
                <a:t>financování</a:t>
              </a:r>
              <a:endParaRPr lang="en-US" sz="1700" dirty="0">
                <a:solidFill>
                  <a:srgbClr val="002060"/>
                </a:solidFill>
              </a:endParaRPr>
            </a:p>
          </p:txBody>
        </p:sp>
        <p:cxnSp>
          <p:nvCxnSpPr>
            <p:cNvPr id="25" name="Přímá spojnice 24"/>
            <p:cNvCxnSpPr/>
            <p:nvPr/>
          </p:nvCxnSpPr>
          <p:spPr>
            <a:xfrm>
              <a:off x="5927160" y="4870700"/>
              <a:ext cx="2887792"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6" name="Skupina 46"/>
          <p:cNvGrpSpPr/>
          <p:nvPr/>
        </p:nvGrpSpPr>
        <p:grpSpPr>
          <a:xfrm>
            <a:off x="323528" y="2889024"/>
            <a:ext cx="5004472" cy="1512000"/>
            <a:chOff x="323528" y="2889024"/>
            <a:chExt cx="5004472" cy="1512000"/>
          </a:xfrm>
        </p:grpSpPr>
        <p:sp>
          <p:nvSpPr>
            <p:cNvPr id="15" name="Zaoblený obdélník 14"/>
            <p:cNvSpPr/>
            <p:nvPr/>
          </p:nvSpPr>
          <p:spPr>
            <a:xfrm>
              <a:off x="3816000" y="2889024"/>
              <a:ext cx="1512000" cy="1512000"/>
            </a:xfrm>
            <a:prstGeom prst="roundRect">
              <a:avLst>
                <a:gd name="adj" fmla="val 0"/>
              </a:avLst>
            </a:prstGeom>
            <a:solidFill>
              <a:schemeClr val="accent1">
                <a:lumMod val="5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5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3,28</a:t>
              </a:r>
              <a:endParaRPr lang="en-US" sz="3600" b="1" dirty="0">
                <a:solidFill>
                  <a:srgbClr val="FFFFFF"/>
                </a:solidFill>
              </a:endParaRPr>
            </a:p>
          </p:txBody>
        </p:sp>
        <p:cxnSp>
          <p:nvCxnSpPr>
            <p:cNvPr id="24" name="Přímá spojnice 23"/>
            <p:cNvCxnSpPr/>
            <p:nvPr/>
          </p:nvCxnSpPr>
          <p:spPr>
            <a:xfrm flipH="1">
              <a:off x="323528" y="3721224"/>
              <a:ext cx="2880320" cy="0"/>
            </a:xfrm>
            <a:prstGeom prst="line">
              <a:avLst/>
            </a:prstGeom>
            <a:ln>
              <a:solidFill>
                <a:schemeClr val="accent1">
                  <a:lumMod val="5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5" name="TextovéPole 34"/>
            <p:cNvSpPr txBox="1"/>
            <p:nvPr/>
          </p:nvSpPr>
          <p:spPr>
            <a:xfrm>
              <a:off x="323684" y="3351892"/>
              <a:ext cx="2443489" cy="353943"/>
            </a:xfrm>
            <a:prstGeom prst="rect">
              <a:avLst/>
            </a:prstGeom>
            <a:noFill/>
          </p:spPr>
          <p:txBody>
            <a:bodyPr wrap="none" rtlCol="0">
              <a:spAutoFit/>
            </a:bodyPr>
            <a:lstStyle/>
            <a:p>
              <a:r>
                <a:rPr lang="cs-CZ" sz="1700" dirty="0" smtClean="0">
                  <a:solidFill>
                    <a:srgbClr val="002060"/>
                  </a:solidFill>
                </a:rPr>
                <a:t>Celková aktiva v mld. EUR</a:t>
              </a:r>
              <a:endParaRPr lang="en-US" sz="1700" dirty="0">
                <a:solidFill>
                  <a:srgbClr val="002060"/>
                </a:solidFill>
              </a:endParaRPr>
            </a:p>
          </p:txBody>
        </p:sp>
      </p:grpSp>
      <p:grpSp>
        <p:nvGrpSpPr>
          <p:cNvPr id="7" name="Skupina 45"/>
          <p:cNvGrpSpPr/>
          <p:nvPr/>
        </p:nvGrpSpPr>
        <p:grpSpPr>
          <a:xfrm>
            <a:off x="3816000" y="2339984"/>
            <a:ext cx="5004472" cy="1512000"/>
            <a:chOff x="3816000" y="2339984"/>
            <a:chExt cx="5004472" cy="1512000"/>
          </a:xfrm>
        </p:grpSpPr>
        <p:sp>
          <p:nvSpPr>
            <p:cNvPr id="16" name="Zaoblený obdélník 15"/>
            <p:cNvSpPr/>
            <p:nvPr/>
          </p:nvSpPr>
          <p:spPr>
            <a:xfrm>
              <a:off x="3816000" y="2339984"/>
              <a:ext cx="1512000" cy="1512000"/>
            </a:xfrm>
            <a:prstGeom prst="roundRect">
              <a:avLst>
                <a:gd name="adj" fmla="val 0"/>
              </a:avLst>
            </a:prstGeom>
            <a:solidFill>
              <a:schemeClr val="accent1">
                <a:lumMod val="75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75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AA-</a:t>
              </a:r>
              <a:endParaRPr lang="en-US" sz="3600" b="1" dirty="0">
                <a:solidFill>
                  <a:srgbClr val="FFFFFF"/>
                </a:solidFill>
              </a:endParaRPr>
            </a:p>
          </p:txBody>
        </p:sp>
        <p:cxnSp>
          <p:nvCxnSpPr>
            <p:cNvPr id="28" name="Přímá spojnice 27"/>
            <p:cNvCxnSpPr/>
            <p:nvPr/>
          </p:nvCxnSpPr>
          <p:spPr>
            <a:xfrm flipH="1">
              <a:off x="5940152" y="3203724"/>
              <a:ext cx="2880320" cy="0"/>
            </a:xfrm>
            <a:prstGeom prst="line">
              <a:avLst/>
            </a:prstGeom>
            <a:ln>
              <a:solidFill>
                <a:schemeClr val="accent1">
                  <a:lumMod val="75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4" name="TextovéPole 33"/>
            <p:cNvSpPr txBox="1"/>
            <p:nvPr/>
          </p:nvSpPr>
          <p:spPr>
            <a:xfrm>
              <a:off x="6016442" y="2834392"/>
              <a:ext cx="2789244" cy="677108"/>
            </a:xfrm>
            <a:prstGeom prst="rect">
              <a:avLst/>
            </a:prstGeom>
            <a:noFill/>
          </p:spPr>
          <p:txBody>
            <a:bodyPr wrap="square" rtlCol="0">
              <a:spAutoFit/>
            </a:bodyPr>
            <a:lstStyle/>
            <a:p>
              <a:pPr algn="r"/>
              <a:r>
                <a:rPr lang="cs-CZ" sz="1700" dirty="0" smtClean="0">
                  <a:solidFill>
                    <a:srgbClr val="002060"/>
                  </a:solidFill>
                </a:rPr>
                <a:t>S </a:t>
              </a:r>
              <a:r>
                <a:rPr lang="en-US" sz="1700" dirty="0" smtClean="0">
                  <a:solidFill>
                    <a:srgbClr val="002060"/>
                  </a:solidFill>
                </a:rPr>
                <a:t>&amp; P rating</a:t>
              </a:r>
            </a:p>
            <a:p>
              <a:pPr algn="r"/>
              <a:endParaRPr lang="cs-CZ" sz="1000" dirty="0" smtClean="0">
                <a:solidFill>
                  <a:srgbClr val="002060"/>
                </a:solidFill>
              </a:endParaRPr>
            </a:p>
            <a:p>
              <a:pPr algn="r"/>
              <a:r>
                <a:rPr lang="cs-CZ" sz="1000" dirty="0" smtClean="0">
                  <a:solidFill>
                    <a:srgbClr val="002060"/>
                  </a:solidFill>
                </a:rPr>
                <a:t>Stabilní výhled</a:t>
              </a:r>
              <a:endParaRPr lang="en-US" sz="1000" dirty="0">
                <a:solidFill>
                  <a:srgbClr val="002060"/>
                </a:solidFill>
              </a:endParaRPr>
            </a:p>
          </p:txBody>
        </p:sp>
      </p:grpSp>
      <p:grpSp>
        <p:nvGrpSpPr>
          <p:cNvPr id="8" name="Skupina 44"/>
          <p:cNvGrpSpPr/>
          <p:nvPr/>
        </p:nvGrpSpPr>
        <p:grpSpPr>
          <a:xfrm>
            <a:off x="323528" y="1790944"/>
            <a:ext cx="5004472" cy="1512000"/>
            <a:chOff x="323528" y="1790944"/>
            <a:chExt cx="5004472" cy="1512000"/>
          </a:xfrm>
        </p:grpSpPr>
        <p:sp>
          <p:nvSpPr>
            <p:cNvPr id="17" name="Zaoblený obdélník 16"/>
            <p:cNvSpPr/>
            <p:nvPr/>
          </p:nvSpPr>
          <p:spPr>
            <a:xfrm>
              <a:off x="3816000" y="179094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A1</a:t>
              </a:r>
              <a:endParaRPr lang="en-US" sz="3600" b="1" dirty="0">
                <a:solidFill>
                  <a:srgbClr val="FFFFFF"/>
                </a:solidFill>
              </a:endParaRPr>
            </a:p>
          </p:txBody>
        </p:sp>
        <p:cxnSp>
          <p:nvCxnSpPr>
            <p:cNvPr id="23" name="Přímá spojnice 22"/>
            <p:cNvCxnSpPr/>
            <p:nvPr/>
          </p:nvCxnSpPr>
          <p:spPr>
            <a:xfrm flipH="1">
              <a:off x="323528" y="2627288"/>
              <a:ext cx="2880320"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3" name="TextovéPole 32"/>
            <p:cNvSpPr txBox="1"/>
            <p:nvPr/>
          </p:nvSpPr>
          <p:spPr>
            <a:xfrm>
              <a:off x="323528" y="2257956"/>
              <a:ext cx="1509901" cy="661720"/>
            </a:xfrm>
            <a:prstGeom prst="rect">
              <a:avLst/>
            </a:prstGeom>
            <a:noFill/>
          </p:spPr>
          <p:txBody>
            <a:bodyPr wrap="none" rtlCol="0">
              <a:spAutoFit/>
            </a:bodyPr>
            <a:lstStyle/>
            <a:p>
              <a:r>
                <a:rPr lang="cs-CZ" sz="1700" dirty="0" err="1" smtClean="0">
                  <a:solidFill>
                    <a:srgbClr val="002060"/>
                  </a:solidFill>
                </a:rPr>
                <a:t>Moody</a:t>
              </a:r>
              <a:r>
                <a:rPr lang="en-US" sz="1700" dirty="0" smtClean="0">
                  <a:solidFill>
                    <a:srgbClr val="002060"/>
                  </a:solidFill>
                </a:rPr>
                <a:t>’</a:t>
              </a:r>
              <a:r>
                <a:rPr lang="cs-CZ" sz="1700" dirty="0" smtClean="0">
                  <a:solidFill>
                    <a:srgbClr val="002060"/>
                  </a:solidFill>
                </a:rPr>
                <a:t>s rating</a:t>
              </a:r>
            </a:p>
            <a:p>
              <a:endParaRPr lang="cs-CZ" sz="1000" dirty="0" smtClean="0">
                <a:solidFill>
                  <a:srgbClr val="515151"/>
                </a:solidFill>
              </a:endParaRPr>
            </a:p>
            <a:p>
              <a:r>
                <a:rPr lang="cs-CZ" sz="1000" dirty="0" smtClean="0">
                  <a:solidFill>
                    <a:srgbClr val="002060"/>
                  </a:solidFill>
                </a:rPr>
                <a:t>Stabilní výhled</a:t>
              </a:r>
              <a:endParaRPr lang="en-US" sz="1000" dirty="0">
                <a:solidFill>
                  <a:srgbClr val="002060"/>
                </a:solidFill>
              </a:endParaRPr>
            </a:p>
          </p:txBody>
        </p:sp>
      </p:grpSp>
      <p:grpSp>
        <p:nvGrpSpPr>
          <p:cNvPr id="9" name="Skupina 43"/>
          <p:cNvGrpSpPr/>
          <p:nvPr/>
        </p:nvGrpSpPr>
        <p:grpSpPr>
          <a:xfrm>
            <a:off x="3816000" y="1241904"/>
            <a:ext cx="5032104" cy="1512000"/>
            <a:chOff x="3816000" y="1241904"/>
            <a:chExt cx="5032104" cy="1512000"/>
          </a:xfrm>
        </p:grpSpPr>
        <p:sp>
          <p:nvSpPr>
            <p:cNvPr id="18" name="Zaoblený obdélník 17"/>
            <p:cNvSpPr/>
            <p:nvPr/>
          </p:nvSpPr>
          <p:spPr>
            <a:xfrm>
              <a:off x="3816000" y="1241904"/>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100%</a:t>
              </a:r>
              <a:endParaRPr lang="en-US" sz="3600" b="1" dirty="0">
                <a:solidFill>
                  <a:srgbClr val="FFFFFF"/>
                </a:solidFill>
              </a:endParaRPr>
            </a:p>
          </p:txBody>
        </p:sp>
        <p:cxnSp>
          <p:nvCxnSpPr>
            <p:cNvPr id="27" name="Přímá spojnice 26"/>
            <p:cNvCxnSpPr/>
            <p:nvPr/>
          </p:nvCxnSpPr>
          <p:spPr>
            <a:xfrm flipH="1">
              <a:off x="5940152" y="2113744"/>
              <a:ext cx="288032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2" name="TextovéPole 31"/>
            <p:cNvSpPr txBox="1"/>
            <p:nvPr/>
          </p:nvSpPr>
          <p:spPr>
            <a:xfrm>
              <a:off x="6058860" y="1762014"/>
              <a:ext cx="2789244" cy="353943"/>
            </a:xfrm>
            <a:prstGeom prst="rect">
              <a:avLst/>
            </a:prstGeom>
            <a:noFill/>
          </p:spPr>
          <p:txBody>
            <a:bodyPr wrap="square" rtlCol="0">
              <a:spAutoFit/>
            </a:bodyPr>
            <a:lstStyle/>
            <a:p>
              <a:pPr algn="r"/>
              <a:r>
                <a:rPr lang="cs-CZ" sz="1700" dirty="0" smtClean="0">
                  <a:solidFill>
                    <a:srgbClr val="002060"/>
                  </a:solidFill>
                </a:rPr>
                <a:t>Vlastněno státem</a:t>
              </a:r>
              <a:endParaRPr lang="en-US" sz="1700" dirty="0">
                <a:solidFill>
                  <a:srgbClr val="002060"/>
                </a:solidFill>
              </a:endParaRPr>
            </a:p>
          </p:txBody>
        </p:sp>
      </p:grpSp>
      <p:grpSp>
        <p:nvGrpSpPr>
          <p:cNvPr id="10" name="Skupina 42"/>
          <p:cNvGrpSpPr/>
          <p:nvPr/>
        </p:nvGrpSpPr>
        <p:grpSpPr>
          <a:xfrm>
            <a:off x="323528" y="692864"/>
            <a:ext cx="5004472" cy="1512000"/>
            <a:chOff x="323528" y="692864"/>
            <a:chExt cx="5004472" cy="1512000"/>
          </a:xfrm>
        </p:grpSpPr>
        <p:sp>
          <p:nvSpPr>
            <p:cNvPr id="19" name="Zaoblený obdélník 18"/>
            <p:cNvSpPr/>
            <p:nvPr/>
          </p:nvSpPr>
          <p:spPr>
            <a:xfrm>
              <a:off x="3816000" y="692864"/>
              <a:ext cx="1512000" cy="1512000"/>
            </a:xfrm>
            <a:prstGeom prst="roundRect">
              <a:avLst>
                <a:gd name="adj" fmla="val 0"/>
              </a:avLst>
            </a:prstGeom>
            <a:solidFill>
              <a:schemeClr val="accent1">
                <a:lumMod val="20000"/>
                <a:lumOff val="8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rgbClr val="FFFFFF"/>
                  </a:solidFill>
                </a:rPr>
                <a:t>1995</a:t>
              </a:r>
              <a:endParaRPr lang="en-US" sz="3600" b="1" dirty="0">
                <a:solidFill>
                  <a:srgbClr val="FFFFFF"/>
                </a:solidFill>
              </a:endParaRPr>
            </a:p>
          </p:txBody>
        </p:sp>
        <p:cxnSp>
          <p:nvCxnSpPr>
            <p:cNvPr id="21" name="Přímá spojnice 20"/>
            <p:cNvCxnSpPr/>
            <p:nvPr/>
          </p:nvCxnSpPr>
          <p:spPr>
            <a:xfrm flipH="1">
              <a:off x="323528" y="1535584"/>
              <a:ext cx="288032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1" name="TextovéPole 30"/>
            <p:cNvSpPr txBox="1"/>
            <p:nvPr/>
          </p:nvSpPr>
          <p:spPr>
            <a:xfrm>
              <a:off x="323528" y="1196752"/>
              <a:ext cx="1487074" cy="353943"/>
            </a:xfrm>
            <a:prstGeom prst="rect">
              <a:avLst/>
            </a:prstGeom>
            <a:noFill/>
          </p:spPr>
          <p:txBody>
            <a:bodyPr wrap="none" rtlCol="0">
              <a:spAutoFit/>
            </a:bodyPr>
            <a:lstStyle/>
            <a:p>
              <a:r>
                <a:rPr lang="cs-CZ" sz="1700" dirty="0" smtClean="0">
                  <a:solidFill>
                    <a:srgbClr val="002060"/>
                  </a:solidFill>
                </a:rPr>
                <a:t>Založení banky</a:t>
              </a:r>
              <a:endParaRPr lang="en-US" sz="1700" dirty="0">
                <a:solidFill>
                  <a:srgbClr val="002060"/>
                </a:solidFill>
              </a:endParaRPr>
            </a:p>
          </p:txBody>
        </p:sp>
      </p:grpSp>
      <p:sp>
        <p:nvSpPr>
          <p:cNvPr id="40" name="Zástupný symbol pro text 118"/>
          <p:cNvSpPr>
            <a:spLocks noGrp="1"/>
          </p:cNvSpPr>
          <p:nvPr>
            <p:ph type="body" sz="quarter" idx="14"/>
          </p:nvPr>
        </p:nvSpPr>
        <p:spPr>
          <a:xfrm>
            <a:off x="251520" y="116632"/>
            <a:ext cx="6984776" cy="288032"/>
          </a:xfrm>
        </p:spPr>
        <p:txBody>
          <a:bodyPr/>
          <a:lstStyle/>
          <a:p>
            <a:r>
              <a:rPr lang="cs-CZ" sz="2000" b="1" cap="small" dirty="0" smtClean="0"/>
              <a:t>Česká exportní banka v kostce</a:t>
            </a:r>
            <a:endParaRPr lang="en-US" sz="2000" b="1" cap="small" dirty="0"/>
          </a:p>
        </p:txBody>
      </p:sp>
    </p:spTree>
    <p:extLst>
      <p:ext uri="{BB962C8B-B14F-4D97-AF65-F5344CB8AC3E}">
        <p14:creationId xmlns:p14="http://schemas.microsoft.com/office/powerpoint/2010/main" xmlns="" val="32781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right)">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4504230" y="2454061"/>
            <a:ext cx="1591200" cy="1589479"/>
            <a:chOff x="6174725" y="2751841"/>
            <a:chExt cx="1282700" cy="1287463"/>
          </a:xfrm>
        </p:grpSpPr>
        <p:sp>
          <p:nvSpPr>
            <p:cNvPr id="3" name="Freeform 11"/>
            <p:cNvSpPr>
              <a:spLocks/>
            </p:cNvSpPr>
            <p:nvPr/>
          </p:nvSpPr>
          <p:spPr bwMode="auto">
            <a:xfrm>
              <a:off x="6181075" y="2751841"/>
              <a:ext cx="1276350" cy="1287463"/>
            </a:xfrm>
            <a:custGeom>
              <a:avLst/>
              <a:gdLst>
                <a:gd name="T0" fmla="*/ 38 w 191"/>
                <a:gd name="T1" fmla="*/ 173 h 193"/>
                <a:gd name="T2" fmla="*/ 33 w 191"/>
                <a:gd name="T3" fmla="*/ 169 h 193"/>
                <a:gd name="T4" fmla="*/ 26 w 191"/>
                <a:gd name="T5" fmla="*/ 162 h 193"/>
                <a:gd name="T6" fmla="*/ 17 w 191"/>
                <a:gd name="T7" fmla="*/ 151 h 193"/>
                <a:gd name="T8" fmla="*/ 12 w 191"/>
                <a:gd name="T9" fmla="*/ 143 h 193"/>
                <a:gd name="T10" fmla="*/ 6 w 191"/>
                <a:gd name="T11" fmla="*/ 129 h 193"/>
                <a:gd name="T12" fmla="*/ 0 w 191"/>
                <a:gd name="T13" fmla="*/ 105 h 193"/>
                <a:gd name="T14" fmla="*/ 0 w 191"/>
                <a:gd name="T15" fmla="*/ 90 h 193"/>
                <a:gd name="T16" fmla="*/ 2 w 191"/>
                <a:gd name="T17" fmla="*/ 76 h 193"/>
                <a:gd name="T18" fmla="*/ 5 w 191"/>
                <a:gd name="T19" fmla="*/ 68 h 193"/>
                <a:gd name="T20" fmla="*/ 7 w 191"/>
                <a:gd name="T21" fmla="*/ 61 h 193"/>
                <a:gd name="T22" fmla="*/ 11 w 191"/>
                <a:gd name="T23" fmla="*/ 53 h 193"/>
                <a:gd name="T24" fmla="*/ 14 w 191"/>
                <a:gd name="T25" fmla="*/ 47 h 193"/>
                <a:gd name="T26" fmla="*/ 19 w 191"/>
                <a:gd name="T27" fmla="*/ 40 h 193"/>
                <a:gd name="T28" fmla="*/ 29 w 191"/>
                <a:gd name="T29" fmla="*/ 28 h 193"/>
                <a:gd name="T30" fmla="*/ 40 w 191"/>
                <a:gd name="T31" fmla="*/ 19 h 193"/>
                <a:gd name="T32" fmla="*/ 52 w 191"/>
                <a:gd name="T33" fmla="*/ 12 h 193"/>
                <a:gd name="T34" fmla="*/ 60 w 191"/>
                <a:gd name="T35" fmla="*/ 8 h 193"/>
                <a:gd name="T36" fmla="*/ 66 w 191"/>
                <a:gd name="T37" fmla="*/ 6 h 193"/>
                <a:gd name="T38" fmla="*/ 83 w 191"/>
                <a:gd name="T39" fmla="*/ 2 h 193"/>
                <a:gd name="T40" fmla="*/ 120 w 191"/>
                <a:gd name="T41" fmla="*/ 4 h 193"/>
                <a:gd name="T42" fmla="*/ 138 w 191"/>
                <a:gd name="T43" fmla="*/ 11 h 193"/>
                <a:gd name="T44" fmla="*/ 154 w 191"/>
                <a:gd name="T45" fmla="*/ 21 h 193"/>
                <a:gd name="T46" fmla="*/ 154 w 191"/>
                <a:gd name="T47" fmla="*/ 21 h 193"/>
                <a:gd name="T48" fmla="*/ 154 w 191"/>
                <a:gd name="T49" fmla="*/ 21 h 193"/>
                <a:gd name="T50" fmla="*/ 163 w 191"/>
                <a:gd name="T51" fmla="*/ 29 h 193"/>
                <a:gd name="T52" fmla="*/ 174 w 191"/>
                <a:gd name="T53" fmla="*/ 41 h 193"/>
                <a:gd name="T54" fmla="*/ 182 w 191"/>
                <a:gd name="T55" fmla="*/ 55 h 193"/>
                <a:gd name="T56" fmla="*/ 185 w 191"/>
                <a:gd name="T57" fmla="*/ 63 h 193"/>
                <a:gd name="T58" fmla="*/ 187 w 191"/>
                <a:gd name="T59" fmla="*/ 70 h 193"/>
                <a:gd name="T60" fmla="*/ 189 w 191"/>
                <a:gd name="T61" fmla="*/ 78 h 193"/>
                <a:gd name="T62" fmla="*/ 191 w 191"/>
                <a:gd name="T63" fmla="*/ 85 h 193"/>
                <a:gd name="T64" fmla="*/ 191 w 191"/>
                <a:gd name="T65" fmla="*/ 93 h 193"/>
                <a:gd name="T66" fmla="*/ 191 w 191"/>
                <a:gd name="T67" fmla="*/ 101 h 193"/>
                <a:gd name="T68" fmla="*/ 190 w 191"/>
                <a:gd name="T69" fmla="*/ 110 h 193"/>
                <a:gd name="T70" fmla="*/ 187 w 191"/>
                <a:gd name="T71" fmla="*/ 125 h 193"/>
                <a:gd name="T72" fmla="*/ 184 w 191"/>
                <a:gd name="T73" fmla="*/ 133 h 193"/>
                <a:gd name="T74" fmla="*/ 177 w 191"/>
                <a:gd name="T75" fmla="*/ 147 h 193"/>
                <a:gd name="T76" fmla="*/ 173 w 191"/>
                <a:gd name="T77" fmla="*/ 153 h 193"/>
                <a:gd name="T78" fmla="*/ 168 w 191"/>
                <a:gd name="T79" fmla="*/ 160 h 193"/>
                <a:gd name="T80" fmla="*/ 156 w 191"/>
                <a:gd name="T81" fmla="*/ 170 h 193"/>
                <a:gd name="T82" fmla="*/ 144 w 191"/>
                <a:gd name="T83" fmla="*/ 179 h 193"/>
                <a:gd name="T84" fmla="*/ 138 w 191"/>
                <a:gd name="T85" fmla="*/ 182 h 193"/>
                <a:gd name="T86" fmla="*/ 130 w 191"/>
                <a:gd name="T87" fmla="*/ 186 h 193"/>
                <a:gd name="T88" fmla="*/ 119 w 191"/>
                <a:gd name="T89" fmla="*/ 189 h 193"/>
                <a:gd name="T90" fmla="*/ 104 w 191"/>
                <a:gd name="T91" fmla="*/ 192 h 193"/>
                <a:gd name="T92" fmla="*/ 69 w 191"/>
                <a:gd name="T93" fmla="*/ 189 h 193"/>
                <a:gd name="T94" fmla="*/ 38 w 191"/>
                <a:gd name="T95" fmla="*/ 17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 h="193">
                  <a:moveTo>
                    <a:pt x="38" y="173"/>
                  </a:moveTo>
                  <a:cubicBezTo>
                    <a:pt x="36" y="172"/>
                    <a:pt x="34" y="170"/>
                    <a:pt x="33" y="169"/>
                  </a:cubicBezTo>
                  <a:cubicBezTo>
                    <a:pt x="31" y="167"/>
                    <a:pt x="28" y="164"/>
                    <a:pt x="26" y="162"/>
                  </a:cubicBezTo>
                  <a:cubicBezTo>
                    <a:pt x="23" y="159"/>
                    <a:pt x="19" y="154"/>
                    <a:pt x="17" y="151"/>
                  </a:cubicBezTo>
                  <a:cubicBezTo>
                    <a:pt x="15" y="149"/>
                    <a:pt x="13" y="146"/>
                    <a:pt x="12" y="143"/>
                  </a:cubicBezTo>
                  <a:cubicBezTo>
                    <a:pt x="8" y="135"/>
                    <a:pt x="8" y="135"/>
                    <a:pt x="6" y="129"/>
                  </a:cubicBezTo>
                  <a:cubicBezTo>
                    <a:pt x="1" y="117"/>
                    <a:pt x="0" y="105"/>
                    <a:pt x="0" y="105"/>
                  </a:cubicBezTo>
                  <a:cubicBezTo>
                    <a:pt x="0" y="101"/>
                    <a:pt x="0" y="95"/>
                    <a:pt x="0" y="90"/>
                  </a:cubicBezTo>
                  <a:cubicBezTo>
                    <a:pt x="1" y="86"/>
                    <a:pt x="1" y="80"/>
                    <a:pt x="2" y="76"/>
                  </a:cubicBezTo>
                  <a:cubicBezTo>
                    <a:pt x="3" y="74"/>
                    <a:pt x="4" y="70"/>
                    <a:pt x="5" y="68"/>
                  </a:cubicBezTo>
                  <a:cubicBezTo>
                    <a:pt x="5" y="66"/>
                    <a:pt x="6" y="63"/>
                    <a:pt x="7" y="61"/>
                  </a:cubicBezTo>
                  <a:cubicBezTo>
                    <a:pt x="8" y="59"/>
                    <a:pt x="9" y="56"/>
                    <a:pt x="11" y="53"/>
                  </a:cubicBezTo>
                  <a:cubicBezTo>
                    <a:pt x="12" y="51"/>
                    <a:pt x="13" y="49"/>
                    <a:pt x="14" y="47"/>
                  </a:cubicBezTo>
                  <a:cubicBezTo>
                    <a:pt x="15" y="45"/>
                    <a:pt x="17" y="42"/>
                    <a:pt x="19" y="40"/>
                  </a:cubicBezTo>
                  <a:cubicBezTo>
                    <a:pt x="24" y="33"/>
                    <a:pt x="29" y="28"/>
                    <a:pt x="29" y="28"/>
                  </a:cubicBezTo>
                  <a:cubicBezTo>
                    <a:pt x="32" y="25"/>
                    <a:pt x="36" y="22"/>
                    <a:pt x="40" y="19"/>
                  </a:cubicBezTo>
                  <a:cubicBezTo>
                    <a:pt x="40" y="19"/>
                    <a:pt x="47" y="14"/>
                    <a:pt x="52" y="12"/>
                  </a:cubicBezTo>
                  <a:cubicBezTo>
                    <a:pt x="55" y="10"/>
                    <a:pt x="58" y="9"/>
                    <a:pt x="60" y="8"/>
                  </a:cubicBezTo>
                  <a:cubicBezTo>
                    <a:pt x="62" y="7"/>
                    <a:pt x="64" y="7"/>
                    <a:pt x="66" y="6"/>
                  </a:cubicBezTo>
                  <a:cubicBezTo>
                    <a:pt x="70" y="5"/>
                    <a:pt x="75" y="3"/>
                    <a:pt x="83" y="2"/>
                  </a:cubicBezTo>
                  <a:cubicBezTo>
                    <a:pt x="95" y="0"/>
                    <a:pt x="108" y="1"/>
                    <a:pt x="120" y="4"/>
                  </a:cubicBezTo>
                  <a:cubicBezTo>
                    <a:pt x="126" y="6"/>
                    <a:pt x="132" y="8"/>
                    <a:pt x="138" y="11"/>
                  </a:cubicBezTo>
                  <a:cubicBezTo>
                    <a:pt x="145" y="15"/>
                    <a:pt x="150" y="18"/>
                    <a:pt x="154" y="21"/>
                  </a:cubicBezTo>
                  <a:cubicBezTo>
                    <a:pt x="141" y="11"/>
                    <a:pt x="141" y="11"/>
                    <a:pt x="154" y="21"/>
                  </a:cubicBezTo>
                  <a:cubicBezTo>
                    <a:pt x="154" y="21"/>
                    <a:pt x="154" y="21"/>
                    <a:pt x="154" y="21"/>
                  </a:cubicBezTo>
                  <a:cubicBezTo>
                    <a:pt x="157" y="23"/>
                    <a:pt x="161" y="26"/>
                    <a:pt x="163" y="29"/>
                  </a:cubicBezTo>
                  <a:cubicBezTo>
                    <a:pt x="166" y="32"/>
                    <a:pt x="170" y="36"/>
                    <a:pt x="174" y="41"/>
                  </a:cubicBezTo>
                  <a:cubicBezTo>
                    <a:pt x="176" y="45"/>
                    <a:pt x="179" y="49"/>
                    <a:pt x="182" y="55"/>
                  </a:cubicBezTo>
                  <a:cubicBezTo>
                    <a:pt x="183" y="57"/>
                    <a:pt x="184" y="60"/>
                    <a:pt x="185" y="63"/>
                  </a:cubicBezTo>
                  <a:cubicBezTo>
                    <a:pt x="186" y="65"/>
                    <a:pt x="187" y="68"/>
                    <a:pt x="187" y="70"/>
                  </a:cubicBezTo>
                  <a:cubicBezTo>
                    <a:pt x="188" y="72"/>
                    <a:pt x="189" y="75"/>
                    <a:pt x="189" y="78"/>
                  </a:cubicBezTo>
                  <a:cubicBezTo>
                    <a:pt x="190" y="80"/>
                    <a:pt x="190" y="83"/>
                    <a:pt x="191" y="85"/>
                  </a:cubicBezTo>
                  <a:cubicBezTo>
                    <a:pt x="191" y="88"/>
                    <a:pt x="191" y="91"/>
                    <a:pt x="191" y="93"/>
                  </a:cubicBezTo>
                  <a:cubicBezTo>
                    <a:pt x="191" y="96"/>
                    <a:pt x="191" y="99"/>
                    <a:pt x="191" y="101"/>
                  </a:cubicBezTo>
                  <a:cubicBezTo>
                    <a:pt x="191" y="104"/>
                    <a:pt x="191" y="107"/>
                    <a:pt x="190" y="110"/>
                  </a:cubicBezTo>
                  <a:cubicBezTo>
                    <a:pt x="190" y="114"/>
                    <a:pt x="188" y="120"/>
                    <a:pt x="187" y="125"/>
                  </a:cubicBezTo>
                  <a:cubicBezTo>
                    <a:pt x="186" y="127"/>
                    <a:pt x="185" y="131"/>
                    <a:pt x="184" y="133"/>
                  </a:cubicBezTo>
                  <a:cubicBezTo>
                    <a:pt x="181" y="140"/>
                    <a:pt x="179" y="143"/>
                    <a:pt x="177" y="147"/>
                  </a:cubicBezTo>
                  <a:cubicBezTo>
                    <a:pt x="176" y="149"/>
                    <a:pt x="174" y="152"/>
                    <a:pt x="173" y="153"/>
                  </a:cubicBezTo>
                  <a:cubicBezTo>
                    <a:pt x="171" y="155"/>
                    <a:pt x="169" y="158"/>
                    <a:pt x="168" y="160"/>
                  </a:cubicBezTo>
                  <a:cubicBezTo>
                    <a:pt x="163" y="165"/>
                    <a:pt x="159" y="168"/>
                    <a:pt x="156" y="170"/>
                  </a:cubicBezTo>
                  <a:cubicBezTo>
                    <a:pt x="154" y="173"/>
                    <a:pt x="150" y="176"/>
                    <a:pt x="144" y="179"/>
                  </a:cubicBezTo>
                  <a:cubicBezTo>
                    <a:pt x="142" y="180"/>
                    <a:pt x="140" y="181"/>
                    <a:pt x="138" y="182"/>
                  </a:cubicBezTo>
                  <a:cubicBezTo>
                    <a:pt x="136" y="183"/>
                    <a:pt x="133" y="185"/>
                    <a:pt x="130" y="186"/>
                  </a:cubicBezTo>
                  <a:cubicBezTo>
                    <a:pt x="126" y="187"/>
                    <a:pt x="120" y="189"/>
                    <a:pt x="119" y="189"/>
                  </a:cubicBezTo>
                  <a:cubicBezTo>
                    <a:pt x="116" y="190"/>
                    <a:pt x="111" y="191"/>
                    <a:pt x="104" y="192"/>
                  </a:cubicBezTo>
                  <a:cubicBezTo>
                    <a:pt x="93" y="193"/>
                    <a:pt x="81" y="192"/>
                    <a:pt x="69" y="189"/>
                  </a:cubicBezTo>
                  <a:cubicBezTo>
                    <a:pt x="54" y="184"/>
                    <a:pt x="43" y="177"/>
                    <a:pt x="38" y="173"/>
                  </a:cubicBezTo>
                  <a:close/>
                </a:path>
              </a:pathLst>
            </a:custGeom>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 name="Freeform 12"/>
            <p:cNvSpPr>
              <a:spLocks noEditPoints="1"/>
            </p:cNvSpPr>
            <p:nvPr/>
          </p:nvSpPr>
          <p:spPr bwMode="auto">
            <a:xfrm>
              <a:off x="6174725" y="2805816"/>
              <a:ext cx="400050" cy="1039813"/>
            </a:xfrm>
            <a:custGeom>
              <a:avLst/>
              <a:gdLst>
                <a:gd name="T0" fmla="*/ 20 w 60"/>
                <a:gd name="T1" fmla="*/ 38 h 156"/>
                <a:gd name="T2" fmla="*/ 19 w 60"/>
                <a:gd name="T3" fmla="*/ 38 h 156"/>
                <a:gd name="T4" fmla="*/ 22 w 60"/>
                <a:gd name="T5" fmla="*/ 36 h 156"/>
                <a:gd name="T6" fmla="*/ 21 w 60"/>
                <a:gd name="T7" fmla="*/ 35 h 156"/>
                <a:gd name="T8" fmla="*/ 22 w 60"/>
                <a:gd name="T9" fmla="*/ 32 h 156"/>
                <a:gd name="T10" fmla="*/ 21 w 60"/>
                <a:gd name="T11" fmla="*/ 32 h 156"/>
                <a:gd name="T12" fmla="*/ 22 w 60"/>
                <a:gd name="T13" fmla="*/ 35 h 156"/>
                <a:gd name="T14" fmla="*/ 24 w 60"/>
                <a:gd name="T15" fmla="*/ 29 h 156"/>
                <a:gd name="T16" fmla="*/ 24 w 60"/>
                <a:gd name="T17" fmla="*/ 29 h 156"/>
                <a:gd name="T18" fmla="*/ 26 w 60"/>
                <a:gd name="T19" fmla="*/ 27 h 156"/>
                <a:gd name="T20" fmla="*/ 25 w 60"/>
                <a:gd name="T21" fmla="*/ 29 h 156"/>
                <a:gd name="T22" fmla="*/ 33 w 60"/>
                <a:gd name="T23" fmla="*/ 38 h 156"/>
                <a:gd name="T24" fmla="*/ 37 w 60"/>
                <a:gd name="T25" fmla="*/ 29 h 156"/>
                <a:gd name="T26" fmla="*/ 39 w 60"/>
                <a:gd name="T27" fmla="*/ 22 h 156"/>
                <a:gd name="T28" fmla="*/ 32 w 60"/>
                <a:gd name="T29" fmla="*/ 24 h 156"/>
                <a:gd name="T30" fmla="*/ 29 w 60"/>
                <a:gd name="T31" fmla="*/ 25 h 156"/>
                <a:gd name="T32" fmla="*/ 43 w 60"/>
                <a:gd name="T33" fmla="*/ 13 h 156"/>
                <a:gd name="T34" fmla="*/ 40 w 60"/>
                <a:gd name="T35" fmla="*/ 16 h 156"/>
                <a:gd name="T36" fmla="*/ 44 w 60"/>
                <a:gd name="T37" fmla="*/ 13 h 156"/>
                <a:gd name="T38" fmla="*/ 48 w 60"/>
                <a:gd name="T39" fmla="*/ 12 h 156"/>
                <a:gd name="T40" fmla="*/ 44 w 60"/>
                <a:gd name="T41" fmla="*/ 15 h 156"/>
                <a:gd name="T42" fmla="*/ 42 w 60"/>
                <a:gd name="T43" fmla="*/ 19 h 156"/>
                <a:gd name="T44" fmla="*/ 42 w 60"/>
                <a:gd name="T45" fmla="*/ 22 h 156"/>
                <a:gd name="T46" fmla="*/ 46 w 60"/>
                <a:gd name="T47" fmla="*/ 20 h 156"/>
                <a:gd name="T48" fmla="*/ 51 w 60"/>
                <a:gd name="T49" fmla="*/ 13 h 156"/>
                <a:gd name="T50" fmla="*/ 51 w 60"/>
                <a:gd name="T51" fmla="*/ 8 h 156"/>
                <a:gd name="T52" fmla="*/ 47 w 60"/>
                <a:gd name="T53" fmla="*/ 10 h 156"/>
                <a:gd name="T54" fmla="*/ 47 w 60"/>
                <a:gd name="T55" fmla="*/ 9 h 156"/>
                <a:gd name="T56" fmla="*/ 52 w 60"/>
                <a:gd name="T57" fmla="*/ 5 h 156"/>
                <a:gd name="T58" fmla="*/ 56 w 60"/>
                <a:gd name="T59" fmla="*/ 2 h 156"/>
                <a:gd name="T60" fmla="*/ 53 w 60"/>
                <a:gd name="T61" fmla="*/ 4 h 156"/>
                <a:gd name="T62" fmla="*/ 12 w 60"/>
                <a:gd name="T63" fmla="*/ 45 h 156"/>
                <a:gd name="T64" fmla="*/ 9 w 60"/>
                <a:gd name="T65" fmla="*/ 52 h 156"/>
                <a:gd name="T66" fmla="*/ 9 w 60"/>
                <a:gd name="T67" fmla="*/ 53 h 156"/>
                <a:gd name="T68" fmla="*/ 16 w 60"/>
                <a:gd name="T69" fmla="*/ 45 h 156"/>
                <a:gd name="T70" fmla="*/ 23 w 60"/>
                <a:gd name="T71" fmla="*/ 40 h 156"/>
                <a:gd name="T72" fmla="*/ 27 w 60"/>
                <a:gd name="T73" fmla="*/ 42 h 156"/>
                <a:gd name="T74" fmla="*/ 28 w 60"/>
                <a:gd name="T75" fmla="*/ 38 h 156"/>
                <a:gd name="T76" fmla="*/ 26 w 60"/>
                <a:gd name="T77" fmla="*/ 35 h 156"/>
                <a:gd name="T78" fmla="*/ 30 w 60"/>
                <a:gd name="T79" fmla="*/ 34 h 156"/>
                <a:gd name="T80" fmla="*/ 32 w 60"/>
                <a:gd name="T81" fmla="*/ 35 h 156"/>
                <a:gd name="T82" fmla="*/ 31 w 60"/>
                <a:gd name="T83" fmla="*/ 40 h 156"/>
                <a:gd name="T84" fmla="*/ 25 w 60"/>
                <a:gd name="T85" fmla="*/ 125 h 156"/>
                <a:gd name="T86" fmla="*/ 13 w 60"/>
                <a:gd name="T87" fmla="*/ 113 h 156"/>
                <a:gd name="T88" fmla="*/ 10 w 60"/>
                <a:gd name="T89" fmla="*/ 98 h 156"/>
                <a:gd name="T90" fmla="*/ 6 w 60"/>
                <a:gd name="T91" fmla="*/ 87 h 156"/>
                <a:gd name="T92" fmla="*/ 5 w 60"/>
                <a:gd name="T93" fmla="*/ 84 h 156"/>
                <a:gd name="T94" fmla="*/ 2 w 60"/>
                <a:gd name="T95" fmla="*/ 86 h 156"/>
                <a:gd name="T96" fmla="*/ 2 w 60"/>
                <a:gd name="T97" fmla="*/ 73 h 156"/>
                <a:gd name="T98" fmla="*/ 2 w 60"/>
                <a:gd name="T99" fmla="*/ 92 h 156"/>
                <a:gd name="T100" fmla="*/ 27 w 60"/>
                <a:gd name="T101" fmla="*/ 154 h 156"/>
                <a:gd name="T102" fmla="*/ 22 w 60"/>
                <a:gd name="T103" fmla="*/ 147 h 156"/>
                <a:gd name="T104" fmla="*/ 25 w 60"/>
                <a:gd name="T105"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156">
                  <a:moveTo>
                    <a:pt x="21" y="37"/>
                  </a:moveTo>
                  <a:cubicBezTo>
                    <a:pt x="21" y="37"/>
                    <a:pt x="20" y="37"/>
                    <a:pt x="20" y="38"/>
                  </a:cubicBezTo>
                  <a:cubicBezTo>
                    <a:pt x="20" y="38"/>
                    <a:pt x="20" y="38"/>
                    <a:pt x="20" y="38"/>
                  </a:cubicBezTo>
                  <a:cubicBezTo>
                    <a:pt x="20" y="38"/>
                    <a:pt x="20" y="38"/>
                    <a:pt x="20" y="38"/>
                  </a:cubicBezTo>
                  <a:cubicBezTo>
                    <a:pt x="19" y="38"/>
                    <a:pt x="19" y="38"/>
                    <a:pt x="19" y="38"/>
                  </a:cubicBezTo>
                  <a:cubicBezTo>
                    <a:pt x="19" y="38"/>
                    <a:pt x="19" y="39"/>
                    <a:pt x="18" y="39"/>
                  </a:cubicBezTo>
                  <a:cubicBezTo>
                    <a:pt x="18" y="39"/>
                    <a:pt x="18" y="39"/>
                    <a:pt x="18" y="39"/>
                  </a:cubicBezTo>
                  <a:cubicBezTo>
                    <a:pt x="18" y="39"/>
                    <a:pt x="18" y="38"/>
                    <a:pt x="19" y="38"/>
                  </a:cubicBezTo>
                  <a:cubicBezTo>
                    <a:pt x="19" y="37"/>
                    <a:pt x="19" y="37"/>
                    <a:pt x="20" y="37"/>
                  </a:cubicBezTo>
                  <a:cubicBezTo>
                    <a:pt x="20" y="37"/>
                    <a:pt x="21" y="36"/>
                    <a:pt x="21" y="36"/>
                  </a:cubicBezTo>
                  <a:cubicBezTo>
                    <a:pt x="21" y="36"/>
                    <a:pt x="21" y="36"/>
                    <a:pt x="21" y="36"/>
                  </a:cubicBezTo>
                  <a:cubicBezTo>
                    <a:pt x="22" y="36"/>
                    <a:pt x="22" y="36"/>
                    <a:pt x="22" y="36"/>
                  </a:cubicBezTo>
                  <a:cubicBezTo>
                    <a:pt x="22" y="37"/>
                    <a:pt x="22" y="37"/>
                    <a:pt x="21" y="37"/>
                  </a:cubicBezTo>
                  <a:moveTo>
                    <a:pt x="22" y="35"/>
                  </a:moveTo>
                  <a:cubicBezTo>
                    <a:pt x="21" y="35"/>
                    <a:pt x="22" y="35"/>
                    <a:pt x="22" y="33"/>
                  </a:cubicBezTo>
                  <a:cubicBezTo>
                    <a:pt x="22" y="33"/>
                    <a:pt x="21" y="34"/>
                    <a:pt x="21" y="35"/>
                  </a:cubicBezTo>
                  <a:cubicBezTo>
                    <a:pt x="20" y="36"/>
                    <a:pt x="20" y="36"/>
                    <a:pt x="20" y="36"/>
                  </a:cubicBezTo>
                  <a:cubicBezTo>
                    <a:pt x="20" y="36"/>
                    <a:pt x="20" y="36"/>
                    <a:pt x="21" y="34"/>
                  </a:cubicBezTo>
                  <a:cubicBezTo>
                    <a:pt x="22" y="33"/>
                    <a:pt x="22" y="33"/>
                    <a:pt x="22" y="32"/>
                  </a:cubicBezTo>
                  <a:cubicBezTo>
                    <a:pt x="22" y="32"/>
                    <a:pt x="22" y="32"/>
                    <a:pt x="22" y="32"/>
                  </a:cubicBezTo>
                  <a:cubicBezTo>
                    <a:pt x="22" y="32"/>
                    <a:pt x="21" y="33"/>
                    <a:pt x="19" y="35"/>
                  </a:cubicBezTo>
                  <a:cubicBezTo>
                    <a:pt x="18" y="37"/>
                    <a:pt x="18" y="37"/>
                    <a:pt x="18" y="37"/>
                  </a:cubicBezTo>
                  <a:cubicBezTo>
                    <a:pt x="18" y="37"/>
                    <a:pt x="18" y="37"/>
                    <a:pt x="18" y="37"/>
                  </a:cubicBezTo>
                  <a:cubicBezTo>
                    <a:pt x="18" y="36"/>
                    <a:pt x="21" y="32"/>
                    <a:pt x="21" y="32"/>
                  </a:cubicBezTo>
                  <a:cubicBezTo>
                    <a:pt x="22" y="32"/>
                    <a:pt x="23" y="31"/>
                    <a:pt x="23" y="31"/>
                  </a:cubicBezTo>
                  <a:cubicBezTo>
                    <a:pt x="23" y="31"/>
                    <a:pt x="23" y="31"/>
                    <a:pt x="23" y="32"/>
                  </a:cubicBezTo>
                  <a:cubicBezTo>
                    <a:pt x="23" y="32"/>
                    <a:pt x="23" y="32"/>
                    <a:pt x="23" y="32"/>
                  </a:cubicBezTo>
                  <a:cubicBezTo>
                    <a:pt x="23" y="32"/>
                    <a:pt x="22" y="34"/>
                    <a:pt x="22" y="35"/>
                  </a:cubicBezTo>
                  <a:moveTo>
                    <a:pt x="24" y="30"/>
                  </a:moveTo>
                  <a:cubicBezTo>
                    <a:pt x="24" y="30"/>
                    <a:pt x="24" y="30"/>
                    <a:pt x="24" y="30"/>
                  </a:cubicBezTo>
                  <a:cubicBezTo>
                    <a:pt x="24" y="30"/>
                    <a:pt x="24" y="30"/>
                    <a:pt x="24" y="30"/>
                  </a:cubicBezTo>
                  <a:cubicBezTo>
                    <a:pt x="24" y="30"/>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8"/>
                    <a:pt x="24" y="28"/>
                    <a:pt x="25" y="28"/>
                  </a:cubicBezTo>
                  <a:cubicBezTo>
                    <a:pt x="25" y="28"/>
                    <a:pt x="25" y="28"/>
                    <a:pt x="25" y="28"/>
                  </a:cubicBezTo>
                  <a:cubicBezTo>
                    <a:pt x="25" y="28"/>
                    <a:pt x="25" y="28"/>
                    <a:pt x="25" y="28"/>
                  </a:cubicBezTo>
                  <a:cubicBezTo>
                    <a:pt x="25" y="27"/>
                    <a:pt x="26" y="27"/>
                    <a:pt x="26" y="27"/>
                  </a:cubicBezTo>
                  <a:cubicBezTo>
                    <a:pt x="26" y="27"/>
                    <a:pt x="26" y="27"/>
                    <a:pt x="26" y="27"/>
                  </a:cubicBezTo>
                  <a:cubicBezTo>
                    <a:pt x="26" y="27"/>
                    <a:pt x="26" y="27"/>
                    <a:pt x="26" y="27"/>
                  </a:cubicBezTo>
                  <a:cubicBezTo>
                    <a:pt x="26" y="28"/>
                    <a:pt x="25" y="28"/>
                    <a:pt x="25" y="28"/>
                  </a:cubicBezTo>
                  <a:cubicBezTo>
                    <a:pt x="25" y="29"/>
                    <a:pt x="25" y="29"/>
                    <a:pt x="25" y="29"/>
                  </a:cubicBezTo>
                  <a:cubicBezTo>
                    <a:pt x="25" y="29"/>
                    <a:pt x="25" y="29"/>
                    <a:pt x="24" y="30"/>
                  </a:cubicBezTo>
                  <a:moveTo>
                    <a:pt x="32" y="41"/>
                  </a:moveTo>
                  <a:cubicBezTo>
                    <a:pt x="32" y="41"/>
                    <a:pt x="33" y="39"/>
                    <a:pt x="33" y="38"/>
                  </a:cubicBezTo>
                  <a:cubicBezTo>
                    <a:pt x="33" y="38"/>
                    <a:pt x="33" y="38"/>
                    <a:pt x="33" y="38"/>
                  </a:cubicBezTo>
                  <a:cubicBezTo>
                    <a:pt x="33" y="37"/>
                    <a:pt x="33" y="37"/>
                    <a:pt x="33" y="37"/>
                  </a:cubicBezTo>
                  <a:cubicBezTo>
                    <a:pt x="34" y="36"/>
                    <a:pt x="35" y="35"/>
                    <a:pt x="36" y="34"/>
                  </a:cubicBezTo>
                  <a:cubicBezTo>
                    <a:pt x="36" y="33"/>
                    <a:pt x="36" y="32"/>
                    <a:pt x="37" y="31"/>
                  </a:cubicBezTo>
                  <a:cubicBezTo>
                    <a:pt x="37" y="31"/>
                    <a:pt x="37" y="30"/>
                    <a:pt x="37" y="29"/>
                  </a:cubicBezTo>
                  <a:cubicBezTo>
                    <a:pt x="37" y="29"/>
                    <a:pt x="37" y="29"/>
                    <a:pt x="36" y="29"/>
                  </a:cubicBezTo>
                  <a:cubicBezTo>
                    <a:pt x="38" y="27"/>
                    <a:pt x="40" y="25"/>
                    <a:pt x="40" y="23"/>
                  </a:cubicBezTo>
                  <a:cubicBezTo>
                    <a:pt x="39" y="23"/>
                    <a:pt x="39" y="24"/>
                    <a:pt x="37" y="24"/>
                  </a:cubicBezTo>
                  <a:cubicBezTo>
                    <a:pt x="37" y="23"/>
                    <a:pt x="37" y="23"/>
                    <a:pt x="39" y="22"/>
                  </a:cubicBezTo>
                  <a:cubicBezTo>
                    <a:pt x="40" y="19"/>
                    <a:pt x="40" y="19"/>
                    <a:pt x="40" y="19"/>
                  </a:cubicBezTo>
                  <a:cubicBezTo>
                    <a:pt x="40" y="17"/>
                    <a:pt x="37" y="20"/>
                    <a:pt x="36" y="21"/>
                  </a:cubicBezTo>
                  <a:cubicBezTo>
                    <a:pt x="35" y="22"/>
                    <a:pt x="34" y="24"/>
                    <a:pt x="32" y="24"/>
                  </a:cubicBezTo>
                  <a:cubicBezTo>
                    <a:pt x="32" y="24"/>
                    <a:pt x="32" y="24"/>
                    <a:pt x="32" y="24"/>
                  </a:cubicBezTo>
                  <a:cubicBezTo>
                    <a:pt x="30" y="24"/>
                    <a:pt x="30" y="26"/>
                    <a:pt x="28" y="28"/>
                  </a:cubicBezTo>
                  <a:cubicBezTo>
                    <a:pt x="28" y="28"/>
                    <a:pt x="28" y="27"/>
                    <a:pt x="28" y="27"/>
                  </a:cubicBezTo>
                  <a:cubicBezTo>
                    <a:pt x="28" y="27"/>
                    <a:pt x="28" y="27"/>
                    <a:pt x="30" y="25"/>
                  </a:cubicBezTo>
                  <a:cubicBezTo>
                    <a:pt x="30" y="25"/>
                    <a:pt x="30" y="25"/>
                    <a:pt x="29" y="25"/>
                  </a:cubicBezTo>
                  <a:cubicBezTo>
                    <a:pt x="30" y="24"/>
                    <a:pt x="32" y="23"/>
                    <a:pt x="32" y="22"/>
                  </a:cubicBezTo>
                  <a:cubicBezTo>
                    <a:pt x="31" y="20"/>
                    <a:pt x="38" y="14"/>
                    <a:pt x="41" y="14"/>
                  </a:cubicBezTo>
                  <a:cubicBezTo>
                    <a:pt x="41" y="14"/>
                    <a:pt x="41" y="14"/>
                    <a:pt x="41" y="14"/>
                  </a:cubicBezTo>
                  <a:cubicBezTo>
                    <a:pt x="42" y="14"/>
                    <a:pt x="42" y="13"/>
                    <a:pt x="43" y="13"/>
                  </a:cubicBezTo>
                  <a:cubicBezTo>
                    <a:pt x="42" y="14"/>
                    <a:pt x="41" y="15"/>
                    <a:pt x="40" y="15"/>
                  </a:cubicBezTo>
                  <a:cubicBezTo>
                    <a:pt x="41" y="15"/>
                    <a:pt x="41" y="15"/>
                    <a:pt x="41" y="15"/>
                  </a:cubicBezTo>
                  <a:cubicBezTo>
                    <a:pt x="41" y="15"/>
                    <a:pt x="41" y="15"/>
                    <a:pt x="41" y="15"/>
                  </a:cubicBezTo>
                  <a:cubicBezTo>
                    <a:pt x="41" y="15"/>
                    <a:pt x="41" y="15"/>
                    <a:pt x="40" y="16"/>
                  </a:cubicBezTo>
                  <a:cubicBezTo>
                    <a:pt x="41" y="16"/>
                    <a:pt x="41" y="16"/>
                    <a:pt x="44" y="13"/>
                  </a:cubicBezTo>
                  <a:cubicBezTo>
                    <a:pt x="43" y="13"/>
                    <a:pt x="43" y="13"/>
                    <a:pt x="43" y="13"/>
                  </a:cubicBezTo>
                  <a:cubicBezTo>
                    <a:pt x="44" y="13"/>
                    <a:pt x="44" y="13"/>
                    <a:pt x="44" y="12"/>
                  </a:cubicBezTo>
                  <a:cubicBezTo>
                    <a:pt x="44" y="13"/>
                    <a:pt x="44" y="13"/>
                    <a:pt x="44" y="13"/>
                  </a:cubicBezTo>
                  <a:cubicBezTo>
                    <a:pt x="46" y="13"/>
                    <a:pt x="47" y="11"/>
                    <a:pt x="48" y="11"/>
                  </a:cubicBezTo>
                  <a:cubicBezTo>
                    <a:pt x="49" y="12"/>
                    <a:pt x="49" y="12"/>
                    <a:pt x="49" y="11"/>
                  </a:cubicBezTo>
                  <a:cubicBezTo>
                    <a:pt x="49" y="11"/>
                    <a:pt x="49" y="11"/>
                    <a:pt x="48" y="12"/>
                  </a:cubicBezTo>
                  <a:cubicBezTo>
                    <a:pt x="48" y="12"/>
                    <a:pt x="48" y="12"/>
                    <a:pt x="48" y="12"/>
                  </a:cubicBezTo>
                  <a:cubicBezTo>
                    <a:pt x="48" y="13"/>
                    <a:pt x="45" y="13"/>
                    <a:pt x="46" y="14"/>
                  </a:cubicBezTo>
                  <a:cubicBezTo>
                    <a:pt x="46" y="14"/>
                    <a:pt x="47" y="14"/>
                    <a:pt x="47" y="14"/>
                  </a:cubicBezTo>
                  <a:cubicBezTo>
                    <a:pt x="47" y="14"/>
                    <a:pt x="47" y="15"/>
                    <a:pt x="44" y="16"/>
                  </a:cubicBezTo>
                  <a:cubicBezTo>
                    <a:pt x="44" y="15"/>
                    <a:pt x="44" y="15"/>
                    <a:pt x="44" y="15"/>
                  </a:cubicBezTo>
                  <a:cubicBezTo>
                    <a:pt x="44" y="15"/>
                    <a:pt x="43" y="15"/>
                    <a:pt x="42" y="16"/>
                  </a:cubicBezTo>
                  <a:cubicBezTo>
                    <a:pt x="42" y="16"/>
                    <a:pt x="42" y="17"/>
                    <a:pt x="42" y="17"/>
                  </a:cubicBezTo>
                  <a:cubicBezTo>
                    <a:pt x="42" y="18"/>
                    <a:pt x="42" y="18"/>
                    <a:pt x="41" y="19"/>
                  </a:cubicBezTo>
                  <a:cubicBezTo>
                    <a:pt x="42" y="19"/>
                    <a:pt x="42" y="19"/>
                    <a:pt x="42" y="19"/>
                  </a:cubicBezTo>
                  <a:cubicBezTo>
                    <a:pt x="41" y="21"/>
                    <a:pt x="41" y="21"/>
                    <a:pt x="41" y="21"/>
                  </a:cubicBezTo>
                  <a:cubicBezTo>
                    <a:pt x="42" y="21"/>
                    <a:pt x="42" y="21"/>
                    <a:pt x="42" y="21"/>
                  </a:cubicBezTo>
                  <a:cubicBezTo>
                    <a:pt x="42" y="21"/>
                    <a:pt x="42" y="21"/>
                    <a:pt x="42" y="21"/>
                  </a:cubicBezTo>
                  <a:cubicBezTo>
                    <a:pt x="42" y="21"/>
                    <a:pt x="42" y="21"/>
                    <a:pt x="42" y="22"/>
                  </a:cubicBezTo>
                  <a:cubicBezTo>
                    <a:pt x="44" y="21"/>
                    <a:pt x="44" y="19"/>
                    <a:pt x="46" y="18"/>
                  </a:cubicBezTo>
                  <a:cubicBezTo>
                    <a:pt x="46" y="18"/>
                    <a:pt x="46" y="18"/>
                    <a:pt x="46" y="18"/>
                  </a:cubicBezTo>
                  <a:cubicBezTo>
                    <a:pt x="46" y="18"/>
                    <a:pt x="46" y="18"/>
                    <a:pt x="45" y="19"/>
                  </a:cubicBezTo>
                  <a:cubicBezTo>
                    <a:pt x="46" y="19"/>
                    <a:pt x="46" y="19"/>
                    <a:pt x="46" y="20"/>
                  </a:cubicBezTo>
                  <a:cubicBezTo>
                    <a:pt x="47" y="19"/>
                    <a:pt x="47" y="19"/>
                    <a:pt x="48" y="19"/>
                  </a:cubicBezTo>
                  <a:cubicBezTo>
                    <a:pt x="48" y="17"/>
                    <a:pt x="49" y="17"/>
                    <a:pt x="49" y="16"/>
                  </a:cubicBezTo>
                  <a:cubicBezTo>
                    <a:pt x="49" y="16"/>
                    <a:pt x="49" y="16"/>
                    <a:pt x="49" y="16"/>
                  </a:cubicBezTo>
                  <a:cubicBezTo>
                    <a:pt x="49" y="14"/>
                    <a:pt x="51" y="14"/>
                    <a:pt x="51" y="13"/>
                  </a:cubicBezTo>
                  <a:cubicBezTo>
                    <a:pt x="52" y="13"/>
                    <a:pt x="52" y="11"/>
                    <a:pt x="53" y="10"/>
                  </a:cubicBezTo>
                  <a:cubicBezTo>
                    <a:pt x="53" y="10"/>
                    <a:pt x="54" y="9"/>
                    <a:pt x="54" y="9"/>
                  </a:cubicBezTo>
                  <a:cubicBezTo>
                    <a:pt x="54" y="8"/>
                    <a:pt x="53" y="8"/>
                    <a:pt x="53" y="8"/>
                  </a:cubicBezTo>
                  <a:cubicBezTo>
                    <a:pt x="52" y="8"/>
                    <a:pt x="52" y="9"/>
                    <a:pt x="51" y="8"/>
                  </a:cubicBezTo>
                  <a:cubicBezTo>
                    <a:pt x="52" y="8"/>
                    <a:pt x="53" y="8"/>
                    <a:pt x="54" y="7"/>
                  </a:cubicBezTo>
                  <a:cubicBezTo>
                    <a:pt x="50" y="7"/>
                    <a:pt x="49" y="10"/>
                    <a:pt x="46" y="11"/>
                  </a:cubicBezTo>
                  <a:cubicBezTo>
                    <a:pt x="46" y="11"/>
                    <a:pt x="47" y="10"/>
                    <a:pt x="48" y="10"/>
                  </a:cubicBezTo>
                  <a:cubicBezTo>
                    <a:pt x="48" y="10"/>
                    <a:pt x="48" y="10"/>
                    <a:pt x="47" y="10"/>
                  </a:cubicBezTo>
                  <a:cubicBezTo>
                    <a:pt x="49" y="8"/>
                    <a:pt x="50" y="8"/>
                    <a:pt x="51" y="7"/>
                  </a:cubicBezTo>
                  <a:cubicBezTo>
                    <a:pt x="49" y="7"/>
                    <a:pt x="48" y="9"/>
                    <a:pt x="46" y="9"/>
                  </a:cubicBezTo>
                  <a:cubicBezTo>
                    <a:pt x="47" y="9"/>
                    <a:pt x="48" y="9"/>
                    <a:pt x="49" y="7"/>
                  </a:cubicBezTo>
                  <a:cubicBezTo>
                    <a:pt x="48" y="7"/>
                    <a:pt x="48" y="8"/>
                    <a:pt x="47" y="9"/>
                  </a:cubicBezTo>
                  <a:cubicBezTo>
                    <a:pt x="47" y="8"/>
                    <a:pt x="47" y="7"/>
                    <a:pt x="49" y="7"/>
                  </a:cubicBezTo>
                  <a:cubicBezTo>
                    <a:pt x="49" y="7"/>
                    <a:pt x="49" y="7"/>
                    <a:pt x="49" y="7"/>
                  </a:cubicBezTo>
                  <a:cubicBezTo>
                    <a:pt x="51" y="6"/>
                    <a:pt x="54" y="4"/>
                    <a:pt x="55" y="3"/>
                  </a:cubicBezTo>
                  <a:cubicBezTo>
                    <a:pt x="55" y="3"/>
                    <a:pt x="55" y="3"/>
                    <a:pt x="52" y="5"/>
                  </a:cubicBezTo>
                  <a:cubicBezTo>
                    <a:pt x="55" y="3"/>
                    <a:pt x="57" y="2"/>
                    <a:pt x="59" y="1"/>
                  </a:cubicBezTo>
                  <a:cubicBezTo>
                    <a:pt x="60" y="1"/>
                    <a:pt x="60" y="1"/>
                    <a:pt x="60" y="0"/>
                  </a:cubicBezTo>
                  <a:cubicBezTo>
                    <a:pt x="59" y="1"/>
                    <a:pt x="57" y="2"/>
                    <a:pt x="56" y="2"/>
                  </a:cubicBezTo>
                  <a:cubicBezTo>
                    <a:pt x="56" y="2"/>
                    <a:pt x="56" y="2"/>
                    <a:pt x="56" y="2"/>
                  </a:cubicBezTo>
                  <a:cubicBezTo>
                    <a:pt x="56" y="2"/>
                    <a:pt x="56" y="2"/>
                    <a:pt x="56" y="2"/>
                  </a:cubicBezTo>
                  <a:cubicBezTo>
                    <a:pt x="56" y="2"/>
                    <a:pt x="56" y="2"/>
                    <a:pt x="56" y="2"/>
                  </a:cubicBezTo>
                  <a:cubicBezTo>
                    <a:pt x="54" y="3"/>
                    <a:pt x="54" y="3"/>
                    <a:pt x="52" y="4"/>
                  </a:cubicBezTo>
                  <a:cubicBezTo>
                    <a:pt x="52" y="4"/>
                    <a:pt x="53" y="4"/>
                    <a:pt x="53" y="4"/>
                  </a:cubicBezTo>
                  <a:cubicBezTo>
                    <a:pt x="50" y="6"/>
                    <a:pt x="45" y="8"/>
                    <a:pt x="42" y="10"/>
                  </a:cubicBezTo>
                  <a:cubicBezTo>
                    <a:pt x="35" y="16"/>
                    <a:pt x="34" y="16"/>
                    <a:pt x="30" y="20"/>
                  </a:cubicBezTo>
                  <a:cubicBezTo>
                    <a:pt x="24" y="27"/>
                    <a:pt x="23" y="27"/>
                    <a:pt x="20" y="32"/>
                  </a:cubicBezTo>
                  <a:cubicBezTo>
                    <a:pt x="14" y="40"/>
                    <a:pt x="14" y="40"/>
                    <a:pt x="12" y="45"/>
                  </a:cubicBezTo>
                  <a:cubicBezTo>
                    <a:pt x="9" y="51"/>
                    <a:pt x="9" y="51"/>
                    <a:pt x="9" y="51"/>
                  </a:cubicBezTo>
                  <a:cubicBezTo>
                    <a:pt x="9" y="51"/>
                    <a:pt x="9" y="51"/>
                    <a:pt x="9" y="51"/>
                  </a:cubicBezTo>
                  <a:cubicBezTo>
                    <a:pt x="9" y="50"/>
                    <a:pt x="9" y="50"/>
                    <a:pt x="10" y="50"/>
                  </a:cubicBezTo>
                  <a:cubicBezTo>
                    <a:pt x="9" y="50"/>
                    <a:pt x="9" y="50"/>
                    <a:pt x="9" y="52"/>
                  </a:cubicBezTo>
                  <a:cubicBezTo>
                    <a:pt x="9" y="51"/>
                    <a:pt x="9" y="51"/>
                    <a:pt x="9" y="51"/>
                  </a:cubicBezTo>
                  <a:cubicBezTo>
                    <a:pt x="9" y="51"/>
                    <a:pt x="10" y="51"/>
                    <a:pt x="10" y="52"/>
                  </a:cubicBezTo>
                  <a:cubicBezTo>
                    <a:pt x="9" y="52"/>
                    <a:pt x="9" y="52"/>
                    <a:pt x="9" y="53"/>
                  </a:cubicBezTo>
                  <a:cubicBezTo>
                    <a:pt x="9" y="53"/>
                    <a:pt x="9" y="53"/>
                    <a:pt x="9" y="53"/>
                  </a:cubicBezTo>
                  <a:cubicBezTo>
                    <a:pt x="9" y="55"/>
                    <a:pt x="8" y="57"/>
                    <a:pt x="7" y="60"/>
                  </a:cubicBezTo>
                  <a:cubicBezTo>
                    <a:pt x="7" y="60"/>
                    <a:pt x="8" y="59"/>
                    <a:pt x="8" y="57"/>
                  </a:cubicBezTo>
                  <a:cubicBezTo>
                    <a:pt x="10" y="52"/>
                    <a:pt x="13" y="49"/>
                    <a:pt x="16" y="45"/>
                  </a:cubicBezTo>
                  <a:cubicBezTo>
                    <a:pt x="16" y="45"/>
                    <a:pt x="16" y="45"/>
                    <a:pt x="16" y="45"/>
                  </a:cubicBezTo>
                  <a:cubicBezTo>
                    <a:pt x="17" y="45"/>
                    <a:pt x="17" y="43"/>
                    <a:pt x="18" y="43"/>
                  </a:cubicBezTo>
                  <a:cubicBezTo>
                    <a:pt x="19" y="42"/>
                    <a:pt x="19" y="42"/>
                    <a:pt x="19" y="42"/>
                  </a:cubicBezTo>
                  <a:cubicBezTo>
                    <a:pt x="20" y="43"/>
                    <a:pt x="20" y="43"/>
                    <a:pt x="20" y="43"/>
                  </a:cubicBezTo>
                  <a:cubicBezTo>
                    <a:pt x="21" y="42"/>
                    <a:pt x="21" y="39"/>
                    <a:pt x="23" y="40"/>
                  </a:cubicBezTo>
                  <a:cubicBezTo>
                    <a:pt x="23" y="40"/>
                    <a:pt x="24" y="40"/>
                    <a:pt x="24" y="39"/>
                  </a:cubicBezTo>
                  <a:cubicBezTo>
                    <a:pt x="24" y="40"/>
                    <a:pt x="23" y="41"/>
                    <a:pt x="23" y="42"/>
                  </a:cubicBezTo>
                  <a:cubicBezTo>
                    <a:pt x="23" y="42"/>
                    <a:pt x="23" y="42"/>
                    <a:pt x="23" y="42"/>
                  </a:cubicBezTo>
                  <a:cubicBezTo>
                    <a:pt x="24" y="42"/>
                    <a:pt x="26" y="42"/>
                    <a:pt x="27" y="42"/>
                  </a:cubicBezTo>
                  <a:cubicBezTo>
                    <a:pt x="27" y="42"/>
                    <a:pt x="28" y="40"/>
                    <a:pt x="28" y="39"/>
                  </a:cubicBezTo>
                  <a:cubicBezTo>
                    <a:pt x="28" y="39"/>
                    <a:pt x="27" y="40"/>
                    <a:pt x="27" y="40"/>
                  </a:cubicBezTo>
                  <a:cubicBezTo>
                    <a:pt x="27" y="40"/>
                    <a:pt x="27" y="40"/>
                    <a:pt x="27" y="40"/>
                  </a:cubicBezTo>
                  <a:cubicBezTo>
                    <a:pt x="27" y="39"/>
                    <a:pt x="27" y="39"/>
                    <a:pt x="28" y="38"/>
                  </a:cubicBezTo>
                  <a:cubicBezTo>
                    <a:pt x="27" y="38"/>
                    <a:pt x="27" y="38"/>
                    <a:pt x="27" y="38"/>
                  </a:cubicBezTo>
                  <a:cubicBezTo>
                    <a:pt x="26" y="37"/>
                    <a:pt x="28" y="36"/>
                    <a:pt x="28" y="35"/>
                  </a:cubicBezTo>
                  <a:cubicBezTo>
                    <a:pt x="28" y="35"/>
                    <a:pt x="28" y="35"/>
                    <a:pt x="28" y="35"/>
                  </a:cubicBezTo>
                  <a:cubicBezTo>
                    <a:pt x="27" y="35"/>
                    <a:pt x="26" y="35"/>
                    <a:pt x="26" y="35"/>
                  </a:cubicBezTo>
                  <a:cubicBezTo>
                    <a:pt x="26" y="34"/>
                    <a:pt x="27" y="34"/>
                    <a:pt x="28" y="33"/>
                  </a:cubicBezTo>
                  <a:cubicBezTo>
                    <a:pt x="28" y="33"/>
                    <a:pt x="29" y="34"/>
                    <a:pt x="29" y="33"/>
                  </a:cubicBezTo>
                  <a:cubicBezTo>
                    <a:pt x="29" y="33"/>
                    <a:pt x="30" y="34"/>
                    <a:pt x="30" y="34"/>
                  </a:cubicBezTo>
                  <a:cubicBezTo>
                    <a:pt x="30" y="34"/>
                    <a:pt x="30" y="34"/>
                    <a:pt x="30" y="34"/>
                  </a:cubicBezTo>
                  <a:cubicBezTo>
                    <a:pt x="30" y="34"/>
                    <a:pt x="30" y="34"/>
                    <a:pt x="30" y="34"/>
                  </a:cubicBezTo>
                  <a:cubicBezTo>
                    <a:pt x="30" y="35"/>
                    <a:pt x="29" y="35"/>
                    <a:pt x="29" y="36"/>
                  </a:cubicBezTo>
                  <a:cubicBezTo>
                    <a:pt x="30" y="37"/>
                    <a:pt x="31" y="35"/>
                    <a:pt x="32" y="35"/>
                  </a:cubicBezTo>
                  <a:cubicBezTo>
                    <a:pt x="32" y="35"/>
                    <a:pt x="32" y="35"/>
                    <a:pt x="32" y="35"/>
                  </a:cubicBezTo>
                  <a:cubicBezTo>
                    <a:pt x="32" y="35"/>
                    <a:pt x="32" y="35"/>
                    <a:pt x="33" y="35"/>
                  </a:cubicBezTo>
                  <a:cubicBezTo>
                    <a:pt x="33" y="35"/>
                    <a:pt x="34" y="35"/>
                    <a:pt x="34" y="35"/>
                  </a:cubicBezTo>
                  <a:cubicBezTo>
                    <a:pt x="33" y="37"/>
                    <a:pt x="30" y="37"/>
                    <a:pt x="29" y="39"/>
                  </a:cubicBezTo>
                  <a:cubicBezTo>
                    <a:pt x="30" y="39"/>
                    <a:pt x="30" y="40"/>
                    <a:pt x="31" y="40"/>
                  </a:cubicBezTo>
                  <a:cubicBezTo>
                    <a:pt x="31" y="40"/>
                    <a:pt x="31" y="41"/>
                    <a:pt x="30" y="41"/>
                  </a:cubicBezTo>
                  <a:cubicBezTo>
                    <a:pt x="31" y="41"/>
                    <a:pt x="32" y="41"/>
                    <a:pt x="32" y="42"/>
                  </a:cubicBezTo>
                  <a:cubicBezTo>
                    <a:pt x="32" y="41"/>
                    <a:pt x="32" y="41"/>
                    <a:pt x="32" y="41"/>
                  </a:cubicBezTo>
                  <a:moveTo>
                    <a:pt x="25" y="125"/>
                  </a:moveTo>
                  <a:cubicBezTo>
                    <a:pt x="25" y="123"/>
                    <a:pt x="15" y="111"/>
                    <a:pt x="14" y="111"/>
                  </a:cubicBezTo>
                  <a:cubicBezTo>
                    <a:pt x="14" y="112"/>
                    <a:pt x="14" y="112"/>
                    <a:pt x="14" y="113"/>
                  </a:cubicBezTo>
                  <a:cubicBezTo>
                    <a:pt x="14" y="113"/>
                    <a:pt x="14" y="113"/>
                    <a:pt x="14" y="113"/>
                  </a:cubicBezTo>
                  <a:cubicBezTo>
                    <a:pt x="13" y="113"/>
                    <a:pt x="13" y="113"/>
                    <a:pt x="13" y="113"/>
                  </a:cubicBezTo>
                  <a:cubicBezTo>
                    <a:pt x="14" y="110"/>
                    <a:pt x="14" y="110"/>
                    <a:pt x="13" y="109"/>
                  </a:cubicBezTo>
                  <a:cubicBezTo>
                    <a:pt x="13" y="109"/>
                    <a:pt x="13" y="110"/>
                    <a:pt x="13" y="110"/>
                  </a:cubicBezTo>
                  <a:cubicBezTo>
                    <a:pt x="12" y="110"/>
                    <a:pt x="12" y="110"/>
                    <a:pt x="12" y="109"/>
                  </a:cubicBezTo>
                  <a:cubicBezTo>
                    <a:pt x="16" y="107"/>
                    <a:pt x="10" y="98"/>
                    <a:pt x="10" y="98"/>
                  </a:cubicBezTo>
                  <a:cubicBezTo>
                    <a:pt x="10" y="98"/>
                    <a:pt x="9" y="98"/>
                    <a:pt x="9" y="98"/>
                  </a:cubicBezTo>
                  <a:cubicBezTo>
                    <a:pt x="7" y="93"/>
                    <a:pt x="7" y="93"/>
                    <a:pt x="8" y="89"/>
                  </a:cubicBezTo>
                  <a:cubicBezTo>
                    <a:pt x="8" y="89"/>
                    <a:pt x="7" y="89"/>
                    <a:pt x="7" y="90"/>
                  </a:cubicBezTo>
                  <a:cubicBezTo>
                    <a:pt x="7" y="89"/>
                    <a:pt x="7" y="88"/>
                    <a:pt x="6" y="87"/>
                  </a:cubicBezTo>
                  <a:cubicBezTo>
                    <a:pt x="6" y="88"/>
                    <a:pt x="6" y="88"/>
                    <a:pt x="6" y="88"/>
                  </a:cubicBezTo>
                  <a:cubicBezTo>
                    <a:pt x="6" y="88"/>
                    <a:pt x="6" y="87"/>
                    <a:pt x="5" y="86"/>
                  </a:cubicBezTo>
                  <a:cubicBezTo>
                    <a:pt x="5" y="86"/>
                    <a:pt x="5" y="86"/>
                    <a:pt x="5" y="86"/>
                  </a:cubicBezTo>
                  <a:cubicBezTo>
                    <a:pt x="5" y="86"/>
                    <a:pt x="5" y="86"/>
                    <a:pt x="5" y="84"/>
                  </a:cubicBezTo>
                  <a:cubicBezTo>
                    <a:pt x="5" y="84"/>
                    <a:pt x="4" y="84"/>
                    <a:pt x="4" y="84"/>
                  </a:cubicBezTo>
                  <a:cubicBezTo>
                    <a:pt x="4" y="85"/>
                    <a:pt x="4" y="85"/>
                    <a:pt x="4" y="88"/>
                  </a:cubicBezTo>
                  <a:cubicBezTo>
                    <a:pt x="3" y="86"/>
                    <a:pt x="4" y="84"/>
                    <a:pt x="4" y="82"/>
                  </a:cubicBezTo>
                  <a:cubicBezTo>
                    <a:pt x="3" y="83"/>
                    <a:pt x="3" y="83"/>
                    <a:pt x="2" y="86"/>
                  </a:cubicBezTo>
                  <a:cubicBezTo>
                    <a:pt x="2" y="85"/>
                    <a:pt x="2" y="85"/>
                    <a:pt x="2" y="83"/>
                  </a:cubicBezTo>
                  <a:cubicBezTo>
                    <a:pt x="2" y="83"/>
                    <a:pt x="2" y="84"/>
                    <a:pt x="2" y="84"/>
                  </a:cubicBezTo>
                  <a:cubicBezTo>
                    <a:pt x="0" y="76"/>
                    <a:pt x="6" y="70"/>
                    <a:pt x="5" y="62"/>
                  </a:cubicBezTo>
                  <a:cubicBezTo>
                    <a:pt x="4" y="65"/>
                    <a:pt x="2" y="73"/>
                    <a:pt x="2" y="73"/>
                  </a:cubicBezTo>
                  <a:cubicBezTo>
                    <a:pt x="2" y="73"/>
                    <a:pt x="2" y="73"/>
                    <a:pt x="2" y="73"/>
                  </a:cubicBezTo>
                  <a:cubicBezTo>
                    <a:pt x="1" y="81"/>
                    <a:pt x="1" y="85"/>
                    <a:pt x="2" y="87"/>
                  </a:cubicBezTo>
                  <a:cubicBezTo>
                    <a:pt x="2" y="86"/>
                    <a:pt x="2" y="86"/>
                    <a:pt x="2" y="85"/>
                  </a:cubicBezTo>
                  <a:cubicBezTo>
                    <a:pt x="2" y="86"/>
                    <a:pt x="2" y="92"/>
                    <a:pt x="2" y="92"/>
                  </a:cubicBezTo>
                  <a:cubicBezTo>
                    <a:pt x="1" y="112"/>
                    <a:pt x="11" y="137"/>
                    <a:pt x="27" y="154"/>
                  </a:cubicBezTo>
                  <a:cubicBezTo>
                    <a:pt x="29" y="156"/>
                    <a:pt x="29" y="156"/>
                    <a:pt x="29" y="156"/>
                  </a:cubicBezTo>
                  <a:cubicBezTo>
                    <a:pt x="29" y="156"/>
                    <a:pt x="29" y="156"/>
                    <a:pt x="29" y="156"/>
                  </a:cubicBezTo>
                  <a:cubicBezTo>
                    <a:pt x="28" y="155"/>
                    <a:pt x="28" y="155"/>
                    <a:pt x="27" y="154"/>
                  </a:cubicBezTo>
                  <a:cubicBezTo>
                    <a:pt x="27" y="154"/>
                    <a:pt x="27" y="154"/>
                    <a:pt x="28" y="155"/>
                  </a:cubicBezTo>
                  <a:cubicBezTo>
                    <a:pt x="27" y="154"/>
                    <a:pt x="27" y="154"/>
                    <a:pt x="26" y="153"/>
                  </a:cubicBezTo>
                  <a:cubicBezTo>
                    <a:pt x="26" y="153"/>
                    <a:pt x="27" y="153"/>
                    <a:pt x="27" y="154"/>
                  </a:cubicBezTo>
                  <a:cubicBezTo>
                    <a:pt x="26" y="151"/>
                    <a:pt x="23" y="149"/>
                    <a:pt x="22" y="147"/>
                  </a:cubicBezTo>
                  <a:cubicBezTo>
                    <a:pt x="24" y="150"/>
                    <a:pt x="24" y="150"/>
                    <a:pt x="26" y="151"/>
                  </a:cubicBezTo>
                  <a:cubicBezTo>
                    <a:pt x="25" y="150"/>
                    <a:pt x="24" y="149"/>
                    <a:pt x="24" y="148"/>
                  </a:cubicBezTo>
                  <a:cubicBezTo>
                    <a:pt x="24" y="146"/>
                    <a:pt x="22" y="145"/>
                    <a:pt x="22" y="143"/>
                  </a:cubicBezTo>
                  <a:cubicBezTo>
                    <a:pt x="23" y="141"/>
                    <a:pt x="24" y="142"/>
                    <a:pt x="25" y="142"/>
                  </a:cubicBezTo>
                  <a:cubicBezTo>
                    <a:pt x="25" y="141"/>
                    <a:pt x="25" y="140"/>
                    <a:pt x="25" y="139"/>
                  </a:cubicBezTo>
                  <a:cubicBezTo>
                    <a:pt x="25" y="137"/>
                    <a:pt x="23" y="134"/>
                    <a:pt x="23" y="132"/>
                  </a:cubicBezTo>
                  <a:cubicBezTo>
                    <a:pt x="23" y="130"/>
                    <a:pt x="25" y="128"/>
                    <a:pt x="25" y="12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5" name="Freeform 13"/>
            <p:cNvSpPr>
              <a:spLocks/>
            </p:cNvSpPr>
            <p:nvPr/>
          </p:nvSpPr>
          <p:spPr bwMode="auto">
            <a:xfrm>
              <a:off x="6435075" y="2912178"/>
              <a:ext cx="6350" cy="635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0"/>
                    <a:pt x="1" y="0"/>
                    <a:pt x="1" y="0"/>
                  </a:cubicBezTo>
                  <a:cubicBezTo>
                    <a:pt x="1" y="0"/>
                    <a:pt x="1" y="0"/>
                    <a:pt x="1" y="0"/>
                  </a:cubicBezTo>
                  <a:cubicBezTo>
                    <a:pt x="1" y="0"/>
                    <a:pt x="1" y="0"/>
                    <a:pt x="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6" name="Freeform 14"/>
            <p:cNvSpPr>
              <a:spLocks/>
            </p:cNvSpPr>
            <p:nvPr/>
          </p:nvSpPr>
          <p:spPr bwMode="auto">
            <a:xfrm>
              <a:off x="6428725" y="2918528"/>
              <a:ext cx="6350" cy="7938"/>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1" y="0"/>
                    <a:pt x="1" y="0"/>
                  </a:cubicBezTo>
                  <a:cubicBezTo>
                    <a:pt x="1" y="0"/>
                    <a:pt x="1" y="0"/>
                    <a:pt x="1" y="0"/>
                  </a:cubicBezTo>
                  <a:cubicBezTo>
                    <a:pt x="1" y="1"/>
                    <a:pt x="1" y="1"/>
                    <a:pt x="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7" name="Freeform 15"/>
            <p:cNvSpPr>
              <a:spLocks/>
            </p:cNvSpPr>
            <p:nvPr/>
          </p:nvSpPr>
          <p:spPr bwMode="auto">
            <a:xfrm>
              <a:off x="6549375" y="2799466"/>
              <a:ext cx="46038" cy="26988"/>
            </a:xfrm>
            <a:custGeom>
              <a:avLst/>
              <a:gdLst>
                <a:gd name="T0" fmla="*/ 2 w 7"/>
                <a:gd name="T1" fmla="*/ 3 h 4"/>
                <a:gd name="T2" fmla="*/ 0 w 7"/>
                <a:gd name="T3" fmla="*/ 4 h 4"/>
                <a:gd name="T4" fmla="*/ 0 w 7"/>
                <a:gd name="T5" fmla="*/ 4 h 4"/>
                <a:gd name="T6" fmla="*/ 1 w 7"/>
                <a:gd name="T7" fmla="*/ 3 h 4"/>
                <a:gd name="T8" fmla="*/ 1 w 7"/>
                <a:gd name="T9" fmla="*/ 3 h 4"/>
                <a:gd name="T10" fmla="*/ 2 w 7"/>
                <a:gd name="T11" fmla="*/ 3 h 4"/>
                <a:gd name="T12" fmla="*/ 3 w 7"/>
                <a:gd name="T13" fmla="*/ 2 h 4"/>
                <a:gd name="T14" fmla="*/ 2 w 7"/>
                <a:gd name="T15" fmla="*/ 2 h 4"/>
                <a:gd name="T16" fmla="*/ 4 w 7"/>
                <a:gd name="T17" fmla="*/ 2 h 4"/>
                <a:gd name="T18" fmla="*/ 5 w 7"/>
                <a:gd name="T19" fmla="*/ 1 h 4"/>
                <a:gd name="T20" fmla="*/ 5 w 7"/>
                <a:gd name="T21" fmla="*/ 1 h 4"/>
                <a:gd name="T22" fmla="*/ 5 w 7"/>
                <a:gd name="T23" fmla="*/ 1 h 4"/>
                <a:gd name="T24" fmla="*/ 5 w 7"/>
                <a:gd name="T25" fmla="*/ 1 h 4"/>
                <a:gd name="T26" fmla="*/ 5 w 7"/>
                <a:gd name="T27" fmla="*/ 1 h 4"/>
                <a:gd name="T28" fmla="*/ 5 w 7"/>
                <a:gd name="T29" fmla="*/ 1 h 4"/>
                <a:gd name="T30" fmla="*/ 5 w 7"/>
                <a:gd name="T31" fmla="*/ 1 h 4"/>
                <a:gd name="T32" fmla="*/ 5 w 7"/>
                <a:gd name="T33" fmla="*/ 1 h 4"/>
                <a:gd name="T34" fmla="*/ 5 w 7"/>
                <a:gd name="T35" fmla="*/ 1 h 4"/>
                <a:gd name="T36" fmla="*/ 5 w 7"/>
                <a:gd name="T37" fmla="*/ 1 h 4"/>
                <a:gd name="T38" fmla="*/ 5 w 7"/>
                <a:gd name="T39" fmla="*/ 1 h 4"/>
                <a:gd name="T40" fmla="*/ 6 w 7"/>
                <a:gd name="T41" fmla="*/ 1 h 4"/>
                <a:gd name="T42" fmla="*/ 6 w 7"/>
                <a:gd name="T43" fmla="*/ 1 h 4"/>
                <a:gd name="T44" fmla="*/ 7 w 7"/>
                <a:gd name="T45" fmla="*/ 0 h 4"/>
                <a:gd name="T46" fmla="*/ 7 w 7"/>
                <a:gd name="T47" fmla="*/ 0 h 4"/>
                <a:gd name="T48" fmla="*/ 7 w 7"/>
                <a:gd name="T49" fmla="*/ 0 h 4"/>
                <a:gd name="T50" fmla="*/ 7 w 7"/>
                <a:gd name="T51" fmla="*/ 1 h 4"/>
                <a:gd name="T52" fmla="*/ 6 w 7"/>
                <a:gd name="T53" fmla="*/ 1 h 4"/>
                <a:gd name="T54" fmla="*/ 3 w 7"/>
                <a:gd name="T55" fmla="*/ 2 h 4"/>
                <a:gd name="T56" fmla="*/ 3 w 7"/>
                <a:gd name="T57" fmla="*/ 2 h 4"/>
                <a:gd name="T58" fmla="*/ 4 w 7"/>
                <a:gd name="T59" fmla="*/ 2 h 4"/>
                <a:gd name="T60" fmla="*/ 2 w 7"/>
                <a:gd name="T61" fmla="*/ 3 h 4"/>
                <a:gd name="T62" fmla="*/ 3 w 7"/>
                <a:gd name="T63" fmla="*/ 3 h 4"/>
                <a:gd name="T64" fmla="*/ 2 w 7"/>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4">
                  <a:moveTo>
                    <a:pt x="2" y="3"/>
                  </a:moveTo>
                  <a:cubicBezTo>
                    <a:pt x="1" y="4"/>
                    <a:pt x="0" y="4"/>
                    <a:pt x="0" y="4"/>
                  </a:cubicBezTo>
                  <a:cubicBezTo>
                    <a:pt x="0" y="4"/>
                    <a:pt x="0" y="4"/>
                    <a:pt x="0" y="4"/>
                  </a:cubicBezTo>
                  <a:cubicBezTo>
                    <a:pt x="0" y="4"/>
                    <a:pt x="1" y="3"/>
                    <a:pt x="1" y="3"/>
                  </a:cubicBezTo>
                  <a:cubicBezTo>
                    <a:pt x="1" y="3"/>
                    <a:pt x="1" y="3"/>
                    <a:pt x="1" y="3"/>
                  </a:cubicBezTo>
                  <a:cubicBezTo>
                    <a:pt x="1" y="3"/>
                    <a:pt x="1" y="3"/>
                    <a:pt x="2" y="3"/>
                  </a:cubicBezTo>
                  <a:cubicBezTo>
                    <a:pt x="2" y="2"/>
                    <a:pt x="3" y="2"/>
                    <a:pt x="3" y="2"/>
                  </a:cubicBezTo>
                  <a:cubicBezTo>
                    <a:pt x="3" y="2"/>
                    <a:pt x="3" y="2"/>
                    <a:pt x="2" y="2"/>
                  </a:cubicBezTo>
                  <a:cubicBezTo>
                    <a:pt x="3" y="2"/>
                    <a:pt x="3" y="2"/>
                    <a:pt x="4"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6" y="1"/>
                    <a:pt x="6" y="1"/>
                    <a:pt x="6" y="1"/>
                  </a:cubicBezTo>
                  <a:cubicBezTo>
                    <a:pt x="6" y="1"/>
                    <a:pt x="6" y="1"/>
                    <a:pt x="6" y="1"/>
                  </a:cubicBezTo>
                  <a:cubicBezTo>
                    <a:pt x="6" y="1"/>
                    <a:pt x="7" y="1"/>
                    <a:pt x="7" y="0"/>
                  </a:cubicBezTo>
                  <a:cubicBezTo>
                    <a:pt x="7" y="0"/>
                    <a:pt x="7" y="0"/>
                    <a:pt x="7" y="0"/>
                  </a:cubicBezTo>
                  <a:cubicBezTo>
                    <a:pt x="7" y="0"/>
                    <a:pt x="7" y="0"/>
                    <a:pt x="7" y="0"/>
                  </a:cubicBezTo>
                  <a:cubicBezTo>
                    <a:pt x="7" y="1"/>
                    <a:pt x="7" y="1"/>
                    <a:pt x="7" y="1"/>
                  </a:cubicBezTo>
                  <a:cubicBezTo>
                    <a:pt x="7" y="1"/>
                    <a:pt x="7" y="1"/>
                    <a:pt x="6" y="1"/>
                  </a:cubicBezTo>
                  <a:cubicBezTo>
                    <a:pt x="5" y="1"/>
                    <a:pt x="3" y="2"/>
                    <a:pt x="3" y="2"/>
                  </a:cubicBezTo>
                  <a:cubicBezTo>
                    <a:pt x="3" y="2"/>
                    <a:pt x="3" y="2"/>
                    <a:pt x="3" y="2"/>
                  </a:cubicBezTo>
                  <a:cubicBezTo>
                    <a:pt x="4" y="2"/>
                    <a:pt x="4" y="2"/>
                    <a:pt x="4" y="2"/>
                  </a:cubicBezTo>
                  <a:cubicBezTo>
                    <a:pt x="4" y="3"/>
                    <a:pt x="3" y="3"/>
                    <a:pt x="2" y="3"/>
                  </a:cubicBezTo>
                  <a:cubicBezTo>
                    <a:pt x="3" y="3"/>
                    <a:pt x="3" y="3"/>
                    <a:pt x="3" y="3"/>
                  </a:cubicBezTo>
                  <a:cubicBezTo>
                    <a:pt x="3" y="3"/>
                    <a:pt x="2" y="3"/>
                    <a:pt x="2"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8" name="Freeform 16"/>
            <p:cNvSpPr>
              <a:spLocks/>
            </p:cNvSpPr>
            <p:nvPr/>
          </p:nvSpPr>
          <p:spPr bwMode="auto">
            <a:xfrm>
              <a:off x="6582713" y="2805816"/>
              <a:ext cx="12700" cy="6350"/>
            </a:xfrm>
            <a:custGeom>
              <a:avLst/>
              <a:gdLst>
                <a:gd name="T0" fmla="*/ 1 w 2"/>
                <a:gd name="T1" fmla="*/ 0 h 1"/>
                <a:gd name="T2" fmla="*/ 0 w 2"/>
                <a:gd name="T3" fmla="*/ 1 h 1"/>
                <a:gd name="T4" fmla="*/ 0 w 2"/>
                <a:gd name="T5" fmla="*/ 1 h 1"/>
                <a:gd name="T6" fmla="*/ 0 w 2"/>
                <a:gd name="T7" fmla="*/ 1 h 1"/>
                <a:gd name="T8" fmla="*/ 0 w 2"/>
                <a:gd name="T9" fmla="*/ 0 h 1"/>
                <a:gd name="T10" fmla="*/ 1 w 2"/>
                <a:gd name="T11" fmla="*/ 0 h 1"/>
                <a:gd name="T12" fmla="*/ 2 w 2"/>
                <a:gd name="T13" fmla="*/ 0 h 1"/>
                <a:gd name="T14" fmla="*/ 2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2" y="0"/>
                    <a:pt x="2" y="0"/>
                    <a:pt x="2" y="0"/>
                  </a:cubicBezTo>
                  <a:cubicBezTo>
                    <a:pt x="2" y="0"/>
                    <a:pt x="2" y="0"/>
                    <a:pt x="2" y="0"/>
                  </a:cubicBezTo>
                  <a:cubicBezTo>
                    <a:pt x="2" y="0"/>
                    <a:pt x="2" y="0"/>
                    <a:pt x="1"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9" name="Freeform 17"/>
            <p:cNvSpPr>
              <a:spLocks/>
            </p:cNvSpPr>
            <p:nvPr/>
          </p:nvSpPr>
          <p:spPr bwMode="auto">
            <a:xfrm>
              <a:off x="6568425" y="2812166"/>
              <a:ext cx="26988" cy="6350"/>
            </a:xfrm>
            <a:custGeom>
              <a:avLst/>
              <a:gdLst>
                <a:gd name="T0" fmla="*/ 0 w 4"/>
                <a:gd name="T1" fmla="*/ 1 h 1"/>
                <a:gd name="T2" fmla="*/ 0 w 4"/>
                <a:gd name="T3" fmla="*/ 1 h 1"/>
                <a:gd name="T4" fmla="*/ 1 w 4"/>
                <a:gd name="T5" fmla="*/ 1 h 1"/>
                <a:gd name="T6" fmla="*/ 2 w 4"/>
                <a:gd name="T7" fmla="*/ 1 h 1"/>
                <a:gd name="T8" fmla="*/ 2 w 4"/>
                <a:gd name="T9" fmla="*/ 0 h 1"/>
                <a:gd name="T10" fmla="*/ 2 w 4"/>
                <a:gd name="T11" fmla="*/ 0 h 1"/>
                <a:gd name="T12" fmla="*/ 4 w 4"/>
                <a:gd name="T13" fmla="*/ 0 h 1"/>
                <a:gd name="T14" fmla="*/ 4 w 4"/>
                <a:gd name="T15" fmla="*/ 0 h 1"/>
                <a:gd name="T16" fmla="*/ 4 w 4"/>
                <a:gd name="T17" fmla="*/ 0 h 1"/>
                <a:gd name="T18" fmla="*/ 0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0" y="1"/>
                  </a:moveTo>
                  <a:cubicBezTo>
                    <a:pt x="0" y="1"/>
                    <a:pt x="0" y="1"/>
                    <a:pt x="0" y="1"/>
                  </a:cubicBezTo>
                  <a:cubicBezTo>
                    <a:pt x="0" y="1"/>
                    <a:pt x="0" y="1"/>
                    <a:pt x="1" y="1"/>
                  </a:cubicBezTo>
                  <a:cubicBezTo>
                    <a:pt x="1" y="1"/>
                    <a:pt x="1" y="1"/>
                    <a:pt x="2" y="1"/>
                  </a:cubicBezTo>
                  <a:cubicBezTo>
                    <a:pt x="2" y="0"/>
                    <a:pt x="2" y="0"/>
                    <a:pt x="2" y="0"/>
                  </a:cubicBezTo>
                  <a:cubicBezTo>
                    <a:pt x="2" y="0"/>
                    <a:pt x="2" y="0"/>
                    <a:pt x="2" y="0"/>
                  </a:cubicBezTo>
                  <a:cubicBezTo>
                    <a:pt x="2" y="0"/>
                    <a:pt x="3" y="0"/>
                    <a:pt x="4" y="0"/>
                  </a:cubicBezTo>
                  <a:cubicBezTo>
                    <a:pt x="4" y="0"/>
                    <a:pt x="4" y="0"/>
                    <a:pt x="4" y="0"/>
                  </a:cubicBezTo>
                  <a:cubicBezTo>
                    <a:pt x="4" y="0"/>
                    <a:pt x="4" y="0"/>
                    <a:pt x="4" y="0"/>
                  </a:cubicBezTo>
                  <a:cubicBezTo>
                    <a:pt x="3" y="0"/>
                    <a:pt x="0" y="1"/>
                    <a:pt x="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0" name="Freeform 18"/>
            <p:cNvSpPr>
              <a:spLocks/>
            </p:cNvSpPr>
            <p:nvPr/>
          </p:nvSpPr>
          <p:spPr bwMode="auto">
            <a:xfrm>
              <a:off x="6541438" y="2818516"/>
              <a:ext cx="20638" cy="14288"/>
            </a:xfrm>
            <a:custGeom>
              <a:avLst/>
              <a:gdLst>
                <a:gd name="T0" fmla="*/ 2 w 3"/>
                <a:gd name="T1" fmla="*/ 2 h 2"/>
                <a:gd name="T2" fmla="*/ 1 w 3"/>
                <a:gd name="T3" fmla="*/ 2 h 2"/>
                <a:gd name="T4" fmla="*/ 1 w 3"/>
                <a:gd name="T5" fmla="*/ 2 h 2"/>
                <a:gd name="T6" fmla="*/ 1 w 3"/>
                <a:gd name="T7" fmla="*/ 2 h 2"/>
                <a:gd name="T8" fmla="*/ 1 w 3"/>
                <a:gd name="T9" fmla="*/ 2 h 2"/>
                <a:gd name="T10" fmla="*/ 2 w 3"/>
                <a:gd name="T11" fmla="*/ 1 h 2"/>
                <a:gd name="T12" fmla="*/ 2 w 3"/>
                <a:gd name="T13" fmla="*/ 1 h 2"/>
                <a:gd name="T14" fmla="*/ 2 w 3"/>
                <a:gd name="T15" fmla="*/ 1 h 2"/>
                <a:gd name="T16" fmla="*/ 1 w 3"/>
                <a:gd name="T17" fmla="*/ 1 h 2"/>
                <a:gd name="T18" fmla="*/ 0 w 3"/>
                <a:gd name="T19" fmla="*/ 1 h 2"/>
                <a:gd name="T20" fmla="*/ 3 w 3"/>
                <a:gd name="T21" fmla="*/ 0 h 2"/>
                <a:gd name="T22" fmla="*/ 3 w 3"/>
                <a:gd name="T23" fmla="*/ 1 h 2"/>
                <a:gd name="T24" fmla="*/ 3 w 3"/>
                <a:gd name="T25" fmla="*/ 1 h 2"/>
                <a:gd name="T26" fmla="*/ 2 w 3"/>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2" y="2"/>
                  </a:moveTo>
                  <a:cubicBezTo>
                    <a:pt x="1" y="2"/>
                    <a:pt x="1" y="2"/>
                    <a:pt x="1" y="2"/>
                  </a:cubicBezTo>
                  <a:cubicBezTo>
                    <a:pt x="1" y="2"/>
                    <a:pt x="1" y="2"/>
                    <a:pt x="1" y="2"/>
                  </a:cubicBezTo>
                  <a:cubicBezTo>
                    <a:pt x="1" y="2"/>
                    <a:pt x="1" y="2"/>
                    <a:pt x="1" y="2"/>
                  </a:cubicBezTo>
                  <a:cubicBezTo>
                    <a:pt x="1" y="2"/>
                    <a:pt x="1" y="2"/>
                    <a:pt x="1" y="2"/>
                  </a:cubicBezTo>
                  <a:cubicBezTo>
                    <a:pt x="1" y="2"/>
                    <a:pt x="1" y="1"/>
                    <a:pt x="2" y="1"/>
                  </a:cubicBezTo>
                  <a:cubicBezTo>
                    <a:pt x="2" y="1"/>
                    <a:pt x="2" y="1"/>
                    <a:pt x="2" y="1"/>
                  </a:cubicBezTo>
                  <a:cubicBezTo>
                    <a:pt x="2" y="1"/>
                    <a:pt x="2" y="1"/>
                    <a:pt x="2" y="1"/>
                  </a:cubicBezTo>
                  <a:cubicBezTo>
                    <a:pt x="2" y="1"/>
                    <a:pt x="2" y="1"/>
                    <a:pt x="1" y="1"/>
                  </a:cubicBezTo>
                  <a:cubicBezTo>
                    <a:pt x="1" y="1"/>
                    <a:pt x="1" y="1"/>
                    <a:pt x="0" y="1"/>
                  </a:cubicBezTo>
                  <a:cubicBezTo>
                    <a:pt x="1" y="1"/>
                    <a:pt x="3" y="0"/>
                    <a:pt x="3" y="0"/>
                  </a:cubicBezTo>
                  <a:cubicBezTo>
                    <a:pt x="3" y="0"/>
                    <a:pt x="3" y="0"/>
                    <a:pt x="3" y="1"/>
                  </a:cubicBezTo>
                  <a:cubicBezTo>
                    <a:pt x="3" y="1"/>
                    <a:pt x="3" y="1"/>
                    <a:pt x="3" y="1"/>
                  </a:cubicBezTo>
                  <a:cubicBezTo>
                    <a:pt x="3" y="1"/>
                    <a:pt x="2" y="2"/>
                    <a:pt x="2"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1" name="Freeform 19"/>
            <p:cNvSpPr>
              <a:spLocks/>
            </p:cNvSpPr>
            <p:nvPr/>
          </p:nvSpPr>
          <p:spPr bwMode="auto">
            <a:xfrm>
              <a:off x="6508100" y="2832803"/>
              <a:ext cx="26988" cy="12700"/>
            </a:xfrm>
            <a:custGeom>
              <a:avLst/>
              <a:gdLst>
                <a:gd name="T0" fmla="*/ 2 w 4"/>
                <a:gd name="T1" fmla="*/ 2 h 2"/>
                <a:gd name="T2" fmla="*/ 2 w 4"/>
                <a:gd name="T3" fmla="*/ 2 h 2"/>
                <a:gd name="T4" fmla="*/ 0 w 4"/>
                <a:gd name="T5" fmla="*/ 2 h 2"/>
                <a:gd name="T6" fmla="*/ 0 w 4"/>
                <a:gd name="T7" fmla="*/ 2 h 2"/>
                <a:gd name="T8" fmla="*/ 2 w 4"/>
                <a:gd name="T9" fmla="*/ 1 h 2"/>
                <a:gd name="T10" fmla="*/ 3 w 4"/>
                <a:gd name="T11" fmla="*/ 1 h 2"/>
                <a:gd name="T12" fmla="*/ 3 w 4"/>
                <a:gd name="T13" fmla="*/ 1 h 2"/>
                <a:gd name="T14" fmla="*/ 3 w 4"/>
                <a:gd name="T15" fmla="*/ 1 h 2"/>
                <a:gd name="T16" fmla="*/ 3 w 4"/>
                <a:gd name="T17" fmla="*/ 1 h 2"/>
                <a:gd name="T18" fmla="*/ 4 w 4"/>
                <a:gd name="T19" fmla="*/ 0 h 2"/>
                <a:gd name="T20" fmla="*/ 4 w 4"/>
                <a:gd name="T21" fmla="*/ 1 h 2"/>
                <a:gd name="T22" fmla="*/ 4 w 4"/>
                <a:gd name="T23" fmla="*/ 1 h 2"/>
                <a:gd name="T24" fmla="*/ 4 w 4"/>
                <a:gd name="T25" fmla="*/ 1 h 2"/>
                <a:gd name="T26" fmla="*/ 2 w 4"/>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
                  <a:moveTo>
                    <a:pt x="2" y="2"/>
                  </a:moveTo>
                  <a:cubicBezTo>
                    <a:pt x="2" y="2"/>
                    <a:pt x="2" y="2"/>
                    <a:pt x="2" y="2"/>
                  </a:cubicBezTo>
                  <a:cubicBezTo>
                    <a:pt x="1" y="2"/>
                    <a:pt x="1" y="2"/>
                    <a:pt x="0" y="2"/>
                  </a:cubicBezTo>
                  <a:cubicBezTo>
                    <a:pt x="0" y="2"/>
                    <a:pt x="0" y="2"/>
                    <a:pt x="0" y="2"/>
                  </a:cubicBezTo>
                  <a:cubicBezTo>
                    <a:pt x="1" y="2"/>
                    <a:pt x="1" y="2"/>
                    <a:pt x="2" y="1"/>
                  </a:cubicBezTo>
                  <a:cubicBezTo>
                    <a:pt x="2" y="1"/>
                    <a:pt x="3" y="1"/>
                    <a:pt x="3" y="1"/>
                  </a:cubicBezTo>
                  <a:cubicBezTo>
                    <a:pt x="3" y="1"/>
                    <a:pt x="3" y="1"/>
                    <a:pt x="3" y="1"/>
                  </a:cubicBezTo>
                  <a:cubicBezTo>
                    <a:pt x="3" y="1"/>
                    <a:pt x="3" y="1"/>
                    <a:pt x="3" y="1"/>
                  </a:cubicBezTo>
                  <a:cubicBezTo>
                    <a:pt x="3" y="1"/>
                    <a:pt x="3" y="1"/>
                    <a:pt x="3" y="1"/>
                  </a:cubicBezTo>
                  <a:cubicBezTo>
                    <a:pt x="3" y="1"/>
                    <a:pt x="4" y="0"/>
                    <a:pt x="4" y="0"/>
                  </a:cubicBezTo>
                  <a:cubicBezTo>
                    <a:pt x="4" y="0"/>
                    <a:pt x="4" y="0"/>
                    <a:pt x="4" y="1"/>
                  </a:cubicBezTo>
                  <a:cubicBezTo>
                    <a:pt x="4" y="1"/>
                    <a:pt x="4" y="1"/>
                    <a:pt x="4" y="1"/>
                  </a:cubicBezTo>
                  <a:cubicBezTo>
                    <a:pt x="4" y="1"/>
                    <a:pt x="4" y="1"/>
                    <a:pt x="4" y="1"/>
                  </a:cubicBezTo>
                  <a:cubicBezTo>
                    <a:pt x="4" y="1"/>
                    <a:pt x="2" y="2"/>
                    <a:pt x="2"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2" name="Freeform 20"/>
            <p:cNvSpPr>
              <a:spLocks/>
            </p:cNvSpPr>
            <p:nvPr/>
          </p:nvSpPr>
          <p:spPr bwMode="auto">
            <a:xfrm>
              <a:off x="6522388" y="2839153"/>
              <a:ext cx="12700" cy="6350"/>
            </a:xfrm>
            <a:custGeom>
              <a:avLst/>
              <a:gdLst>
                <a:gd name="T0" fmla="*/ 1 w 2"/>
                <a:gd name="T1" fmla="*/ 1 h 1"/>
                <a:gd name="T2" fmla="*/ 0 w 2"/>
                <a:gd name="T3" fmla="*/ 1 h 1"/>
                <a:gd name="T4" fmla="*/ 0 w 2"/>
                <a:gd name="T5" fmla="*/ 1 h 1"/>
                <a:gd name="T6" fmla="*/ 0 w 2"/>
                <a:gd name="T7" fmla="*/ 1 h 1"/>
                <a:gd name="T8" fmla="*/ 0 w 2"/>
                <a:gd name="T9" fmla="*/ 1 h 1"/>
                <a:gd name="T10" fmla="*/ 1 w 2"/>
                <a:gd name="T11" fmla="*/ 1 h 1"/>
                <a:gd name="T12" fmla="*/ 2 w 2"/>
                <a:gd name="T13" fmla="*/ 0 h 1"/>
                <a:gd name="T14" fmla="*/ 2 w 2"/>
                <a:gd name="T15" fmla="*/ 0 h 1"/>
                <a:gd name="T16" fmla="*/ 2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0" y="1"/>
                    <a:pt x="0" y="1"/>
                    <a:pt x="0" y="1"/>
                  </a:cubicBezTo>
                  <a:cubicBezTo>
                    <a:pt x="0" y="1"/>
                    <a:pt x="0" y="1"/>
                    <a:pt x="0" y="1"/>
                  </a:cubicBezTo>
                  <a:cubicBezTo>
                    <a:pt x="0" y="1"/>
                    <a:pt x="1" y="1"/>
                    <a:pt x="1" y="1"/>
                  </a:cubicBezTo>
                  <a:cubicBezTo>
                    <a:pt x="1" y="0"/>
                    <a:pt x="2" y="0"/>
                    <a:pt x="2" y="0"/>
                  </a:cubicBezTo>
                  <a:cubicBezTo>
                    <a:pt x="2" y="0"/>
                    <a:pt x="2" y="0"/>
                    <a:pt x="2" y="0"/>
                  </a:cubicBezTo>
                  <a:cubicBezTo>
                    <a:pt x="2" y="0"/>
                    <a:pt x="2" y="1"/>
                    <a:pt x="2" y="1"/>
                  </a:cubicBezTo>
                  <a:cubicBezTo>
                    <a:pt x="1" y="1"/>
                    <a:pt x="1" y="1"/>
                    <a:pt x="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3" name="Freeform 21"/>
            <p:cNvSpPr>
              <a:spLocks/>
            </p:cNvSpPr>
            <p:nvPr/>
          </p:nvSpPr>
          <p:spPr bwMode="auto">
            <a:xfrm>
              <a:off x="6541438" y="2832803"/>
              <a:ext cx="7938" cy="635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0"/>
                    <a:pt x="1" y="0"/>
                  </a:cubicBezTo>
                  <a:cubicBezTo>
                    <a:pt x="1" y="0"/>
                    <a:pt x="1" y="0"/>
                    <a:pt x="1" y="0"/>
                  </a:cubicBezTo>
                  <a:cubicBezTo>
                    <a:pt x="1" y="0"/>
                    <a:pt x="1" y="1"/>
                    <a:pt x="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4" name="Freeform 22"/>
            <p:cNvSpPr>
              <a:spLocks/>
            </p:cNvSpPr>
            <p:nvPr/>
          </p:nvSpPr>
          <p:spPr bwMode="auto">
            <a:xfrm>
              <a:off x="6535088" y="2818516"/>
              <a:ext cx="47625" cy="41275"/>
            </a:xfrm>
            <a:custGeom>
              <a:avLst/>
              <a:gdLst>
                <a:gd name="T0" fmla="*/ 1 w 7"/>
                <a:gd name="T1" fmla="*/ 6 h 6"/>
                <a:gd name="T2" fmla="*/ 1 w 7"/>
                <a:gd name="T3" fmla="*/ 5 h 6"/>
                <a:gd name="T4" fmla="*/ 1 w 7"/>
                <a:gd name="T5" fmla="*/ 4 h 6"/>
                <a:gd name="T6" fmla="*/ 1 w 7"/>
                <a:gd name="T7" fmla="*/ 4 h 6"/>
                <a:gd name="T8" fmla="*/ 1 w 7"/>
                <a:gd name="T9" fmla="*/ 3 h 6"/>
                <a:gd name="T10" fmla="*/ 3 w 7"/>
                <a:gd name="T11" fmla="*/ 2 h 6"/>
                <a:gd name="T12" fmla="*/ 4 w 7"/>
                <a:gd name="T13" fmla="*/ 2 h 6"/>
                <a:gd name="T14" fmla="*/ 4 w 7"/>
                <a:gd name="T15" fmla="*/ 1 h 6"/>
                <a:gd name="T16" fmla="*/ 7 w 7"/>
                <a:gd name="T17" fmla="*/ 0 h 6"/>
                <a:gd name="T18" fmla="*/ 6 w 7"/>
                <a:gd name="T19" fmla="*/ 0 h 6"/>
                <a:gd name="T20" fmla="*/ 5 w 7"/>
                <a:gd name="T21" fmla="*/ 1 h 6"/>
                <a:gd name="T22" fmla="*/ 2 w 7"/>
                <a:gd name="T23" fmla="*/ 3 h 6"/>
                <a:gd name="T24" fmla="*/ 2 w 7"/>
                <a:gd name="T25" fmla="*/ 3 h 6"/>
                <a:gd name="T26" fmla="*/ 2 w 7"/>
                <a:gd name="T27" fmla="*/ 5 h 6"/>
                <a:gd name="T28" fmla="*/ 1 w 7"/>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1" y="6"/>
                  </a:moveTo>
                  <a:cubicBezTo>
                    <a:pt x="1" y="6"/>
                    <a:pt x="0" y="6"/>
                    <a:pt x="1" y="5"/>
                  </a:cubicBezTo>
                  <a:cubicBezTo>
                    <a:pt x="1" y="4"/>
                    <a:pt x="1" y="4"/>
                    <a:pt x="1" y="4"/>
                  </a:cubicBezTo>
                  <a:cubicBezTo>
                    <a:pt x="1" y="4"/>
                    <a:pt x="1" y="4"/>
                    <a:pt x="1" y="4"/>
                  </a:cubicBezTo>
                  <a:cubicBezTo>
                    <a:pt x="1" y="4"/>
                    <a:pt x="1" y="3"/>
                    <a:pt x="1" y="3"/>
                  </a:cubicBezTo>
                  <a:cubicBezTo>
                    <a:pt x="2" y="3"/>
                    <a:pt x="2" y="3"/>
                    <a:pt x="3" y="2"/>
                  </a:cubicBezTo>
                  <a:cubicBezTo>
                    <a:pt x="3" y="2"/>
                    <a:pt x="3" y="2"/>
                    <a:pt x="4" y="2"/>
                  </a:cubicBezTo>
                  <a:cubicBezTo>
                    <a:pt x="4" y="2"/>
                    <a:pt x="4" y="1"/>
                    <a:pt x="4" y="1"/>
                  </a:cubicBezTo>
                  <a:cubicBezTo>
                    <a:pt x="5" y="1"/>
                    <a:pt x="6" y="0"/>
                    <a:pt x="7" y="0"/>
                  </a:cubicBezTo>
                  <a:cubicBezTo>
                    <a:pt x="7" y="0"/>
                    <a:pt x="7" y="0"/>
                    <a:pt x="6" y="0"/>
                  </a:cubicBezTo>
                  <a:cubicBezTo>
                    <a:pt x="6" y="0"/>
                    <a:pt x="6" y="1"/>
                    <a:pt x="5" y="1"/>
                  </a:cubicBezTo>
                  <a:cubicBezTo>
                    <a:pt x="4" y="2"/>
                    <a:pt x="3" y="2"/>
                    <a:pt x="2" y="3"/>
                  </a:cubicBezTo>
                  <a:cubicBezTo>
                    <a:pt x="2" y="3"/>
                    <a:pt x="2" y="3"/>
                    <a:pt x="2" y="3"/>
                  </a:cubicBezTo>
                  <a:cubicBezTo>
                    <a:pt x="2" y="4"/>
                    <a:pt x="2" y="4"/>
                    <a:pt x="2" y="5"/>
                  </a:cubicBezTo>
                  <a:cubicBezTo>
                    <a:pt x="2" y="5"/>
                    <a:pt x="2" y="5"/>
                    <a:pt x="1"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5" name="Freeform 23"/>
            <p:cNvSpPr>
              <a:spLocks/>
            </p:cNvSpPr>
            <p:nvPr/>
          </p:nvSpPr>
          <p:spPr bwMode="auto">
            <a:xfrm>
              <a:off x="6601763" y="2993141"/>
              <a:ext cx="47625" cy="33338"/>
            </a:xfrm>
            <a:custGeom>
              <a:avLst/>
              <a:gdLst>
                <a:gd name="T0" fmla="*/ 7 w 7"/>
                <a:gd name="T1" fmla="*/ 3 h 5"/>
                <a:gd name="T2" fmla="*/ 5 w 7"/>
                <a:gd name="T3" fmla="*/ 4 h 5"/>
                <a:gd name="T4" fmla="*/ 5 w 7"/>
                <a:gd name="T5" fmla="*/ 4 h 5"/>
                <a:gd name="T6" fmla="*/ 4 w 7"/>
                <a:gd name="T7" fmla="*/ 4 h 5"/>
                <a:gd name="T8" fmla="*/ 3 w 7"/>
                <a:gd name="T9" fmla="*/ 5 h 5"/>
                <a:gd name="T10" fmla="*/ 1 w 7"/>
                <a:gd name="T11" fmla="*/ 4 h 5"/>
                <a:gd name="T12" fmla="*/ 1 w 7"/>
                <a:gd name="T13" fmla="*/ 3 h 5"/>
                <a:gd name="T14" fmla="*/ 0 w 7"/>
                <a:gd name="T15" fmla="*/ 3 h 5"/>
                <a:gd name="T16" fmla="*/ 0 w 7"/>
                <a:gd name="T17" fmla="*/ 2 h 5"/>
                <a:gd name="T18" fmla="*/ 2 w 7"/>
                <a:gd name="T19" fmla="*/ 0 h 5"/>
                <a:gd name="T20" fmla="*/ 3 w 7"/>
                <a:gd name="T21" fmla="*/ 1 h 5"/>
                <a:gd name="T22" fmla="*/ 3 w 7"/>
                <a:gd name="T23" fmla="*/ 1 h 5"/>
                <a:gd name="T24" fmla="*/ 5 w 7"/>
                <a:gd name="T25" fmla="*/ 2 h 5"/>
                <a:gd name="T26" fmla="*/ 6 w 7"/>
                <a:gd name="T27" fmla="*/ 2 h 5"/>
                <a:gd name="T28" fmla="*/ 7 w 7"/>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7" y="3"/>
                  </a:moveTo>
                  <a:cubicBezTo>
                    <a:pt x="6" y="4"/>
                    <a:pt x="5" y="4"/>
                    <a:pt x="5" y="4"/>
                  </a:cubicBezTo>
                  <a:cubicBezTo>
                    <a:pt x="5" y="4"/>
                    <a:pt x="5" y="4"/>
                    <a:pt x="5" y="4"/>
                  </a:cubicBezTo>
                  <a:cubicBezTo>
                    <a:pt x="5" y="4"/>
                    <a:pt x="4" y="4"/>
                    <a:pt x="4" y="4"/>
                  </a:cubicBezTo>
                  <a:cubicBezTo>
                    <a:pt x="4" y="4"/>
                    <a:pt x="3" y="4"/>
                    <a:pt x="3" y="5"/>
                  </a:cubicBezTo>
                  <a:cubicBezTo>
                    <a:pt x="1" y="5"/>
                    <a:pt x="1" y="5"/>
                    <a:pt x="1" y="4"/>
                  </a:cubicBezTo>
                  <a:cubicBezTo>
                    <a:pt x="1" y="4"/>
                    <a:pt x="1" y="4"/>
                    <a:pt x="1" y="3"/>
                  </a:cubicBezTo>
                  <a:cubicBezTo>
                    <a:pt x="1" y="3"/>
                    <a:pt x="1" y="3"/>
                    <a:pt x="0" y="3"/>
                  </a:cubicBezTo>
                  <a:cubicBezTo>
                    <a:pt x="0" y="3"/>
                    <a:pt x="0" y="3"/>
                    <a:pt x="0" y="2"/>
                  </a:cubicBezTo>
                  <a:cubicBezTo>
                    <a:pt x="1" y="0"/>
                    <a:pt x="2" y="0"/>
                    <a:pt x="2" y="0"/>
                  </a:cubicBezTo>
                  <a:cubicBezTo>
                    <a:pt x="3" y="0"/>
                    <a:pt x="3" y="1"/>
                    <a:pt x="3" y="1"/>
                  </a:cubicBezTo>
                  <a:cubicBezTo>
                    <a:pt x="3" y="1"/>
                    <a:pt x="3" y="1"/>
                    <a:pt x="3" y="1"/>
                  </a:cubicBezTo>
                  <a:cubicBezTo>
                    <a:pt x="3" y="1"/>
                    <a:pt x="5" y="2"/>
                    <a:pt x="5" y="2"/>
                  </a:cubicBezTo>
                  <a:cubicBezTo>
                    <a:pt x="6" y="2"/>
                    <a:pt x="6" y="2"/>
                    <a:pt x="6" y="2"/>
                  </a:cubicBezTo>
                  <a:cubicBezTo>
                    <a:pt x="6" y="2"/>
                    <a:pt x="7" y="3"/>
                    <a:pt x="7"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6" name="Freeform 24"/>
            <p:cNvSpPr>
              <a:spLocks/>
            </p:cNvSpPr>
            <p:nvPr/>
          </p:nvSpPr>
          <p:spPr bwMode="auto">
            <a:xfrm>
              <a:off x="6481113" y="2839153"/>
              <a:ext cx="261938" cy="166688"/>
            </a:xfrm>
            <a:custGeom>
              <a:avLst/>
              <a:gdLst>
                <a:gd name="T0" fmla="*/ 32 w 39"/>
                <a:gd name="T1" fmla="*/ 10 h 25"/>
                <a:gd name="T2" fmla="*/ 30 w 39"/>
                <a:gd name="T3" fmla="*/ 13 h 25"/>
                <a:gd name="T4" fmla="*/ 25 w 39"/>
                <a:gd name="T5" fmla="*/ 15 h 25"/>
                <a:gd name="T6" fmla="*/ 21 w 39"/>
                <a:gd name="T7" fmla="*/ 19 h 25"/>
                <a:gd name="T8" fmla="*/ 20 w 39"/>
                <a:gd name="T9" fmla="*/ 17 h 25"/>
                <a:gd name="T10" fmla="*/ 19 w 39"/>
                <a:gd name="T11" fmla="*/ 19 h 25"/>
                <a:gd name="T12" fmla="*/ 14 w 39"/>
                <a:gd name="T13" fmla="*/ 19 h 25"/>
                <a:gd name="T14" fmla="*/ 10 w 39"/>
                <a:gd name="T15" fmla="*/ 20 h 25"/>
                <a:gd name="T16" fmla="*/ 5 w 39"/>
                <a:gd name="T17" fmla="*/ 21 h 25"/>
                <a:gd name="T18" fmla="*/ 2 w 39"/>
                <a:gd name="T19" fmla="*/ 24 h 25"/>
                <a:gd name="T20" fmla="*/ 0 w 39"/>
                <a:gd name="T21" fmla="*/ 23 h 25"/>
                <a:gd name="T22" fmla="*/ 7 w 39"/>
                <a:gd name="T23" fmla="*/ 13 h 25"/>
                <a:gd name="T24" fmla="*/ 9 w 39"/>
                <a:gd name="T25" fmla="*/ 11 h 25"/>
                <a:gd name="T26" fmla="*/ 10 w 39"/>
                <a:gd name="T27" fmla="*/ 11 h 25"/>
                <a:gd name="T28" fmla="*/ 10 w 39"/>
                <a:gd name="T29" fmla="*/ 11 h 25"/>
                <a:gd name="T30" fmla="*/ 10 w 39"/>
                <a:gd name="T31" fmla="*/ 11 h 25"/>
                <a:gd name="T32" fmla="*/ 10 w 39"/>
                <a:gd name="T33" fmla="*/ 11 h 25"/>
                <a:gd name="T34" fmla="*/ 11 w 39"/>
                <a:gd name="T35" fmla="*/ 10 h 25"/>
                <a:gd name="T36" fmla="*/ 13 w 39"/>
                <a:gd name="T37" fmla="*/ 5 h 25"/>
                <a:gd name="T38" fmla="*/ 12 w 39"/>
                <a:gd name="T39" fmla="*/ 4 h 25"/>
                <a:gd name="T40" fmla="*/ 13 w 39"/>
                <a:gd name="T41" fmla="*/ 3 h 25"/>
                <a:gd name="T42" fmla="*/ 13 w 39"/>
                <a:gd name="T43" fmla="*/ 3 h 25"/>
                <a:gd name="T44" fmla="*/ 13 w 39"/>
                <a:gd name="T45" fmla="*/ 3 h 25"/>
                <a:gd name="T46" fmla="*/ 13 w 39"/>
                <a:gd name="T47" fmla="*/ 3 h 25"/>
                <a:gd name="T48" fmla="*/ 14 w 39"/>
                <a:gd name="T49" fmla="*/ 2 h 25"/>
                <a:gd name="T50" fmla="*/ 18 w 39"/>
                <a:gd name="T51" fmla="*/ 2 h 25"/>
                <a:gd name="T52" fmla="*/ 22 w 39"/>
                <a:gd name="T53" fmla="*/ 1 h 25"/>
                <a:gd name="T54" fmla="*/ 22 w 39"/>
                <a:gd name="T55" fmla="*/ 1 h 25"/>
                <a:gd name="T56" fmla="*/ 26 w 39"/>
                <a:gd name="T57" fmla="*/ 1 h 25"/>
                <a:gd name="T58" fmla="*/ 26 w 39"/>
                <a:gd name="T59" fmla="*/ 2 h 25"/>
                <a:gd name="T60" fmla="*/ 29 w 39"/>
                <a:gd name="T61" fmla="*/ 1 h 25"/>
                <a:gd name="T62" fmla="*/ 37 w 39"/>
                <a:gd name="T63" fmla="*/ 1 h 25"/>
                <a:gd name="T64" fmla="*/ 34 w 39"/>
                <a:gd name="T65" fmla="*/ 2 h 25"/>
                <a:gd name="T66" fmla="*/ 38 w 39"/>
                <a:gd name="T67" fmla="*/ 4 h 25"/>
                <a:gd name="T68" fmla="*/ 36 w 39"/>
                <a:gd name="T6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25">
                  <a:moveTo>
                    <a:pt x="38" y="8"/>
                  </a:moveTo>
                  <a:cubicBezTo>
                    <a:pt x="36" y="9"/>
                    <a:pt x="34" y="9"/>
                    <a:pt x="32" y="10"/>
                  </a:cubicBezTo>
                  <a:cubicBezTo>
                    <a:pt x="30" y="11"/>
                    <a:pt x="30" y="12"/>
                    <a:pt x="30" y="12"/>
                  </a:cubicBezTo>
                  <a:cubicBezTo>
                    <a:pt x="30" y="13"/>
                    <a:pt x="30" y="13"/>
                    <a:pt x="30" y="13"/>
                  </a:cubicBezTo>
                  <a:cubicBezTo>
                    <a:pt x="26" y="16"/>
                    <a:pt x="26" y="16"/>
                    <a:pt x="26" y="16"/>
                  </a:cubicBezTo>
                  <a:cubicBezTo>
                    <a:pt x="26" y="16"/>
                    <a:pt x="25" y="14"/>
                    <a:pt x="25" y="15"/>
                  </a:cubicBezTo>
                  <a:cubicBezTo>
                    <a:pt x="23" y="16"/>
                    <a:pt x="23" y="18"/>
                    <a:pt x="21" y="19"/>
                  </a:cubicBezTo>
                  <a:cubicBezTo>
                    <a:pt x="21" y="19"/>
                    <a:pt x="21" y="19"/>
                    <a:pt x="21" y="19"/>
                  </a:cubicBezTo>
                  <a:cubicBezTo>
                    <a:pt x="20" y="18"/>
                    <a:pt x="22" y="17"/>
                    <a:pt x="21" y="16"/>
                  </a:cubicBezTo>
                  <a:cubicBezTo>
                    <a:pt x="21" y="16"/>
                    <a:pt x="20" y="17"/>
                    <a:pt x="20" y="17"/>
                  </a:cubicBezTo>
                  <a:cubicBezTo>
                    <a:pt x="20" y="18"/>
                    <a:pt x="20" y="19"/>
                    <a:pt x="19" y="19"/>
                  </a:cubicBezTo>
                  <a:cubicBezTo>
                    <a:pt x="19" y="19"/>
                    <a:pt x="19" y="19"/>
                    <a:pt x="19" y="19"/>
                  </a:cubicBezTo>
                  <a:cubicBezTo>
                    <a:pt x="18" y="19"/>
                    <a:pt x="17" y="20"/>
                    <a:pt x="16" y="19"/>
                  </a:cubicBezTo>
                  <a:cubicBezTo>
                    <a:pt x="15" y="19"/>
                    <a:pt x="15" y="19"/>
                    <a:pt x="14" y="19"/>
                  </a:cubicBezTo>
                  <a:cubicBezTo>
                    <a:pt x="13" y="19"/>
                    <a:pt x="13" y="20"/>
                    <a:pt x="11" y="20"/>
                  </a:cubicBezTo>
                  <a:cubicBezTo>
                    <a:pt x="11" y="20"/>
                    <a:pt x="11" y="20"/>
                    <a:pt x="10" y="20"/>
                  </a:cubicBezTo>
                  <a:cubicBezTo>
                    <a:pt x="10" y="19"/>
                    <a:pt x="10" y="19"/>
                    <a:pt x="8" y="20"/>
                  </a:cubicBezTo>
                  <a:cubicBezTo>
                    <a:pt x="6" y="20"/>
                    <a:pt x="6" y="23"/>
                    <a:pt x="5" y="21"/>
                  </a:cubicBezTo>
                  <a:cubicBezTo>
                    <a:pt x="5" y="21"/>
                    <a:pt x="5" y="21"/>
                    <a:pt x="4" y="23"/>
                  </a:cubicBezTo>
                  <a:cubicBezTo>
                    <a:pt x="3" y="23"/>
                    <a:pt x="2" y="24"/>
                    <a:pt x="2" y="24"/>
                  </a:cubicBezTo>
                  <a:cubicBezTo>
                    <a:pt x="0" y="25"/>
                    <a:pt x="1" y="24"/>
                    <a:pt x="1" y="22"/>
                  </a:cubicBezTo>
                  <a:cubicBezTo>
                    <a:pt x="1" y="22"/>
                    <a:pt x="1" y="23"/>
                    <a:pt x="0" y="23"/>
                  </a:cubicBezTo>
                  <a:cubicBezTo>
                    <a:pt x="0" y="22"/>
                    <a:pt x="1" y="18"/>
                    <a:pt x="3" y="18"/>
                  </a:cubicBezTo>
                  <a:cubicBezTo>
                    <a:pt x="3" y="16"/>
                    <a:pt x="3" y="16"/>
                    <a:pt x="7" y="13"/>
                  </a:cubicBezTo>
                  <a:cubicBezTo>
                    <a:pt x="7" y="13"/>
                    <a:pt x="7" y="13"/>
                    <a:pt x="7" y="13"/>
                  </a:cubicBezTo>
                  <a:cubicBezTo>
                    <a:pt x="7" y="12"/>
                    <a:pt x="9" y="11"/>
                    <a:pt x="9"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9" y="12"/>
                    <a:pt x="8" y="12"/>
                    <a:pt x="8" y="13"/>
                  </a:cubicBezTo>
                  <a:cubicBezTo>
                    <a:pt x="9" y="13"/>
                    <a:pt x="11" y="11"/>
                    <a:pt x="11" y="10"/>
                  </a:cubicBezTo>
                  <a:cubicBezTo>
                    <a:pt x="10" y="10"/>
                    <a:pt x="9" y="11"/>
                    <a:pt x="8" y="11"/>
                  </a:cubicBezTo>
                  <a:cubicBezTo>
                    <a:pt x="10" y="9"/>
                    <a:pt x="16" y="7"/>
                    <a:pt x="13" y="5"/>
                  </a:cubicBezTo>
                  <a:cubicBezTo>
                    <a:pt x="13" y="4"/>
                    <a:pt x="13" y="4"/>
                    <a:pt x="14" y="3"/>
                  </a:cubicBezTo>
                  <a:cubicBezTo>
                    <a:pt x="12" y="5"/>
                    <a:pt x="12" y="5"/>
                    <a:pt x="12" y="4"/>
                  </a:cubicBezTo>
                  <a:cubicBezTo>
                    <a:pt x="12" y="4"/>
                    <a:pt x="13" y="4"/>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4" y="2"/>
                    <a:pt x="14" y="2"/>
                    <a:pt x="14" y="2"/>
                  </a:cubicBezTo>
                  <a:cubicBezTo>
                    <a:pt x="15" y="2"/>
                    <a:pt x="15" y="2"/>
                    <a:pt x="16" y="2"/>
                  </a:cubicBezTo>
                  <a:cubicBezTo>
                    <a:pt x="18" y="2"/>
                    <a:pt x="18" y="2"/>
                    <a:pt x="18" y="2"/>
                  </a:cubicBezTo>
                  <a:cubicBezTo>
                    <a:pt x="18" y="2"/>
                    <a:pt x="18" y="2"/>
                    <a:pt x="18" y="2"/>
                  </a:cubicBezTo>
                  <a:cubicBezTo>
                    <a:pt x="19" y="2"/>
                    <a:pt x="20" y="1"/>
                    <a:pt x="22" y="1"/>
                  </a:cubicBezTo>
                  <a:cubicBezTo>
                    <a:pt x="22" y="1"/>
                    <a:pt x="22" y="1"/>
                    <a:pt x="22" y="1"/>
                  </a:cubicBezTo>
                  <a:cubicBezTo>
                    <a:pt x="22" y="1"/>
                    <a:pt x="22" y="1"/>
                    <a:pt x="22" y="1"/>
                  </a:cubicBezTo>
                  <a:cubicBezTo>
                    <a:pt x="23" y="1"/>
                    <a:pt x="23" y="0"/>
                    <a:pt x="24" y="0"/>
                  </a:cubicBezTo>
                  <a:cubicBezTo>
                    <a:pt x="26" y="0"/>
                    <a:pt x="26" y="1"/>
                    <a:pt x="26" y="1"/>
                  </a:cubicBezTo>
                  <a:cubicBezTo>
                    <a:pt x="26" y="1"/>
                    <a:pt x="26" y="1"/>
                    <a:pt x="26" y="1"/>
                  </a:cubicBezTo>
                  <a:cubicBezTo>
                    <a:pt x="26" y="1"/>
                    <a:pt x="26" y="2"/>
                    <a:pt x="26" y="2"/>
                  </a:cubicBezTo>
                  <a:cubicBezTo>
                    <a:pt x="28" y="3"/>
                    <a:pt x="29" y="0"/>
                    <a:pt x="30" y="0"/>
                  </a:cubicBezTo>
                  <a:cubicBezTo>
                    <a:pt x="30" y="1"/>
                    <a:pt x="29" y="1"/>
                    <a:pt x="29" y="1"/>
                  </a:cubicBezTo>
                  <a:cubicBezTo>
                    <a:pt x="31" y="1"/>
                    <a:pt x="32" y="0"/>
                    <a:pt x="34" y="0"/>
                  </a:cubicBezTo>
                  <a:cubicBezTo>
                    <a:pt x="35" y="0"/>
                    <a:pt x="35" y="0"/>
                    <a:pt x="37" y="1"/>
                  </a:cubicBezTo>
                  <a:cubicBezTo>
                    <a:pt x="37" y="1"/>
                    <a:pt x="37" y="1"/>
                    <a:pt x="38" y="2"/>
                  </a:cubicBezTo>
                  <a:cubicBezTo>
                    <a:pt x="37" y="2"/>
                    <a:pt x="34" y="2"/>
                    <a:pt x="34" y="2"/>
                  </a:cubicBezTo>
                  <a:cubicBezTo>
                    <a:pt x="34" y="2"/>
                    <a:pt x="34" y="3"/>
                    <a:pt x="39" y="3"/>
                  </a:cubicBezTo>
                  <a:cubicBezTo>
                    <a:pt x="39" y="3"/>
                    <a:pt x="39" y="3"/>
                    <a:pt x="38" y="4"/>
                  </a:cubicBezTo>
                  <a:cubicBezTo>
                    <a:pt x="36" y="5"/>
                    <a:pt x="34" y="7"/>
                    <a:pt x="34" y="7"/>
                  </a:cubicBezTo>
                  <a:cubicBezTo>
                    <a:pt x="35" y="8"/>
                    <a:pt x="35" y="8"/>
                    <a:pt x="36" y="7"/>
                  </a:cubicBezTo>
                  <a:cubicBezTo>
                    <a:pt x="39" y="6"/>
                    <a:pt x="38" y="7"/>
                    <a:pt x="38" y="8"/>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7" name="Freeform 25"/>
            <p:cNvSpPr>
              <a:spLocks/>
            </p:cNvSpPr>
            <p:nvPr/>
          </p:nvSpPr>
          <p:spPr bwMode="auto">
            <a:xfrm>
              <a:off x="6208063" y="3218566"/>
              <a:ext cx="6350" cy="47625"/>
            </a:xfrm>
            <a:custGeom>
              <a:avLst/>
              <a:gdLst>
                <a:gd name="T0" fmla="*/ 1 w 1"/>
                <a:gd name="T1" fmla="*/ 7 h 7"/>
                <a:gd name="T2" fmla="*/ 1 w 1"/>
                <a:gd name="T3" fmla="*/ 7 h 7"/>
                <a:gd name="T4" fmla="*/ 0 w 1"/>
                <a:gd name="T5" fmla="*/ 6 h 7"/>
                <a:gd name="T6" fmla="*/ 0 w 1"/>
                <a:gd name="T7" fmla="*/ 5 h 7"/>
                <a:gd name="T8" fmla="*/ 1 w 1"/>
                <a:gd name="T9" fmla="*/ 3 h 7"/>
                <a:gd name="T10" fmla="*/ 0 w 1"/>
                <a:gd name="T11" fmla="*/ 2 h 7"/>
                <a:gd name="T12" fmla="*/ 0 w 1"/>
                <a:gd name="T13" fmla="*/ 1 h 7"/>
                <a:gd name="T14" fmla="*/ 1 w 1"/>
                <a:gd name="T15" fmla="*/ 0 h 7"/>
                <a:gd name="T16" fmla="*/ 1 w 1"/>
                <a:gd name="T17" fmla="*/ 0 h 7"/>
                <a:gd name="T18" fmla="*/ 1 w 1"/>
                <a:gd name="T19" fmla="*/ 1 h 7"/>
                <a:gd name="T20" fmla="*/ 1 w 1"/>
                <a:gd name="T21" fmla="*/ 2 h 7"/>
                <a:gd name="T22" fmla="*/ 1 w 1"/>
                <a:gd name="T23" fmla="*/ 4 h 7"/>
                <a:gd name="T24" fmla="*/ 1 w 1"/>
                <a:gd name="T25" fmla="*/ 6 h 7"/>
                <a:gd name="T26" fmla="*/ 1 w 1"/>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7">
                  <a:moveTo>
                    <a:pt x="1" y="7"/>
                  </a:moveTo>
                  <a:cubicBezTo>
                    <a:pt x="1" y="7"/>
                    <a:pt x="1" y="7"/>
                    <a:pt x="1" y="7"/>
                  </a:cubicBezTo>
                  <a:cubicBezTo>
                    <a:pt x="0" y="7"/>
                    <a:pt x="0" y="6"/>
                    <a:pt x="0" y="6"/>
                  </a:cubicBezTo>
                  <a:cubicBezTo>
                    <a:pt x="0" y="6"/>
                    <a:pt x="0" y="5"/>
                    <a:pt x="0" y="5"/>
                  </a:cubicBezTo>
                  <a:cubicBezTo>
                    <a:pt x="1" y="4"/>
                    <a:pt x="1" y="3"/>
                    <a:pt x="1" y="3"/>
                  </a:cubicBezTo>
                  <a:cubicBezTo>
                    <a:pt x="1" y="2"/>
                    <a:pt x="0" y="2"/>
                    <a:pt x="0" y="2"/>
                  </a:cubicBezTo>
                  <a:cubicBezTo>
                    <a:pt x="0" y="1"/>
                    <a:pt x="0" y="1"/>
                    <a:pt x="0" y="1"/>
                  </a:cubicBezTo>
                  <a:cubicBezTo>
                    <a:pt x="0" y="1"/>
                    <a:pt x="0" y="1"/>
                    <a:pt x="1" y="0"/>
                  </a:cubicBezTo>
                  <a:cubicBezTo>
                    <a:pt x="1" y="0"/>
                    <a:pt x="1" y="0"/>
                    <a:pt x="1" y="0"/>
                  </a:cubicBezTo>
                  <a:cubicBezTo>
                    <a:pt x="1" y="1"/>
                    <a:pt x="1" y="1"/>
                    <a:pt x="1" y="1"/>
                  </a:cubicBezTo>
                  <a:cubicBezTo>
                    <a:pt x="1" y="1"/>
                    <a:pt x="1" y="1"/>
                    <a:pt x="1" y="2"/>
                  </a:cubicBezTo>
                  <a:cubicBezTo>
                    <a:pt x="1" y="2"/>
                    <a:pt x="1" y="3"/>
                    <a:pt x="1" y="4"/>
                  </a:cubicBezTo>
                  <a:cubicBezTo>
                    <a:pt x="1" y="5"/>
                    <a:pt x="1" y="5"/>
                    <a:pt x="1" y="6"/>
                  </a:cubicBezTo>
                  <a:cubicBezTo>
                    <a:pt x="1" y="6"/>
                    <a:pt x="1" y="7"/>
                    <a:pt x="1" y="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8" name="Freeform 26"/>
            <p:cNvSpPr>
              <a:spLocks/>
            </p:cNvSpPr>
            <p:nvPr/>
          </p:nvSpPr>
          <p:spPr bwMode="auto">
            <a:xfrm>
              <a:off x="6220763" y="3212216"/>
              <a:ext cx="0" cy="14288"/>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1"/>
                    <a:pt x="0" y="0"/>
                    <a:pt x="0" y="0"/>
                  </a:cubicBezTo>
                  <a:cubicBezTo>
                    <a:pt x="0" y="0"/>
                    <a:pt x="0" y="0"/>
                    <a:pt x="0" y="0"/>
                  </a:cubicBezTo>
                  <a:cubicBezTo>
                    <a:pt x="0" y="1"/>
                    <a:pt x="0" y="1"/>
                    <a:pt x="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19" name="Freeform 27"/>
            <p:cNvSpPr>
              <a:spLocks/>
            </p:cNvSpPr>
            <p:nvPr/>
          </p:nvSpPr>
          <p:spPr bwMode="auto">
            <a:xfrm>
              <a:off x="6201713" y="3285241"/>
              <a:ext cx="0" cy="14288"/>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2"/>
                    <a:pt x="0" y="0"/>
                    <a:pt x="0" y="0"/>
                  </a:cubicBezTo>
                  <a:cubicBezTo>
                    <a:pt x="0" y="0"/>
                    <a:pt x="0" y="0"/>
                    <a:pt x="0" y="0"/>
                  </a:cubicBezTo>
                  <a:cubicBezTo>
                    <a:pt x="0" y="0"/>
                    <a:pt x="0" y="1"/>
                    <a:pt x="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0" name="Freeform 28"/>
            <p:cNvSpPr>
              <a:spLocks/>
            </p:cNvSpPr>
            <p:nvPr/>
          </p:nvSpPr>
          <p:spPr bwMode="auto">
            <a:xfrm>
              <a:off x="6220763" y="3299528"/>
              <a:ext cx="7938" cy="19050"/>
            </a:xfrm>
            <a:custGeom>
              <a:avLst/>
              <a:gdLst>
                <a:gd name="T0" fmla="*/ 1 w 1"/>
                <a:gd name="T1" fmla="*/ 2 h 3"/>
                <a:gd name="T2" fmla="*/ 0 w 1"/>
                <a:gd name="T3" fmla="*/ 3 h 3"/>
                <a:gd name="T4" fmla="*/ 1 w 1"/>
                <a:gd name="T5" fmla="*/ 1 h 3"/>
                <a:gd name="T6" fmla="*/ 1 w 1"/>
                <a:gd name="T7" fmla="*/ 1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0" y="3"/>
                    <a:pt x="0" y="3"/>
                    <a:pt x="0" y="3"/>
                  </a:cubicBezTo>
                  <a:cubicBezTo>
                    <a:pt x="0" y="2"/>
                    <a:pt x="0" y="0"/>
                    <a:pt x="1" y="1"/>
                  </a:cubicBezTo>
                  <a:cubicBezTo>
                    <a:pt x="1" y="1"/>
                    <a:pt x="1" y="1"/>
                    <a:pt x="1" y="1"/>
                  </a:cubicBezTo>
                  <a:cubicBezTo>
                    <a:pt x="1" y="1"/>
                    <a:pt x="1" y="2"/>
                    <a:pt x="1"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1" name="Freeform 29"/>
            <p:cNvSpPr>
              <a:spLocks/>
            </p:cNvSpPr>
            <p:nvPr/>
          </p:nvSpPr>
          <p:spPr bwMode="auto">
            <a:xfrm>
              <a:off x="6208063" y="3278891"/>
              <a:ext cx="12700" cy="26988"/>
            </a:xfrm>
            <a:custGeom>
              <a:avLst/>
              <a:gdLst>
                <a:gd name="T0" fmla="*/ 2 w 2"/>
                <a:gd name="T1" fmla="*/ 4 h 4"/>
                <a:gd name="T2" fmla="*/ 1 w 2"/>
                <a:gd name="T3" fmla="*/ 4 h 4"/>
                <a:gd name="T4" fmla="*/ 1 w 2"/>
                <a:gd name="T5" fmla="*/ 4 h 4"/>
                <a:gd name="T6" fmla="*/ 1 w 2"/>
                <a:gd name="T7" fmla="*/ 3 h 4"/>
                <a:gd name="T8" fmla="*/ 1 w 2"/>
                <a:gd name="T9" fmla="*/ 3 h 4"/>
                <a:gd name="T10" fmla="*/ 1 w 2"/>
                <a:gd name="T11" fmla="*/ 2 h 4"/>
                <a:gd name="T12" fmla="*/ 0 w 2"/>
                <a:gd name="T13" fmla="*/ 1 h 4"/>
                <a:gd name="T14" fmla="*/ 1 w 2"/>
                <a:gd name="T15" fmla="*/ 0 h 4"/>
                <a:gd name="T16" fmla="*/ 2 w 2"/>
                <a:gd name="T17" fmla="*/ 0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cubicBezTo>
                    <a:pt x="1" y="4"/>
                    <a:pt x="1" y="4"/>
                    <a:pt x="1" y="4"/>
                  </a:cubicBezTo>
                  <a:cubicBezTo>
                    <a:pt x="1" y="4"/>
                    <a:pt x="1" y="4"/>
                    <a:pt x="1" y="4"/>
                  </a:cubicBezTo>
                  <a:cubicBezTo>
                    <a:pt x="1" y="4"/>
                    <a:pt x="1" y="4"/>
                    <a:pt x="1" y="3"/>
                  </a:cubicBezTo>
                  <a:cubicBezTo>
                    <a:pt x="1" y="3"/>
                    <a:pt x="1" y="4"/>
                    <a:pt x="1" y="3"/>
                  </a:cubicBezTo>
                  <a:cubicBezTo>
                    <a:pt x="1" y="3"/>
                    <a:pt x="1" y="3"/>
                    <a:pt x="1" y="2"/>
                  </a:cubicBezTo>
                  <a:cubicBezTo>
                    <a:pt x="1" y="2"/>
                    <a:pt x="0" y="1"/>
                    <a:pt x="0" y="1"/>
                  </a:cubicBezTo>
                  <a:cubicBezTo>
                    <a:pt x="1" y="0"/>
                    <a:pt x="1" y="0"/>
                    <a:pt x="1" y="0"/>
                  </a:cubicBezTo>
                  <a:cubicBezTo>
                    <a:pt x="1" y="0"/>
                    <a:pt x="2" y="0"/>
                    <a:pt x="2" y="0"/>
                  </a:cubicBezTo>
                  <a:cubicBezTo>
                    <a:pt x="2" y="0"/>
                    <a:pt x="2" y="2"/>
                    <a:pt x="2" y="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2" name="Freeform 30"/>
            <p:cNvSpPr>
              <a:spLocks noEditPoints="1"/>
            </p:cNvSpPr>
            <p:nvPr/>
          </p:nvSpPr>
          <p:spPr bwMode="auto">
            <a:xfrm>
              <a:off x="6455713" y="3285241"/>
              <a:ext cx="547688" cy="654050"/>
            </a:xfrm>
            <a:custGeom>
              <a:avLst/>
              <a:gdLst>
                <a:gd name="T0" fmla="*/ 57 w 82"/>
                <a:gd name="T1" fmla="*/ 62 h 98"/>
                <a:gd name="T2" fmla="*/ 55 w 82"/>
                <a:gd name="T3" fmla="*/ 65 h 98"/>
                <a:gd name="T4" fmla="*/ 55 w 82"/>
                <a:gd name="T5" fmla="*/ 61 h 98"/>
                <a:gd name="T6" fmla="*/ 58 w 82"/>
                <a:gd name="T7" fmla="*/ 62 h 98"/>
                <a:gd name="T8" fmla="*/ 57 w 82"/>
                <a:gd name="T9" fmla="*/ 62 h 98"/>
                <a:gd name="T10" fmla="*/ 81 w 82"/>
                <a:gd name="T11" fmla="*/ 47 h 98"/>
                <a:gd name="T12" fmla="*/ 81 w 82"/>
                <a:gd name="T13" fmla="*/ 46 h 98"/>
                <a:gd name="T14" fmla="*/ 71 w 82"/>
                <a:gd name="T15" fmla="*/ 48 h 98"/>
                <a:gd name="T16" fmla="*/ 71 w 82"/>
                <a:gd name="T17" fmla="*/ 45 h 98"/>
                <a:gd name="T18" fmla="*/ 68 w 82"/>
                <a:gd name="T19" fmla="*/ 40 h 98"/>
                <a:gd name="T20" fmla="*/ 64 w 82"/>
                <a:gd name="T21" fmla="*/ 33 h 98"/>
                <a:gd name="T22" fmla="*/ 63 w 82"/>
                <a:gd name="T23" fmla="*/ 22 h 98"/>
                <a:gd name="T24" fmla="*/ 61 w 82"/>
                <a:gd name="T25" fmla="*/ 15 h 98"/>
                <a:gd name="T26" fmla="*/ 58 w 82"/>
                <a:gd name="T27" fmla="*/ 14 h 98"/>
                <a:gd name="T28" fmla="*/ 54 w 82"/>
                <a:gd name="T29" fmla="*/ 17 h 98"/>
                <a:gd name="T30" fmla="*/ 54 w 82"/>
                <a:gd name="T31" fmla="*/ 16 h 98"/>
                <a:gd name="T32" fmla="*/ 57 w 82"/>
                <a:gd name="T33" fmla="*/ 14 h 98"/>
                <a:gd name="T34" fmla="*/ 57 w 82"/>
                <a:gd name="T35" fmla="*/ 13 h 98"/>
                <a:gd name="T36" fmla="*/ 50 w 82"/>
                <a:gd name="T37" fmla="*/ 11 h 98"/>
                <a:gd name="T38" fmla="*/ 45 w 82"/>
                <a:gd name="T39" fmla="*/ 14 h 98"/>
                <a:gd name="T40" fmla="*/ 36 w 82"/>
                <a:gd name="T41" fmla="*/ 6 h 98"/>
                <a:gd name="T42" fmla="*/ 37 w 82"/>
                <a:gd name="T43" fmla="*/ 5 h 98"/>
                <a:gd name="T44" fmla="*/ 38 w 82"/>
                <a:gd name="T45" fmla="*/ 5 h 98"/>
                <a:gd name="T46" fmla="*/ 38 w 82"/>
                <a:gd name="T47" fmla="*/ 1 h 98"/>
                <a:gd name="T48" fmla="*/ 36 w 82"/>
                <a:gd name="T49" fmla="*/ 1 h 98"/>
                <a:gd name="T50" fmla="*/ 16 w 82"/>
                <a:gd name="T51" fmla="*/ 3 h 98"/>
                <a:gd name="T52" fmla="*/ 13 w 82"/>
                <a:gd name="T53" fmla="*/ 7 h 98"/>
                <a:gd name="T54" fmla="*/ 13 w 82"/>
                <a:gd name="T55" fmla="*/ 8 h 98"/>
                <a:gd name="T56" fmla="*/ 11 w 82"/>
                <a:gd name="T57" fmla="*/ 9 h 98"/>
                <a:gd name="T58" fmla="*/ 3 w 82"/>
                <a:gd name="T59" fmla="*/ 17 h 98"/>
                <a:gd name="T60" fmla="*/ 0 w 82"/>
                <a:gd name="T61" fmla="*/ 27 h 98"/>
                <a:gd name="T62" fmla="*/ 0 w 82"/>
                <a:gd name="T63" fmla="*/ 32 h 98"/>
                <a:gd name="T64" fmla="*/ 4 w 82"/>
                <a:gd name="T65" fmla="*/ 37 h 98"/>
                <a:gd name="T66" fmla="*/ 6 w 82"/>
                <a:gd name="T67" fmla="*/ 43 h 98"/>
                <a:gd name="T68" fmla="*/ 9 w 82"/>
                <a:gd name="T69" fmla="*/ 47 h 98"/>
                <a:gd name="T70" fmla="*/ 18 w 82"/>
                <a:gd name="T71" fmla="*/ 46 h 98"/>
                <a:gd name="T72" fmla="*/ 23 w 82"/>
                <a:gd name="T73" fmla="*/ 48 h 98"/>
                <a:gd name="T74" fmla="*/ 27 w 82"/>
                <a:gd name="T75" fmla="*/ 50 h 98"/>
                <a:gd name="T76" fmla="*/ 27 w 82"/>
                <a:gd name="T77" fmla="*/ 56 h 98"/>
                <a:gd name="T78" fmla="*/ 30 w 82"/>
                <a:gd name="T79" fmla="*/ 64 h 98"/>
                <a:gd name="T80" fmla="*/ 31 w 82"/>
                <a:gd name="T81" fmla="*/ 73 h 98"/>
                <a:gd name="T82" fmla="*/ 30 w 82"/>
                <a:gd name="T83" fmla="*/ 81 h 98"/>
                <a:gd name="T84" fmla="*/ 33 w 82"/>
                <a:gd name="T85" fmla="*/ 89 h 98"/>
                <a:gd name="T86" fmla="*/ 36 w 82"/>
                <a:gd name="T87" fmla="*/ 96 h 98"/>
                <a:gd name="T88" fmla="*/ 45 w 82"/>
                <a:gd name="T89" fmla="*/ 96 h 98"/>
                <a:gd name="T90" fmla="*/ 51 w 82"/>
                <a:gd name="T91" fmla="*/ 92 h 98"/>
                <a:gd name="T92" fmla="*/ 51 w 82"/>
                <a:gd name="T93" fmla="*/ 90 h 98"/>
                <a:gd name="T94" fmla="*/ 54 w 82"/>
                <a:gd name="T95" fmla="*/ 90 h 98"/>
                <a:gd name="T96" fmla="*/ 54 w 82"/>
                <a:gd name="T97" fmla="*/ 86 h 98"/>
                <a:gd name="T98" fmla="*/ 60 w 82"/>
                <a:gd name="T99" fmla="*/ 82 h 98"/>
                <a:gd name="T100" fmla="*/ 62 w 82"/>
                <a:gd name="T101" fmla="*/ 74 h 98"/>
                <a:gd name="T102" fmla="*/ 62 w 82"/>
                <a:gd name="T103" fmla="*/ 70 h 98"/>
                <a:gd name="T104" fmla="*/ 69 w 82"/>
                <a:gd name="T105" fmla="*/ 62 h 98"/>
                <a:gd name="T106" fmla="*/ 75 w 82"/>
                <a:gd name="T107" fmla="*/ 58 h 98"/>
                <a:gd name="T108" fmla="*/ 78 w 82"/>
                <a:gd name="T109" fmla="*/ 54 h 98"/>
                <a:gd name="T110" fmla="*/ 81 w 82"/>
                <a:gd name="T111"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98">
                  <a:moveTo>
                    <a:pt x="57" y="62"/>
                  </a:moveTo>
                  <a:cubicBezTo>
                    <a:pt x="57" y="63"/>
                    <a:pt x="56" y="65"/>
                    <a:pt x="55" y="65"/>
                  </a:cubicBezTo>
                  <a:cubicBezTo>
                    <a:pt x="54" y="64"/>
                    <a:pt x="55" y="61"/>
                    <a:pt x="55" y="61"/>
                  </a:cubicBezTo>
                  <a:cubicBezTo>
                    <a:pt x="55" y="61"/>
                    <a:pt x="58" y="60"/>
                    <a:pt x="58" y="62"/>
                  </a:cubicBezTo>
                  <a:cubicBezTo>
                    <a:pt x="57" y="62"/>
                    <a:pt x="57" y="62"/>
                    <a:pt x="57" y="62"/>
                  </a:cubicBezTo>
                  <a:moveTo>
                    <a:pt x="81" y="47"/>
                  </a:moveTo>
                  <a:cubicBezTo>
                    <a:pt x="82" y="47"/>
                    <a:pt x="82" y="46"/>
                    <a:pt x="81" y="46"/>
                  </a:cubicBezTo>
                  <a:cubicBezTo>
                    <a:pt x="78" y="46"/>
                    <a:pt x="74" y="52"/>
                    <a:pt x="71" y="48"/>
                  </a:cubicBezTo>
                  <a:cubicBezTo>
                    <a:pt x="71" y="47"/>
                    <a:pt x="72" y="46"/>
                    <a:pt x="71" y="45"/>
                  </a:cubicBezTo>
                  <a:cubicBezTo>
                    <a:pt x="71" y="43"/>
                    <a:pt x="69" y="42"/>
                    <a:pt x="68" y="40"/>
                  </a:cubicBezTo>
                  <a:cubicBezTo>
                    <a:pt x="67" y="37"/>
                    <a:pt x="64" y="36"/>
                    <a:pt x="64" y="33"/>
                  </a:cubicBezTo>
                  <a:cubicBezTo>
                    <a:pt x="65" y="27"/>
                    <a:pt x="65" y="27"/>
                    <a:pt x="63" y="22"/>
                  </a:cubicBezTo>
                  <a:cubicBezTo>
                    <a:pt x="63" y="20"/>
                    <a:pt x="59" y="18"/>
                    <a:pt x="61" y="15"/>
                  </a:cubicBezTo>
                  <a:cubicBezTo>
                    <a:pt x="61" y="14"/>
                    <a:pt x="60" y="14"/>
                    <a:pt x="58" y="14"/>
                  </a:cubicBezTo>
                  <a:cubicBezTo>
                    <a:pt x="56" y="15"/>
                    <a:pt x="56" y="16"/>
                    <a:pt x="54" y="17"/>
                  </a:cubicBezTo>
                  <a:cubicBezTo>
                    <a:pt x="54" y="17"/>
                    <a:pt x="54" y="16"/>
                    <a:pt x="54" y="16"/>
                  </a:cubicBezTo>
                  <a:cubicBezTo>
                    <a:pt x="55" y="15"/>
                    <a:pt x="56" y="15"/>
                    <a:pt x="57" y="14"/>
                  </a:cubicBezTo>
                  <a:cubicBezTo>
                    <a:pt x="57" y="14"/>
                    <a:pt x="57" y="13"/>
                    <a:pt x="57" y="13"/>
                  </a:cubicBezTo>
                  <a:cubicBezTo>
                    <a:pt x="55" y="12"/>
                    <a:pt x="52" y="12"/>
                    <a:pt x="50" y="11"/>
                  </a:cubicBezTo>
                  <a:cubicBezTo>
                    <a:pt x="48" y="11"/>
                    <a:pt x="48" y="15"/>
                    <a:pt x="45" y="14"/>
                  </a:cubicBezTo>
                  <a:cubicBezTo>
                    <a:pt x="45" y="14"/>
                    <a:pt x="36" y="9"/>
                    <a:pt x="36" y="6"/>
                  </a:cubicBezTo>
                  <a:cubicBezTo>
                    <a:pt x="36" y="6"/>
                    <a:pt x="36" y="6"/>
                    <a:pt x="37" y="5"/>
                  </a:cubicBezTo>
                  <a:cubicBezTo>
                    <a:pt x="38" y="5"/>
                    <a:pt x="38" y="5"/>
                    <a:pt x="38" y="5"/>
                  </a:cubicBezTo>
                  <a:cubicBezTo>
                    <a:pt x="39" y="5"/>
                    <a:pt x="39" y="3"/>
                    <a:pt x="38" y="1"/>
                  </a:cubicBezTo>
                  <a:cubicBezTo>
                    <a:pt x="37" y="1"/>
                    <a:pt x="37" y="1"/>
                    <a:pt x="36" y="1"/>
                  </a:cubicBezTo>
                  <a:cubicBezTo>
                    <a:pt x="25" y="0"/>
                    <a:pt x="19" y="0"/>
                    <a:pt x="16" y="3"/>
                  </a:cubicBezTo>
                  <a:cubicBezTo>
                    <a:pt x="15" y="3"/>
                    <a:pt x="14" y="4"/>
                    <a:pt x="13" y="7"/>
                  </a:cubicBezTo>
                  <a:cubicBezTo>
                    <a:pt x="13" y="7"/>
                    <a:pt x="13" y="7"/>
                    <a:pt x="13" y="8"/>
                  </a:cubicBezTo>
                  <a:cubicBezTo>
                    <a:pt x="12" y="8"/>
                    <a:pt x="12" y="8"/>
                    <a:pt x="11" y="9"/>
                  </a:cubicBezTo>
                  <a:cubicBezTo>
                    <a:pt x="7" y="10"/>
                    <a:pt x="5" y="12"/>
                    <a:pt x="3" y="17"/>
                  </a:cubicBezTo>
                  <a:cubicBezTo>
                    <a:pt x="2" y="20"/>
                    <a:pt x="3" y="24"/>
                    <a:pt x="0" y="27"/>
                  </a:cubicBezTo>
                  <a:cubicBezTo>
                    <a:pt x="0" y="28"/>
                    <a:pt x="0" y="32"/>
                    <a:pt x="0" y="32"/>
                  </a:cubicBezTo>
                  <a:cubicBezTo>
                    <a:pt x="1" y="34"/>
                    <a:pt x="3" y="35"/>
                    <a:pt x="4" y="37"/>
                  </a:cubicBezTo>
                  <a:cubicBezTo>
                    <a:pt x="5" y="39"/>
                    <a:pt x="5" y="41"/>
                    <a:pt x="6" y="43"/>
                  </a:cubicBezTo>
                  <a:cubicBezTo>
                    <a:pt x="8" y="47"/>
                    <a:pt x="8" y="47"/>
                    <a:pt x="9" y="47"/>
                  </a:cubicBezTo>
                  <a:cubicBezTo>
                    <a:pt x="11" y="43"/>
                    <a:pt x="15" y="48"/>
                    <a:pt x="18" y="46"/>
                  </a:cubicBezTo>
                  <a:cubicBezTo>
                    <a:pt x="20" y="44"/>
                    <a:pt x="23" y="46"/>
                    <a:pt x="23" y="48"/>
                  </a:cubicBezTo>
                  <a:cubicBezTo>
                    <a:pt x="24" y="51"/>
                    <a:pt x="24" y="51"/>
                    <a:pt x="27" y="50"/>
                  </a:cubicBezTo>
                  <a:cubicBezTo>
                    <a:pt x="29" y="51"/>
                    <a:pt x="29" y="51"/>
                    <a:pt x="27" y="56"/>
                  </a:cubicBezTo>
                  <a:cubicBezTo>
                    <a:pt x="27" y="59"/>
                    <a:pt x="29" y="61"/>
                    <a:pt x="30" y="64"/>
                  </a:cubicBezTo>
                  <a:cubicBezTo>
                    <a:pt x="31" y="66"/>
                    <a:pt x="32" y="72"/>
                    <a:pt x="31" y="73"/>
                  </a:cubicBezTo>
                  <a:cubicBezTo>
                    <a:pt x="30" y="74"/>
                    <a:pt x="28" y="76"/>
                    <a:pt x="30" y="81"/>
                  </a:cubicBezTo>
                  <a:cubicBezTo>
                    <a:pt x="33" y="87"/>
                    <a:pt x="33" y="87"/>
                    <a:pt x="33" y="89"/>
                  </a:cubicBezTo>
                  <a:cubicBezTo>
                    <a:pt x="36" y="96"/>
                    <a:pt x="36" y="96"/>
                    <a:pt x="36" y="96"/>
                  </a:cubicBezTo>
                  <a:cubicBezTo>
                    <a:pt x="37" y="98"/>
                    <a:pt x="45" y="96"/>
                    <a:pt x="45" y="96"/>
                  </a:cubicBezTo>
                  <a:cubicBezTo>
                    <a:pt x="45" y="96"/>
                    <a:pt x="51" y="93"/>
                    <a:pt x="51" y="92"/>
                  </a:cubicBezTo>
                  <a:cubicBezTo>
                    <a:pt x="51" y="90"/>
                    <a:pt x="51" y="90"/>
                    <a:pt x="51" y="90"/>
                  </a:cubicBezTo>
                  <a:cubicBezTo>
                    <a:pt x="52" y="90"/>
                    <a:pt x="53" y="90"/>
                    <a:pt x="54" y="90"/>
                  </a:cubicBezTo>
                  <a:cubicBezTo>
                    <a:pt x="54" y="88"/>
                    <a:pt x="53" y="87"/>
                    <a:pt x="54" y="86"/>
                  </a:cubicBezTo>
                  <a:cubicBezTo>
                    <a:pt x="55" y="85"/>
                    <a:pt x="55" y="85"/>
                    <a:pt x="60" y="82"/>
                  </a:cubicBezTo>
                  <a:cubicBezTo>
                    <a:pt x="63" y="80"/>
                    <a:pt x="63" y="75"/>
                    <a:pt x="62" y="74"/>
                  </a:cubicBezTo>
                  <a:cubicBezTo>
                    <a:pt x="62" y="73"/>
                    <a:pt x="62" y="71"/>
                    <a:pt x="62" y="70"/>
                  </a:cubicBezTo>
                  <a:cubicBezTo>
                    <a:pt x="63" y="68"/>
                    <a:pt x="63" y="68"/>
                    <a:pt x="69" y="62"/>
                  </a:cubicBezTo>
                  <a:cubicBezTo>
                    <a:pt x="71" y="60"/>
                    <a:pt x="73" y="60"/>
                    <a:pt x="75" y="58"/>
                  </a:cubicBezTo>
                  <a:cubicBezTo>
                    <a:pt x="76" y="57"/>
                    <a:pt x="77" y="55"/>
                    <a:pt x="78" y="54"/>
                  </a:cubicBezTo>
                  <a:cubicBezTo>
                    <a:pt x="79" y="52"/>
                    <a:pt x="81" y="50"/>
                    <a:pt x="81" y="4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3" name="Freeform 31"/>
            <p:cNvSpPr>
              <a:spLocks/>
            </p:cNvSpPr>
            <p:nvPr/>
          </p:nvSpPr>
          <p:spPr bwMode="auto">
            <a:xfrm>
              <a:off x="6876400" y="3805941"/>
              <a:ext cx="73025" cy="93663"/>
            </a:xfrm>
            <a:custGeom>
              <a:avLst/>
              <a:gdLst>
                <a:gd name="T0" fmla="*/ 10 w 11"/>
                <a:gd name="T1" fmla="*/ 4 h 14"/>
                <a:gd name="T2" fmla="*/ 3 w 11"/>
                <a:gd name="T3" fmla="*/ 13 h 14"/>
                <a:gd name="T4" fmla="*/ 0 w 11"/>
                <a:gd name="T5" fmla="*/ 13 h 14"/>
                <a:gd name="T6" fmla="*/ 0 w 11"/>
                <a:gd name="T7" fmla="*/ 13 h 14"/>
                <a:gd name="T8" fmla="*/ 0 w 11"/>
                <a:gd name="T9" fmla="*/ 12 h 14"/>
                <a:gd name="T10" fmla="*/ 0 w 11"/>
                <a:gd name="T11" fmla="*/ 9 h 14"/>
                <a:gd name="T12" fmla="*/ 1 w 11"/>
                <a:gd name="T13" fmla="*/ 8 h 14"/>
                <a:gd name="T14" fmla="*/ 2 w 11"/>
                <a:gd name="T15" fmla="*/ 5 h 14"/>
                <a:gd name="T16" fmla="*/ 5 w 11"/>
                <a:gd name="T17" fmla="*/ 4 h 14"/>
                <a:gd name="T18" fmla="*/ 8 w 11"/>
                <a:gd name="T19" fmla="*/ 1 h 14"/>
                <a:gd name="T20" fmla="*/ 9 w 11"/>
                <a:gd name="T21" fmla="*/ 0 h 14"/>
                <a:gd name="T22" fmla="*/ 9 w 11"/>
                <a:gd name="T23" fmla="*/ 0 h 14"/>
                <a:gd name="T24" fmla="*/ 10 w 11"/>
                <a:gd name="T2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4">
                  <a:moveTo>
                    <a:pt x="10" y="4"/>
                  </a:moveTo>
                  <a:cubicBezTo>
                    <a:pt x="9" y="5"/>
                    <a:pt x="4" y="12"/>
                    <a:pt x="3" y="13"/>
                  </a:cubicBezTo>
                  <a:cubicBezTo>
                    <a:pt x="2" y="14"/>
                    <a:pt x="0" y="14"/>
                    <a:pt x="0" y="13"/>
                  </a:cubicBezTo>
                  <a:cubicBezTo>
                    <a:pt x="0" y="13"/>
                    <a:pt x="0" y="13"/>
                    <a:pt x="0" y="13"/>
                  </a:cubicBezTo>
                  <a:cubicBezTo>
                    <a:pt x="0" y="13"/>
                    <a:pt x="0" y="12"/>
                    <a:pt x="0" y="12"/>
                  </a:cubicBezTo>
                  <a:cubicBezTo>
                    <a:pt x="0" y="11"/>
                    <a:pt x="0" y="10"/>
                    <a:pt x="0" y="9"/>
                  </a:cubicBezTo>
                  <a:cubicBezTo>
                    <a:pt x="1" y="9"/>
                    <a:pt x="1" y="9"/>
                    <a:pt x="1" y="8"/>
                  </a:cubicBezTo>
                  <a:cubicBezTo>
                    <a:pt x="2" y="7"/>
                    <a:pt x="1" y="6"/>
                    <a:pt x="2" y="5"/>
                  </a:cubicBezTo>
                  <a:cubicBezTo>
                    <a:pt x="3" y="4"/>
                    <a:pt x="4" y="4"/>
                    <a:pt x="5" y="4"/>
                  </a:cubicBezTo>
                  <a:cubicBezTo>
                    <a:pt x="7" y="3"/>
                    <a:pt x="7" y="2"/>
                    <a:pt x="8" y="1"/>
                  </a:cubicBezTo>
                  <a:cubicBezTo>
                    <a:pt x="8" y="1"/>
                    <a:pt x="9" y="1"/>
                    <a:pt x="9" y="0"/>
                  </a:cubicBezTo>
                  <a:cubicBezTo>
                    <a:pt x="9" y="0"/>
                    <a:pt x="9" y="0"/>
                    <a:pt x="9" y="0"/>
                  </a:cubicBezTo>
                  <a:cubicBezTo>
                    <a:pt x="11" y="0"/>
                    <a:pt x="10" y="3"/>
                    <a:pt x="10" y="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4" name="Freeform 32"/>
            <p:cNvSpPr>
              <a:spLocks/>
            </p:cNvSpPr>
            <p:nvPr/>
          </p:nvSpPr>
          <p:spPr bwMode="auto">
            <a:xfrm>
              <a:off x="7209775" y="3612266"/>
              <a:ext cx="14288" cy="46038"/>
            </a:xfrm>
            <a:custGeom>
              <a:avLst/>
              <a:gdLst>
                <a:gd name="T0" fmla="*/ 2 w 2"/>
                <a:gd name="T1" fmla="*/ 3 h 7"/>
                <a:gd name="T2" fmla="*/ 0 w 2"/>
                <a:gd name="T3" fmla="*/ 6 h 7"/>
                <a:gd name="T4" fmla="*/ 2 w 2"/>
                <a:gd name="T5" fmla="*/ 0 h 7"/>
                <a:gd name="T6" fmla="*/ 2 w 2"/>
                <a:gd name="T7" fmla="*/ 0 h 7"/>
                <a:gd name="T8" fmla="*/ 2 w 2"/>
                <a:gd name="T9" fmla="*/ 3 h 7"/>
              </a:gdLst>
              <a:ahLst/>
              <a:cxnLst>
                <a:cxn ang="0">
                  <a:pos x="T0" y="T1"/>
                </a:cxn>
                <a:cxn ang="0">
                  <a:pos x="T2" y="T3"/>
                </a:cxn>
                <a:cxn ang="0">
                  <a:pos x="T4" y="T5"/>
                </a:cxn>
                <a:cxn ang="0">
                  <a:pos x="T6" y="T7"/>
                </a:cxn>
                <a:cxn ang="0">
                  <a:pos x="T8" y="T9"/>
                </a:cxn>
              </a:cxnLst>
              <a:rect l="0" t="0" r="r" b="b"/>
              <a:pathLst>
                <a:path w="2" h="7">
                  <a:moveTo>
                    <a:pt x="2" y="3"/>
                  </a:moveTo>
                  <a:cubicBezTo>
                    <a:pt x="2" y="5"/>
                    <a:pt x="0" y="7"/>
                    <a:pt x="0" y="6"/>
                  </a:cubicBezTo>
                  <a:cubicBezTo>
                    <a:pt x="0" y="6"/>
                    <a:pt x="1" y="0"/>
                    <a:pt x="2" y="0"/>
                  </a:cubicBezTo>
                  <a:cubicBezTo>
                    <a:pt x="2" y="0"/>
                    <a:pt x="2" y="0"/>
                    <a:pt x="2" y="0"/>
                  </a:cubicBezTo>
                  <a:cubicBezTo>
                    <a:pt x="2" y="2"/>
                    <a:pt x="2" y="3"/>
                    <a:pt x="2"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5" name="Freeform 33"/>
            <p:cNvSpPr>
              <a:spLocks/>
            </p:cNvSpPr>
            <p:nvPr/>
          </p:nvSpPr>
          <p:spPr bwMode="auto">
            <a:xfrm>
              <a:off x="6689075" y="3259841"/>
              <a:ext cx="20638" cy="19050"/>
            </a:xfrm>
            <a:custGeom>
              <a:avLst/>
              <a:gdLst>
                <a:gd name="T0" fmla="*/ 3 w 3"/>
                <a:gd name="T1" fmla="*/ 2 h 3"/>
                <a:gd name="T2" fmla="*/ 1 w 3"/>
                <a:gd name="T3" fmla="*/ 2 h 3"/>
                <a:gd name="T4" fmla="*/ 2 w 3"/>
                <a:gd name="T5" fmla="*/ 0 h 3"/>
                <a:gd name="T6" fmla="*/ 3 w 3"/>
                <a:gd name="T7" fmla="*/ 2 h 3"/>
              </a:gdLst>
              <a:ahLst/>
              <a:cxnLst>
                <a:cxn ang="0">
                  <a:pos x="T0" y="T1"/>
                </a:cxn>
                <a:cxn ang="0">
                  <a:pos x="T2" y="T3"/>
                </a:cxn>
                <a:cxn ang="0">
                  <a:pos x="T4" y="T5"/>
                </a:cxn>
                <a:cxn ang="0">
                  <a:pos x="T6" y="T7"/>
                </a:cxn>
              </a:cxnLst>
              <a:rect l="0" t="0" r="r" b="b"/>
              <a:pathLst>
                <a:path w="3" h="3">
                  <a:moveTo>
                    <a:pt x="3" y="2"/>
                  </a:moveTo>
                  <a:cubicBezTo>
                    <a:pt x="3" y="2"/>
                    <a:pt x="1" y="3"/>
                    <a:pt x="1" y="2"/>
                  </a:cubicBezTo>
                  <a:cubicBezTo>
                    <a:pt x="0" y="1"/>
                    <a:pt x="1" y="0"/>
                    <a:pt x="2" y="0"/>
                  </a:cubicBezTo>
                  <a:cubicBezTo>
                    <a:pt x="3" y="0"/>
                    <a:pt x="3" y="1"/>
                    <a:pt x="3"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6" name="Freeform 34"/>
            <p:cNvSpPr>
              <a:spLocks/>
            </p:cNvSpPr>
            <p:nvPr/>
          </p:nvSpPr>
          <p:spPr bwMode="auto">
            <a:xfrm>
              <a:off x="6655738" y="3259841"/>
              <a:ext cx="6350" cy="6350"/>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0"/>
                    <a:pt x="0" y="0"/>
                    <a:pt x="1" y="0"/>
                  </a:cubicBezTo>
                  <a:cubicBezTo>
                    <a:pt x="1" y="0"/>
                    <a:pt x="1" y="0"/>
                    <a:pt x="1"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7" name="Freeform 35"/>
            <p:cNvSpPr>
              <a:spLocks/>
            </p:cNvSpPr>
            <p:nvPr/>
          </p:nvSpPr>
          <p:spPr bwMode="auto">
            <a:xfrm>
              <a:off x="6722413" y="3285241"/>
              <a:ext cx="20638" cy="26988"/>
            </a:xfrm>
            <a:custGeom>
              <a:avLst/>
              <a:gdLst>
                <a:gd name="T0" fmla="*/ 3 w 3"/>
                <a:gd name="T1" fmla="*/ 3 h 4"/>
                <a:gd name="T2" fmla="*/ 2 w 3"/>
                <a:gd name="T3" fmla="*/ 4 h 4"/>
                <a:gd name="T4" fmla="*/ 2 w 3"/>
                <a:gd name="T5" fmla="*/ 3 h 4"/>
                <a:gd name="T6" fmla="*/ 1 w 3"/>
                <a:gd name="T7" fmla="*/ 2 h 4"/>
                <a:gd name="T8" fmla="*/ 0 w 3"/>
                <a:gd name="T9" fmla="*/ 2 h 4"/>
                <a:gd name="T10" fmla="*/ 0 w 3"/>
                <a:gd name="T11" fmla="*/ 1 h 4"/>
                <a:gd name="T12" fmla="*/ 1 w 3"/>
                <a:gd name="T13" fmla="*/ 1 h 4"/>
                <a:gd name="T14" fmla="*/ 2 w 3"/>
                <a:gd name="T15" fmla="*/ 1 h 4"/>
                <a:gd name="T16" fmla="*/ 3 w 3"/>
                <a:gd name="T17" fmla="*/ 1 h 4"/>
                <a:gd name="T18" fmla="*/ 3 w 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3"/>
                  </a:moveTo>
                  <a:cubicBezTo>
                    <a:pt x="3" y="4"/>
                    <a:pt x="2" y="4"/>
                    <a:pt x="2" y="4"/>
                  </a:cubicBezTo>
                  <a:cubicBezTo>
                    <a:pt x="2" y="3"/>
                    <a:pt x="2" y="3"/>
                    <a:pt x="2" y="3"/>
                  </a:cubicBezTo>
                  <a:cubicBezTo>
                    <a:pt x="1" y="3"/>
                    <a:pt x="1" y="3"/>
                    <a:pt x="1" y="2"/>
                  </a:cubicBezTo>
                  <a:cubicBezTo>
                    <a:pt x="1" y="2"/>
                    <a:pt x="1" y="2"/>
                    <a:pt x="0" y="2"/>
                  </a:cubicBezTo>
                  <a:cubicBezTo>
                    <a:pt x="0" y="2"/>
                    <a:pt x="0" y="1"/>
                    <a:pt x="0" y="1"/>
                  </a:cubicBezTo>
                  <a:cubicBezTo>
                    <a:pt x="0" y="1"/>
                    <a:pt x="0" y="0"/>
                    <a:pt x="1" y="1"/>
                  </a:cubicBezTo>
                  <a:cubicBezTo>
                    <a:pt x="1" y="1"/>
                    <a:pt x="2" y="1"/>
                    <a:pt x="2" y="1"/>
                  </a:cubicBezTo>
                  <a:cubicBezTo>
                    <a:pt x="3" y="1"/>
                    <a:pt x="3" y="1"/>
                    <a:pt x="3" y="1"/>
                  </a:cubicBezTo>
                  <a:cubicBezTo>
                    <a:pt x="3" y="2"/>
                    <a:pt x="3" y="3"/>
                    <a:pt x="3"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8" name="Freeform 36"/>
            <p:cNvSpPr>
              <a:spLocks/>
            </p:cNvSpPr>
            <p:nvPr/>
          </p:nvSpPr>
          <p:spPr bwMode="auto">
            <a:xfrm>
              <a:off x="6616050" y="3105853"/>
              <a:ext cx="39688" cy="33338"/>
            </a:xfrm>
            <a:custGeom>
              <a:avLst/>
              <a:gdLst>
                <a:gd name="T0" fmla="*/ 4 w 6"/>
                <a:gd name="T1" fmla="*/ 3 h 5"/>
                <a:gd name="T2" fmla="*/ 2 w 6"/>
                <a:gd name="T3" fmla="*/ 4 h 5"/>
                <a:gd name="T4" fmla="*/ 0 w 6"/>
                <a:gd name="T5" fmla="*/ 4 h 5"/>
                <a:gd name="T6" fmla="*/ 0 w 6"/>
                <a:gd name="T7" fmla="*/ 3 h 5"/>
                <a:gd name="T8" fmla="*/ 0 w 6"/>
                <a:gd name="T9" fmla="*/ 3 h 5"/>
                <a:gd name="T10" fmla="*/ 1 w 6"/>
                <a:gd name="T11" fmla="*/ 2 h 5"/>
                <a:gd name="T12" fmla="*/ 1 w 6"/>
                <a:gd name="T13" fmla="*/ 1 h 5"/>
                <a:gd name="T14" fmla="*/ 1 w 6"/>
                <a:gd name="T15" fmla="*/ 0 h 5"/>
                <a:gd name="T16" fmla="*/ 2 w 6"/>
                <a:gd name="T17" fmla="*/ 0 h 5"/>
                <a:gd name="T18" fmla="*/ 4 w 6"/>
                <a:gd name="T19" fmla="*/ 0 h 5"/>
                <a:gd name="T20" fmla="*/ 4 w 6"/>
                <a:gd name="T21" fmla="*/ 0 h 5"/>
                <a:gd name="T22" fmla="*/ 4 w 6"/>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4" y="3"/>
                  </a:moveTo>
                  <a:cubicBezTo>
                    <a:pt x="4" y="3"/>
                    <a:pt x="3" y="4"/>
                    <a:pt x="2" y="4"/>
                  </a:cubicBezTo>
                  <a:cubicBezTo>
                    <a:pt x="1" y="5"/>
                    <a:pt x="0" y="5"/>
                    <a:pt x="0" y="4"/>
                  </a:cubicBezTo>
                  <a:cubicBezTo>
                    <a:pt x="0" y="4"/>
                    <a:pt x="0" y="4"/>
                    <a:pt x="0" y="3"/>
                  </a:cubicBezTo>
                  <a:cubicBezTo>
                    <a:pt x="0" y="3"/>
                    <a:pt x="0" y="3"/>
                    <a:pt x="0" y="3"/>
                  </a:cubicBezTo>
                  <a:cubicBezTo>
                    <a:pt x="0" y="3"/>
                    <a:pt x="0" y="3"/>
                    <a:pt x="1" y="2"/>
                  </a:cubicBezTo>
                  <a:cubicBezTo>
                    <a:pt x="1" y="2"/>
                    <a:pt x="1" y="1"/>
                    <a:pt x="1" y="1"/>
                  </a:cubicBezTo>
                  <a:cubicBezTo>
                    <a:pt x="1" y="1"/>
                    <a:pt x="1" y="1"/>
                    <a:pt x="1" y="0"/>
                  </a:cubicBezTo>
                  <a:cubicBezTo>
                    <a:pt x="2" y="0"/>
                    <a:pt x="2" y="1"/>
                    <a:pt x="2" y="0"/>
                  </a:cubicBezTo>
                  <a:cubicBezTo>
                    <a:pt x="3" y="0"/>
                    <a:pt x="3" y="0"/>
                    <a:pt x="4" y="0"/>
                  </a:cubicBezTo>
                  <a:cubicBezTo>
                    <a:pt x="4" y="0"/>
                    <a:pt x="4" y="0"/>
                    <a:pt x="4" y="0"/>
                  </a:cubicBezTo>
                  <a:cubicBezTo>
                    <a:pt x="6" y="0"/>
                    <a:pt x="4" y="2"/>
                    <a:pt x="4"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29" name="Freeform 37"/>
            <p:cNvSpPr>
              <a:spLocks/>
            </p:cNvSpPr>
            <p:nvPr/>
          </p:nvSpPr>
          <p:spPr bwMode="auto">
            <a:xfrm>
              <a:off x="6635100" y="3078866"/>
              <a:ext cx="53975" cy="80963"/>
            </a:xfrm>
            <a:custGeom>
              <a:avLst/>
              <a:gdLst>
                <a:gd name="T0" fmla="*/ 7 w 8"/>
                <a:gd name="T1" fmla="*/ 11 h 12"/>
                <a:gd name="T2" fmla="*/ 6 w 8"/>
                <a:gd name="T3" fmla="*/ 12 h 12"/>
                <a:gd name="T4" fmla="*/ 3 w 8"/>
                <a:gd name="T5" fmla="*/ 11 h 12"/>
                <a:gd name="T6" fmla="*/ 1 w 8"/>
                <a:gd name="T7" fmla="*/ 11 h 12"/>
                <a:gd name="T8" fmla="*/ 1 w 8"/>
                <a:gd name="T9" fmla="*/ 11 h 12"/>
                <a:gd name="T10" fmla="*/ 2 w 8"/>
                <a:gd name="T11" fmla="*/ 10 h 12"/>
                <a:gd name="T12" fmla="*/ 0 w 8"/>
                <a:gd name="T13" fmla="*/ 9 h 12"/>
                <a:gd name="T14" fmla="*/ 2 w 8"/>
                <a:gd name="T15" fmla="*/ 8 h 12"/>
                <a:gd name="T16" fmla="*/ 4 w 8"/>
                <a:gd name="T17" fmla="*/ 7 h 12"/>
                <a:gd name="T18" fmla="*/ 3 w 8"/>
                <a:gd name="T19" fmla="*/ 6 h 12"/>
                <a:gd name="T20" fmla="*/ 2 w 8"/>
                <a:gd name="T21" fmla="*/ 2 h 12"/>
                <a:gd name="T22" fmla="*/ 3 w 8"/>
                <a:gd name="T23" fmla="*/ 1 h 12"/>
                <a:gd name="T24" fmla="*/ 3 w 8"/>
                <a:gd name="T25" fmla="*/ 1 h 12"/>
                <a:gd name="T26" fmla="*/ 4 w 8"/>
                <a:gd name="T27" fmla="*/ 1 h 12"/>
                <a:gd name="T28" fmla="*/ 6 w 8"/>
                <a:gd name="T29" fmla="*/ 0 h 12"/>
                <a:gd name="T30" fmla="*/ 6 w 8"/>
                <a:gd name="T31" fmla="*/ 0 h 12"/>
                <a:gd name="T32" fmla="*/ 6 w 8"/>
                <a:gd name="T33" fmla="*/ 0 h 12"/>
                <a:gd name="T34" fmla="*/ 6 w 8"/>
                <a:gd name="T35" fmla="*/ 1 h 12"/>
                <a:gd name="T36" fmla="*/ 7 w 8"/>
                <a:gd name="T37" fmla="*/ 1 h 12"/>
                <a:gd name="T38" fmla="*/ 8 w 8"/>
                <a:gd name="T39" fmla="*/ 2 h 12"/>
                <a:gd name="T40" fmla="*/ 7 w 8"/>
                <a:gd name="T41" fmla="*/ 3 h 12"/>
                <a:gd name="T42" fmla="*/ 6 w 8"/>
                <a:gd name="T43" fmla="*/ 4 h 12"/>
                <a:gd name="T44" fmla="*/ 7 w 8"/>
                <a:gd name="T45" fmla="*/ 6 h 12"/>
                <a:gd name="T46" fmla="*/ 7 w 8"/>
                <a:gd name="T4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2">
                  <a:moveTo>
                    <a:pt x="7" y="11"/>
                  </a:moveTo>
                  <a:cubicBezTo>
                    <a:pt x="7" y="11"/>
                    <a:pt x="6" y="12"/>
                    <a:pt x="6" y="12"/>
                  </a:cubicBezTo>
                  <a:cubicBezTo>
                    <a:pt x="4" y="12"/>
                    <a:pt x="4" y="11"/>
                    <a:pt x="3" y="11"/>
                  </a:cubicBezTo>
                  <a:cubicBezTo>
                    <a:pt x="2" y="11"/>
                    <a:pt x="2" y="12"/>
                    <a:pt x="1" y="11"/>
                  </a:cubicBezTo>
                  <a:cubicBezTo>
                    <a:pt x="1" y="11"/>
                    <a:pt x="1" y="11"/>
                    <a:pt x="1" y="11"/>
                  </a:cubicBezTo>
                  <a:cubicBezTo>
                    <a:pt x="1" y="11"/>
                    <a:pt x="1" y="11"/>
                    <a:pt x="2" y="10"/>
                  </a:cubicBezTo>
                  <a:cubicBezTo>
                    <a:pt x="1" y="10"/>
                    <a:pt x="0" y="10"/>
                    <a:pt x="0" y="9"/>
                  </a:cubicBezTo>
                  <a:cubicBezTo>
                    <a:pt x="0" y="9"/>
                    <a:pt x="1" y="9"/>
                    <a:pt x="2" y="8"/>
                  </a:cubicBezTo>
                  <a:cubicBezTo>
                    <a:pt x="3" y="8"/>
                    <a:pt x="3" y="7"/>
                    <a:pt x="4" y="7"/>
                  </a:cubicBezTo>
                  <a:cubicBezTo>
                    <a:pt x="4" y="6"/>
                    <a:pt x="4" y="6"/>
                    <a:pt x="3" y="6"/>
                  </a:cubicBezTo>
                  <a:cubicBezTo>
                    <a:pt x="2" y="4"/>
                    <a:pt x="2" y="2"/>
                    <a:pt x="2" y="2"/>
                  </a:cubicBezTo>
                  <a:cubicBezTo>
                    <a:pt x="2" y="1"/>
                    <a:pt x="3" y="1"/>
                    <a:pt x="3" y="1"/>
                  </a:cubicBezTo>
                  <a:cubicBezTo>
                    <a:pt x="3" y="1"/>
                    <a:pt x="3" y="1"/>
                    <a:pt x="3" y="1"/>
                  </a:cubicBezTo>
                  <a:cubicBezTo>
                    <a:pt x="4" y="1"/>
                    <a:pt x="4" y="1"/>
                    <a:pt x="4" y="1"/>
                  </a:cubicBezTo>
                  <a:cubicBezTo>
                    <a:pt x="5" y="1"/>
                    <a:pt x="5" y="0"/>
                    <a:pt x="6" y="0"/>
                  </a:cubicBezTo>
                  <a:cubicBezTo>
                    <a:pt x="6" y="0"/>
                    <a:pt x="6" y="0"/>
                    <a:pt x="6" y="0"/>
                  </a:cubicBezTo>
                  <a:cubicBezTo>
                    <a:pt x="6" y="0"/>
                    <a:pt x="6" y="0"/>
                    <a:pt x="6" y="0"/>
                  </a:cubicBezTo>
                  <a:cubicBezTo>
                    <a:pt x="6" y="0"/>
                    <a:pt x="6" y="1"/>
                    <a:pt x="6" y="1"/>
                  </a:cubicBezTo>
                  <a:cubicBezTo>
                    <a:pt x="7" y="1"/>
                    <a:pt x="7" y="1"/>
                    <a:pt x="7" y="1"/>
                  </a:cubicBezTo>
                  <a:cubicBezTo>
                    <a:pt x="8" y="1"/>
                    <a:pt x="8" y="1"/>
                    <a:pt x="8" y="2"/>
                  </a:cubicBezTo>
                  <a:cubicBezTo>
                    <a:pt x="8" y="2"/>
                    <a:pt x="8" y="3"/>
                    <a:pt x="7" y="3"/>
                  </a:cubicBezTo>
                  <a:cubicBezTo>
                    <a:pt x="7" y="4"/>
                    <a:pt x="6" y="4"/>
                    <a:pt x="6" y="4"/>
                  </a:cubicBezTo>
                  <a:cubicBezTo>
                    <a:pt x="6" y="4"/>
                    <a:pt x="6" y="4"/>
                    <a:pt x="7" y="6"/>
                  </a:cubicBezTo>
                  <a:cubicBezTo>
                    <a:pt x="7" y="8"/>
                    <a:pt x="8" y="9"/>
                    <a:pt x="7" y="1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0" name="Freeform 38"/>
            <p:cNvSpPr>
              <a:spLocks noEditPoints="1"/>
            </p:cNvSpPr>
            <p:nvPr/>
          </p:nvSpPr>
          <p:spPr bwMode="auto">
            <a:xfrm>
              <a:off x="6562075" y="2926466"/>
              <a:ext cx="874713" cy="706438"/>
            </a:xfrm>
            <a:custGeom>
              <a:avLst/>
              <a:gdLst>
                <a:gd name="T0" fmla="*/ 47 w 131"/>
                <a:gd name="T1" fmla="*/ 53 h 106"/>
                <a:gd name="T2" fmla="*/ 42 w 131"/>
                <a:gd name="T3" fmla="*/ 54 h 106"/>
                <a:gd name="T4" fmla="*/ 46 w 131"/>
                <a:gd name="T5" fmla="*/ 46 h 106"/>
                <a:gd name="T6" fmla="*/ 51 w 131"/>
                <a:gd name="T7" fmla="*/ 48 h 106"/>
                <a:gd name="T8" fmla="*/ 57 w 131"/>
                <a:gd name="T9" fmla="*/ 52 h 106"/>
                <a:gd name="T10" fmla="*/ 68 w 131"/>
                <a:gd name="T11" fmla="*/ 50 h 106"/>
                <a:gd name="T12" fmla="*/ 71 w 131"/>
                <a:gd name="T13" fmla="*/ 55 h 106"/>
                <a:gd name="T14" fmla="*/ 69 w 131"/>
                <a:gd name="T15" fmla="*/ 63 h 106"/>
                <a:gd name="T16" fmla="*/ 66 w 131"/>
                <a:gd name="T17" fmla="*/ 55 h 106"/>
                <a:gd name="T18" fmla="*/ 69 w 131"/>
                <a:gd name="T19" fmla="*/ 46 h 106"/>
                <a:gd name="T20" fmla="*/ 50 w 131"/>
                <a:gd name="T21" fmla="*/ 28 h 106"/>
                <a:gd name="T22" fmla="*/ 103 w 131"/>
                <a:gd name="T23" fmla="*/ 0 h 106"/>
                <a:gd name="T24" fmla="*/ 105 w 131"/>
                <a:gd name="T25" fmla="*/ 4 h 106"/>
                <a:gd name="T26" fmla="*/ 99 w 131"/>
                <a:gd name="T27" fmla="*/ 2 h 106"/>
                <a:gd name="T28" fmla="*/ 104 w 131"/>
                <a:gd name="T29" fmla="*/ 8 h 106"/>
                <a:gd name="T30" fmla="*/ 93 w 131"/>
                <a:gd name="T31" fmla="*/ 5 h 106"/>
                <a:gd name="T32" fmla="*/ 90 w 131"/>
                <a:gd name="T33" fmla="*/ 7 h 106"/>
                <a:gd name="T34" fmla="*/ 87 w 131"/>
                <a:gd name="T35" fmla="*/ 16 h 106"/>
                <a:gd name="T36" fmla="*/ 82 w 131"/>
                <a:gd name="T37" fmla="*/ 15 h 106"/>
                <a:gd name="T38" fmla="*/ 85 w 131"/>
                <a:gd name="T39" fmla="*/ 18 h 106"/>
                <a:gd name="T40" fmla="*/ 82 w 131"/>
                <a:gd name="T41" fmla="*/ 21 h 106"/>
                <a:gd name="T42" fmla="*/ 72 w 131"/>
                <a:gd name="T43" fmla="*/ 17 h 106"/>
                <a:gd name="T44" fmla="*/ 66 w 131"/>
                <a:gd name="T45" fmla="*/ 18 h 106"/>
                <a:gd name="T46" fmla="*/ 62 w 131"/>
                <a:gd name="T47" fmla="*/ 18 h 106"/>
                <a:gd name="T48" fmla="*/ 57 w 131"/>
                <a:gd name="T49" fmla="*/ 21 h 106"/>
                <a:gd name="T50" fmla="*/ 53 w 131"/>
                <a:gd name="T51" fmla="*/ 23 h 106"/>
                <a:gd name="T52" fmla="*/ 45 w 131"/>
                <a:gd name="T53" fmla="*/ 12 h 106"/>
                <a:gd name="T54" fmla="*/ 30 w 131"/>
                <a:gd name="T55" fmla="*/ 31 h 106"/>
                <a:gd name="T56" fmla="*/ 44 w 131"/>
                <a:gd name="T57" fmla="*/ 20 h 106"/>
                <a:gd name="T58" fmla="*/ 41 w 131"/>
                <a:gd name="T59" fmla="*/ 28 h 106"/>
                <a:gd name="T60" fmla="*/ 37 w 131"/>
                <a:gd name="T61" fmla="*/ 34 h 106"/>
                <a:gd name="T62" fmla="*/ 29 w 131"/>
                <a:gd name="T63" fmla="*/ 32 h 106"/>
                <a:gd name="T64" fmla="*/ 29 w 131"/>
                <a:gd name="T65" fmla="*/ 32 h 106"/>
                <a:gd name="T66" fmla="*/ 26 w 131"/>
                <a:gd name="T67" fmla="*/ 32 h 106"/>
                <a:gd name="T68" fmla="*/ 10 w 131"/>
                <a:gd name="T69" fmla="*/ 44 h 106"/>
                <a:gd name="T70" fmla="*/ 5 w 131"/>
                <a:gd name="T71" fmla="*/ 53 h 106"/>
                <a:gd name="T72" fmla="*/ 29 w 131"/>
                <a:gd name="T73" fmla="*/ 57 h 106"/>
                <a:gd name="T74" fmla="*/ 26 w 131"/>
                <a:gd name="T75" fmla="*/ 45 h 106"/>
                <a:gd name="T76" fmla="*/ 39 w 131"/>
                <a:gd name="T77" fmla="*/ 53 h 106"/>
                <a:gd name="T78" fmla="*/ 45 w 131"/>
                <a:gd name="T79" fmla="*/ 74 h 106"/>
                <a:gd name="T80" fmla="*/ 73 w 131"/>
                <a:gd name="T81" fmla="*/ 79 h 106"/>
                <a:gd name="T82" fmla="*/ 85 w 131"/>
                <a:gd name="T83" fmla="*/ 79 h 106"/>
                <a:gd name="T84" fmla="*/ 95 w 131"/>
                <a:gd name="T85" fmla="*/ 106 h 106"/>
                <a:gd name="T86" fmla="*/ 110 w 131"/>
                <a:gd name="T87" fmla="*/ 82 h 106"/>
                <a:gd name="T88" fmla="*/ 115 w 131"/>
                <a:gd name="T89" fmla="*/ 99 h 106"/>
                <a:gd name="T90" fmla="*/ 123 w 131"/>
                <a:gd name="T91" fmla="*/ 79 h 106"/>
                <a:gd name="T92" fmla="*/ 125 w 131"/>
                <a:gd name="T93" fmla="*/ 53 h 106"/>
                <a:gd name="T94" fmla="*/ 126 w 131"/>
                <a:gd name="T95" fmla="*/ 48 h 106"/>
                <a:gd name="T96" fmla="*/ 127 w 131"/>
                <a:gd name="T97" fmla="*/ 49 h 106"/>
                <a:gd name="T98" fmla="*/ 121 w 131"/>
                <a:gd name="T99" fmla="*/ 26 h 106"/>
                <a:gd name="T100" fmla="*/ 113 w 131"/>
                <a:gd name="T101" fmla="*/ 11 h 106"/>
                <a:gd name="T102" fmla="*/ 118 w 131"/>
                <a:gd name="T103" fmla="*/ 17 h 106"/>
                <a:gd name="T104" fmla="*/ 89 w 131"/>
                <a:gd name="T10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06">
                  <a:moveTo>
                    <a:pt x="58" y="54"/>
                  </a:moveTo>
                  <a:cubicBezTo>
                    <a:pt x="57" y="55"/>
                    <a:pt x="54" y="56"/>
                    <a:pt x="52" y="54"/>
                  </a:cubicBezTo>
                  <a:cubicBezTo>
                    <a:pt x="51" y="54"/>
                    <a:pt x="50" y="53"/>
                    <a:pt x="49" y="53"/>
                  </a:cubicBezTo>
                  <a:cubicBezTo>
                    <a:pt x="48" y="53"/>
                    <a:pt x="47" y="53"/>
                    <a:pt x="47" y="53"/>
                  </a:cubicBezTo>
                  <a:cubicBezTo>
                    <a:pt x="47" y="54"/>
                    <a:pt x="47" y="54"/>
                    <a:pt x="46" y="54"/>
                  </a:cubicBezTo>
                  <a:cubicBezTo>
                    <a:pt x="46" y="54"/>
                    <a:pt x="45" y="54"/>
                    <a:pt x="44" y="54"/>
                  </a:cubicBezTo>
                  <a:cubicBezTo>
                    <a:pt x="43" y="54"/>
                    <a:pt x="43" y="54"/>
                    <a:pt x="42" y="54"/>
                  </a:cubicBezTo>
                  <a:cubicBezTo>
                    <a:pt x="42" y="54"/>
                    <a:pt x="42" y="54"/>
                    <a:pt x="42" y="54"/>
                  </a:cubicBezTo>
                  <a:cubicBezTo>
                    <a:pt x="43" y="52"/>
                    <a:pt x="42" y="52"/>
                    <a:pt x="42" y="52"/>
                  </a:cubicBezTo>
                  <a:cubicBezTo>
                    <a:pt x="42" y="51"/>
                    <a:pt x="42" y="51"/>
                    <a:pt x="43" y="50"/>
                  </a:cubicBezTo>
                  <a:cubicBezTo>
                    <a:pt x="43" y="49"/>
                    <a:pt x="44" y="49"/>
                    <a:pt x="45" y="48"/>
                  </a:cubicBezTo>
                  <a:cubicBezTo>
                    <a:pt x="46" y="46"/>
                    <a:pt x="46" y="46"/>
                    <a:pt x="46" y="46"/>
                  </a:cubicBezTo>
                  <a:cubicBezTo>
                    <a:pt x="47" y="45"/>
                    <a:pt x="48" y="46"/>
                    <a:pt x="48" y="47"/>
                  </a:cubicBezTo>
                  <a:cubicBezTo>
                    <a:pt x="48" y="47"/>
                    <a:pt x="49" y="49"/>
                    <a:pt x="49" y="49"/>
                  </a:cubicBezTo>
                  <a:cubicBezTo>
                    <a:pt x="49" y="49"/>
                    <a:pt x="49" y="49"/>
                    <a:pt x="49" y="49"/>
                  </a:cubicBezTo>
                  <a:cubicBezTo>
                    <a:pt x="49" y="49"/>
                    <a:pt x="51" y="49"/>
                    <a:pt x="51" y="48"/>
                  </a:cubicBezTo>
                  <a:cubicBezTo>
                    <a:pt x="52" y="46"/>
                    <a:pt x="54" y="47"/>
                    <a:pt x="54" y="47"/>
                  </a:cubicBezTo>
                  <a:cubicBezTo>
                    <a:pt x="54" y="47"/>
                    <a:pt x="54" y="47"/>
                    <a:pt x="53" y="48"/>
                  </a:cubicBezTo>
                  <a:cubicBezTo>
                    <a:pt x="52" y="48"/>
                    <a:pt x="53" y="49"/>
                    <a:pt x="53" y="49"/>
                  </a:cubicBezTo>
                  <a:cubicBezTo>
                    <a:pt x="55" y="50"/>
                    <a:pt x="57" y="52"/>
                    <a:pt x="57" y="52"/>
                  </a:cubicBezTo>
                  <a:cubicBezTo>
                    <a:pt x="58" y="53"/>
                    <a:pt x="58" y="54"/>
                    <a:pt x="58" y="54"/>
                  </a:cubicBezTo>
                  <a:moveTo>
                    <a:pt x="72" y="50"/>
                  </a:moveTo>
                  <a:cubicBezTo>
                    <a:pt x="72" y="50"/>
                    <a:pt x="70" y="50"/>
                    <a:pt x="69" y="50"/>
                  </a:cubicBezTo>
                  <a:cubicBezTo>
                    <a:pt x="69" y="49"/>
                    <a:pt x="68" y="49"/>
                    <a:pt x="68" y="50"/>
                  </a:cubicBezTo>
                  <a:cubicBezTo>
                    <a:pt x="68" y="50"/>
                    <a:pt x="67" y="52"/>
                    <a:pt x="68" y="52"/>
                  </a:cubicBezTo>
                  <a:cubicBezTo>
                    <a:pt x="68" y="52"/>
                    <a:pt x="69" y="52"/>
                    <a:pt x="69" y="53"/>
                  </a:cubicBezTo>
                  <a:cubicBezTo>
                    <a:pt x="70" y="54"/>
                    <a:pt x="70" y="54"/>
                    <a:pt x="70" y="55"/>
                  </a:cubicBezTo>
                  <a:cubicBezTo>
                    <a:pt x="71" y="55"/>
                    <a:pt x="71" y="55"/>
                    <a:pt x="71" y="55"/>
                  </a:cubicBezTo>
                  <a:cubicBezTo>
                    <a:pt x="71" y="56"/>
                    <a:pt x="70" y="56"/>
                    <a:pt x="70" y="57"/>
                  </a:cubicBezTo>
                  <a:cubicBezTo>
                    <a:pt x="70" y="57"/>
                    <a:pt x="70" y="57"/>
                    <a:pt x="71" y="58"/>
                  </a:cubicBezTo>
                  <a:cubicBezTo>
                    <a:pt x="71" y="58"/>
                    <a:pt x="72" y="62"/>
                    <a:pt x="72" y="62"/>
                  </a:cubicBezTo>
                  <a:cubicBezTo>
                    <a:pt x="71" y="63"/>
                    <a:pt x="69" y="63"/>
                    <a:pt x="69" y="63"/>
                  </a:cubicBezTo>
                  <a:cubicBezTo>
                    <a:pt x="65" y="62"/>
                    <a:pt x="65" y="61"/>
                    <a:pt x="65" y="60"/>
                  </a:cubicBezTo>
                  <a:cubicBezTo>
                    <a:pt x="65" y="60"/>
                    <a:pt x="65" y="58"/>
                    <a:pt x="65" y="58"/>
                  </a:cubicBezTo>
                  <a:cubicBezTo>
                    <a:pt x="67" y="58"/>
                    <a:pt x="68" y="56"/>
                    <a:pt x="68" y="56"/>
                  </a:cubicBezTo>
                  <a:cubicBezTo>
                    <a:pt x="67" y="55"/>
                    <a:pt x="66" y="55"/>
                    <a:pt x="66" y="55"/>
                  </a:cubicBezTo>
                  <a:cubicBezTo>
                    <a:pt x="65" y="54"/>
                    <a:pt x="63" y="51"/>
                    <a:pt x="63" y="50"/>
                  </a:cubicBezTo>
                  <a:cubicBezTo>
                    <a:pt x="63" y="49"/>
                    <a:pt x="64" y="48"/>
                    <a:pt x="64" y="48"/>
                  </a:cubicBezTo>
                  <a:cubicBezTo>
                    <a:pt x="65" y="47"/>
                    <a:pt x="65" y="48"/>
                    <a:pt x="66" y="48"/>
                  </a:cubicBezTo>
                  <a:cubicBezTo>
                    <a:pt x="67" y="48"/>
                    <a:pt x="68" y="46"/>
                    <a:pt x="69" y="46"/>
                  </a:cubicBezTo>
                  <a:cubicBezTo>
                    <a:pt x="69" y="46"/>
                    <a:pt x="70" y="47"/>
                    <a:pt x="71" y="47"/>
                  </a:cubicBezTo>
                  <a:cubicBezTo>
                    <a:pt x="71" y="47"/>
                    <a:pt x="72" y="49"/>
                    <a:pt x="72" y="50"/>
                  </a:cubicBezTo>
                  <a:moveTo>
                    <a:pt x="50" y="27"/>
                  </a:moveTo>
                  <a:cubicBezTo>
                    <a:pt x="50" y="27"/>
                    <a:pt x="50" y="28"/>
                    <a:pt x="50" y="28"/>
                  </a:cubicBezTo>
                  <a:cubicBezTo>
                    <a:pt x="48" y="27"/>
                    <a:pt x="48" y="26"/>
                    <a:pt x="48" y="26"/>
                  </a:cubicBezTo>
                  <a:cubicBezTo>
                    <a:pt x="49" y="25"/>
                    <a:pt x="50" y="27"/>
                    <a:pt x="50" y="27"/>
                  </a:cubicBezTo>
                  <a:moveTo>
                    <a:pt x="112" y="10"/>
                  </a:moveTo>
                  <a:cubicBezTo>
                    <a:pt x="107" y="3"/>
                    <a:pt x="106" y="3"/>
                    <a:pt x="103" y="0"/>
                  </a:cubicBezTo>
                  <a:cubicBezTo>
                    <a:pt x="103" y="0"/>
                    <a:pt x="103" y="0"/>
                    <a:pt x="103" y="0"/>
                  </a:cubicBezTo>
                  <a:cubicBezTo>
                    <a:pt x="104" y="1"/>
                    <a:pt x="104" y="1"/>
                    <a:pt x="105" y="3"/>
                  </a:cubicBezTo>
                  <a:cubicBezTo>
                    <a:pt x="105" y="3"/>
                    <a:pt x="105" y="2"/>
                    <a:pt x="105" y="2"/>
                  </a:cubicBezTo>
                  <a:cubicBezTo>
                    <a:pt x="105" y="3"/>
                    <a:pt x="105" y="3"/>
                    <a:pt x="105" y="4"/>
                  </a:cubicBezTo>
                  <a:cubicBezTo>
                    <a:pt x="104" y="3"/>
                    <a:pt x="104" y="3"/>
                    <a:pt x="103" y="3"/>
                  </a:cubicBezTo>
                  <a:cubicBezTo>
                    <a:pt x="103" y="3"/>
                    <a:pt x="103" y="3"/>
                    <a:pt x="103" y="4"/>
                  </a:cubicBezTo>
                  <a:cubicBezTo>
                    <a:pt x="102" y="3"/>
                    <a:pt x="101" y="1"/>
                    <a:pt x="99" y="1"/>
                  </a:cubicBezTo>
                  <a:cubicBezTo>
                    <a:pt x="99" y="1"/>
                    <a:pt x="99" y="1"/>
                    <a:pt x="99" y="2"/>
                  </a:cubicBezTo>
                  <a:cubicBezTo>
                    <a:pt x="99" y="2"/>
                    <a:pt x="99" y="1"/>
                    <a:pt x="99" y="1"/>
                  </a:cubicBezTo>
                  <a:cubicBezTo>
                    <a:pt x="100" y="3"/>
                    <a:pt x="104" y="3"/>
                    <a:pt x="104" y="7"/>
                  </a:cubicBezTo>
                  <a:cubicBezTo>
                    <a:pt x="104" y="7"/>
                    <a:pt x="103" y="7"/>
                    <a:pt x="103" y="7"/>
                  </a:cubicBezTo>
                  <a:cubicBezTo>
                    <a:pt x="103" y="7"/>
                    <a:pt x="104" y="8"/>
                    <a:pt x="104" y="8"/>
                  </a:cubicBezTo>
                  <a:cubicBezTo>
                    <a:pt x="104" y="8"/>
                    <a:pt x="104" y="8"/>
                    <a:pt x="101" y="5"/>
                  </a:cubicBezTo>
                  <a:cubicBezTo>
                    <a:pt x="100" y="6"/>
                    <a:pt x="100" y="6"/>
                    <a:pt x="100" y="6"/>
                  </a:cubicBezTo>
                  <a:cubicBezTo>
                    <a:pt x="100" y="6"/>
                    <a:pt x="100" y="6"/>
                    <a:pt x="100" y="8"/>
                  </a:cubicBezTo>
                  <a:cubicBezTo>
                    <a:pt x="98" y="7"/>
                    <a:pt x="96" y="5"/>
                    <a:pt x="93" y="5"/>
                  </a:cubicBezTo>
                  <a:cubicBezTo>
                    <a:pt x="93" y="5"/>
                    <a:pt x="92" y="5"/>
                    <a:pt x="92" y="6"/>
                  </a:cubicBezTo>
                  <a:cubicBezTo>
                    <a:pt x="90" y="5"/>
                    <a:pt x="90" y="5"/>
                    <a:pt x="90" y="5"/>
                  </a:cubicBezTo>
                  <a:cubicBezTo>
                    <a:pt x="90" y="5"/>
                    <a:pt x="90" y="5"/>
                    <a:pt x="90" y="5"/>
                  </a:cubicBezTo>
                  <a:cubicBezTo>
                    <a:pt x="90" y="6"/>
                    <a:pt x="90" y="6"/>
                    <a:pt x="90" y="7"/>
                  </a:cubicBezTo>
                  <a:cubicBezTo>
                    <a:pt x="89" y="7"/>
                    <a:pt x="89" y="7"/>
                    <a:pt x="87" y="6"/>
                  </a:cubicBezTo>
                  <a:cubicBezTo>
                    <a:pt x="87" y="7"/>
                    <a:pt x="88" y="7"/>
                    <a:pt x="88" y="8"/>
                  </a:cubicBezTo>
                  <a:cubicBezTo>
                    <a:pt x="86" y="9"/>
                    <a:pt x="85" y="11"/>
                    <a:pt x="83" y="12"/>
                  </a:cubicBezTo>
                  <a:cubicBezTo>
                    <a:pt x="84" y="13"/>
                    <a:pt x="86" y="14"/>
                    <a:pt x="87" y="16"/>
                  </a:cubicBezTo>
                  <a:cubicBezTo>
                    <a:pt x="87" y="16"/>
                    <a:pt x="87" y="16"/>
                    <a:pt x="87" y="16"/>
                  </a:cubicBezTo>
                  <a:cubicBezTo>
                    <a:pt x="84" y="13"/>
                    <a:pt x="82" y="12"/>
                    <a:pt x="82" y="12"/>
                  </a:cubicBezTo>
                  <a:cubicBezTo>
                    <a:pt x="82" y="13"/>
                    <a:pt x="82" y="13"/>
                    <a:pt x="83" y="15"/>
                  </a:cubicBezTo>
                  <a:cubicBezTo>
                    <a:pt x="82" y="15"/>
                    <a:pt x="82" y="15"/>
                    <a:pt x="82" y="15"/>
                  </a:cubicBezTo>
                  <a:cubicBezTo>
                    <a:pt x="82" y="14"/>
                    <a:pt x="82" y="14"/>
                    <a:pt x="81" y="13"/>
                  </a:cubicBezTo>
                  <a:cubicBezTo>
                    <a:pt x="80" y="14"/>
                    <a:pt x="80" y="14"/>
                    <a:pt x="82" y="18"/>
                  </a:cubicBezTo>
                  <a:cubicBezTo>
                    <a:pt x="83" y="16"/>
                    <a:pt x="83" y="16"/>
                    <a:pt x="84" y="16"/>
                  </a:cubicBezTo>
                  <a:cubicBezTo>
                    <a:pt x="85" y="17"/>
                    <a:pt x="85" y="18"/>
                    <a:pt x="85" y="18"/>
                  </a:cubicBezTo>
                  <a:cubicBezTo>
                    <a:pt x="85" y="18"/>
                    <a:pt x="85" y="19"/>
                    <a:pt x="85" y="19"/>
                  </a:cubicBezTo>
                  <a:cubicBezTo>
                    <a:pt x="84" y="18"/>
                    <a:pt x="84" y="18"/>
                    <a:pt x="84" y="18"/>
                  </a:cubicBezTo>
                  <a:cubicBezTo>
                    <a:pt x="83" y="18"/>
                    <a:pt x="83" y="18"/>
                    <a:pt x="83" y="18"/>
                  </a:cubicBezTo>
                  <a:cubicBezTo>
                    <a:pt x="82" y="21"/>
                    <a:pt x="82" y="21"/>
                    <a:pt x="82" y="21"/>
                  </a:cubicBezTo>
                  <a:cubicBezTo>
                    <a:pt x="82" y="21"/>
                    <a:pt x="81" y="21"/>
                    <a:pt x="81" y="21"/>
                  </a:cubicBezTo>
                  <a:cubicBezTo>
                    <a:pt x="83" y="14"/>
                    <a:pt x="77" y="12"/>
                    <a:pt x="77" y="12"/>
                  </a:cubicBezTo>
                  <a:cubicBezTo>
                    <a:pt x="76" y="14"/>
                    <a:pt x="76" y="14"/>
                    <a:pt x="79" y="18"/>
                  </a:cubicBezTo>
                  <a:cubicBezTo>
                    <a:pt x="76" y="18"/>
                    <a:pt x="75" y="16"/>
                    <a:pt x="72" y="17"/>
                  </a:cubicBezTo>
                  <a:cubicBezTo>
                    <a:pt x="72" y="17"/>
                    <a:pt x="72" y="18"/>
                    <a:pt x="72" y="18"/>
                  </a:cubicBezTo>
                  <a:cubicBezTo>
                    <a:pt x="71" y="18"/>
                    <a:pt x="71" y="18"/>
                    <a:pt x="70" y="18"/>
                  </a:cubicBezTo>
                  <a:cubicBezTo>
                    <a:pt x="69" y="18"/>
                    <a:pt x="69" y="18"/>
                    <a:pt x="68" y="18"/>
                  </a:cubicBezTo>
                  <a:cubicBezTo>
                    <a:pt x="68" y="18"/>
                    <a:pt x="68" y="18"/>
                    <a:pt x="66" y="18"/>
                  </a:cubicBezTo>
                  <a:cubicBezTo>
                    <a:pt x="65" y="19"/>
                    <a:pt x="65" y="19"/>
                    <a:pt x="62" y="19"/>
                  </a:cubicBezTo>
                  <a:cubicBezTo>
                    <a:pt x="62" y="19"/>
                    <a:pt x="62" y="20"/>
                    <a:pt x="62" y="20"/>
                  </a:cubicBezTo>
                  <a:cubicBezTo>
                    <a:pt x="62" y="20"/>
                    <a:pt x="61" y="20"/>
                    <a:pt x="61" y="19"/>
                  </a:cubicBezTo>
                  <a:cubicBezTo>
                    <a:pt x="61" y="19"/>
                    <a:pt x="62" y="18"/>
                    <a:pt x="62" y="18"/>
                  </a:cubicBezTo>
                  <a:cubicBezTo>
                    <a:pt x="61" y="17"/>
                    <a:pt x="61" y="17"/>
                    <a:pt x="60" y="18"/>
                  </a:cubicBezTo>
                  <a:cubicBezTo>
                    <a:pt x="59" y="19"/>
                    <a:pt x="60" y="20"/>
                    <a:pt x="60" y="21"/>
                  </a:cubicBezTo>
                  <a:cubicBezTo>
                    <a:pt x="60" y="21"/>
                    <a:pt x="59" y="20"/>
                    <a:pt x="59" y="20"/>
                  </a:cubicBezTo>
                  <a:cubicBezTo>
                    <a:pt x="58" y="20"/>
                    <a:pt x="58" y="20"/>
                    <a:pt x="57" y="21"/>
                  </a:cubicBezTo>
                  <a:cubicBezTo>
                    <a:pt x="57" y="21"/>
                    <a:pt x="57" y="22"/>
                    <a:pt x="57" y="22"/>
                  </a:cubicBezTo>
                  <a:cubicBezTo>
                    <a:pt x="56" y="23"/>
                    <a:pt x="56" y="23"/>
                    <a:pt x="56" y="23"/>
                  </a:cubicBezTo>
                  <a:cubicBezTo>
                    <a:pt x="56" y="23"/>
                    <a:pt x="56" y="23"/>
                    <a:pt x="54" y="22"/>
                  </a:cubicBezTo>
                  <a:cubicBezTo>
                    <a:pt x="54" y="22"/>
                    <a:pt x="53" y="22"/>
                    <a:pt x="53" y="23"/>
                  </a:cubicBezTo>
                  <a:cubicBezTo>
                    <a:pt x="52" y="22"/>
                    <a:pt x="53" y="21"/>
                    <a:pt x="52" y="20"/>
                  </a:cubicBezTo>
                  <a:cubicBezTo>
                    <a:pt x="54" y="20"/>
                    <a:pt x="56" y="21"/>
                    <a:pt x="58" y="20"/>
                  </a:cubicBezTo>
                  <a:cubicBezTo>
                    <a:pt x="57" y="18"/>
                    <a:pt x="56" y="17"/>
                    <a:pt x="56" y="17"/>
                  </a:cubicBezTo>
                  <a:cubicBezTo>
                    <a:pt x="45" y="12"/>
                    <a:pt x="45" y="12"/>
                    <a:pt x="45" y="12"/>
                  </a:cubicBezTo>
                  <a:cubicBezTo>
                    <a:pt x="41" y="12"/>
                    <a:pt x="27" y="20"/>
                    <a:pt x="26" y="22"/>
                  </a:cubicBezTo>
                  <a:cubicBezTo>
                    <a:pt x="25" y="23"/>
                    <a:pt x="24" y="28"/>
                    <a:pt x="28" y="27"/>
                  </a:cubicBezTo>
                  <a:cubicBezTo>
                    <a:pt x="29" y="27"/>
                    <a:pt x="29" y="26"/>
                    <a:pt x="29" y="26"/>
                  </a:cubicBezTo>
                  <a:cubicBezTo>
                    <a:pt x="30" y="27"/>
                    <a:pt x="29" y="29"/>
                    <a:pt x="30" y="31"/>
                  </a:cubicBezTo>
                  <a:cubicBezTo>
                    <a:pt x="36" y="32"/>
                    <a:pt x="37" y="25"/>
                    <a:pt x="37" y="25"/>
                  </a:cubicBezTo>
                  <a:cubicBezTo>
                    <a:pt x="37" y="25"/>
                    <a:pt x="37" y="24"/>
                    <a:pt x="36" y="24"/>
                  </a:cubicBezTo>
                  <a:cubicBezTo>
                    <a:pt x="37" y="22"/>
                    <a:pt x="41" y="22"/>
                    <a:pt x="41" y="19"/>
                  </a:cubicBezTo>
                  <a:cubicBezTo>
                    <a:pt x="43" y="19"/>
                    <a:pt x="44" y="19"/>
                    <a:pt x="44" y="20"/>
                  </a:cubicBezTo>
                  <a:cubicBezTo>
                    <a:pt x="43" y="21"/>
                    <a:pt x="41" y="21"/>
                    <a:pt x="40" y="23"/>
                  </a:cubicBezTo>
                  <a:cubicBezTo>
                    <a:pt x="40" y="23"/>
                    <a:pt x="40" y="25"/>
                    <a:pt x="41" y="27"/>
                  </a:cubicBezTo>
                  <a:cubicBezTo>
                    <a:pt x="42" y="26"/>
                    <a:pt x="47" y="25"/>
                    <a:pt x="46" y="28"/>
                  </a:cubicBezTo>
                  <a:cubicBezTo>
                    <a:pt x="45" y="28"/>
                    <a:pt x="43" y="28"/>
                    <a:pt x="41" y="28"/>
                  </a:cubicBezTo>
                  <a:cubicBezTo>
                    <a:pt x="41" y="28"/>
                    <a:pt x="41" y="28"/>
                    <a:pt x="41" y="29"/>
                  </a:cubicBezTo>
                  <a:cubicBezTo>
                    <a:pt x="41" y="29"/>
                    <a:pt x="42" y="29"/>
                    <a:pt x="42" y="30"/>
                  </a:cubicBezTo>
                  <a:cubicBezTo>
                    <a:pt x="42" y="30"/>
                    <a:pt x="41" y="30"/>
                    <a:pt x="41" y="30"/>
                  </a:cubicBezTo>
                  <a:cubicBezTo>
                    <a:pt x="39" y="29"/>
                    <a:pt x="39" y="29"/>
                    <a:pt x="37" y="34"/>
                  </a:cubicBezTo>
                  <a:cubicBezTo>
                    <a:pt x="35" y="33"/>
                    <a:pt x="33" y="33"/>
                    <a:pt x="30" y="32"/>
                  </a:cubicBezTo>
                  <a:cubicBezTo>
                    <a:pt x="30" y="32"/>
                    <a:pt x="30" y="32"/>
                    <a:pt x="30" y="32"/>
                  </a:cubicBezTo>
                  <a:cubicBezTo>
                    <a:pt x="30" y="32"/>
                    <a:pt x="30" y="32"/>
                    <a:pt x="30" y="32"/>
                  </a:cubicBezTo>
                  <a:cubicBezTo>
                    <a:pt x="30" y="32"/>
                    <a:pt x="30"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8" y="31"/>
                    <a:pt x="28" y="31"/>
                    <a:pt x="29" y="29"/>
                  </a:cubicBezTo>
                  <a:cubicBezTo>
                    <a:pt x="27" y="28"/>
                    <a:pt x="25" y="29"/>
                    <a:pt x="26" y="32"/>
                  </a:cubicBezTo>
                  <a:cubicBezTo>
                    <a:pt x="26" y="32"/>
                    <a:pt x="25" y="32"/>
                    <a:pt x="25" y="32"/>
                  </a:cubicBezTo>
                  <a:cubicBezTo>
                    <a:pt x="25" y="32"/>
                    <a:pt x="25" y="32"/>
                    <a:pt x="18" y="34"/>
                  </a:cubicBezTo>
                  <a:cubicBezTo>
                    <a:pt x="17" y="38"/>
                    <a:pt x="13" y="36"/>
                    <a:pt x="10" y="37"/>
                  </a:cubicBezTo>
                  <a:cubicBezTo>
                    <a:pt x="16" y="45"/>
                    <a:pt x="10" y="44"/>
                    <a:pt x="10" y="44"/>
                  </a:cubicBezTo>
                  <a:cubicBezTo>
                    <a:pt x="4" y="42"/>
                    <a:pt x="4" y="42"/>
                    <a:pt x="4" y="42"/>
                  </a:cubicBezTo>
                  <a:cubicBezTo>
                    <a:pt x="4" y="42"/>
                    <a:pt x="0" y="49"/>
                    <a:pt x="1" y="52"/>
                  </a:cubicBezTo>
                  <a:cubicBezTo>
                    <a:pt x="3" y="52"/>
                    <a:pt x="3" y="52"/>
                    <a:pt x="4" y="54"/>
                  </a:cubicBezTo>
                  <a:cubicBezTo>
                    <a:pt x="4" y="54"/>
                    <a:pt x="5" y="53"/>
                    <a:pt x="5" y="53"/>
                  </a:cubicBezTo>
                  <a:cubicBezTo>
                    <a:pt x="9" y="54"/>
                    <a:pt x="11" y="48"/>
                    <a:pt x="15" y="48"/>
                  </a:cubicBezTo>
                  <a:cubicBezTo>
                    <a:pt x="16" y="47"/>
                    <a:pt x="16" y="46"/>
                    <a:pt x="17" y="46"/>
                  </a:cubicBezTo>
                  <a:cubicBezTo>
                    <a:pt x="19" y="47"/>
                    <a:pt x="21" y="45"/>
                    <a:pt x="23" y="46"/>
                  </a:cubicBezTo>
                  <a:cubicBezTo>
                    <a:pt x="26" y="49"/>
                    <a:pt x="27" y="53"/>
                    <a:pt x="29" y="57"/>
                  </a:cubicBezTo>
                  <a:cubicBezTo>
                    <a:pt x="29" y="57"/>
                    <a:pt x="29" y="56"/>
                    <a:pt x="30" y="56"/>
                  </a:cubicBezTo>
                  <a:cubicBezTo>
                    <a:pt x="30" y="54"/>
                    <a:pt x="30" y="54"/>
                    <a:pt x="30" y="53"/>
                  </a:cubicBezTo>
                  <a:cubicBezTo>
                    <a:pt x="30" y="53"/>
                    <a:pt x="31" y="53"/>
                    <a:pt x="31" y="53"/>
                  </a:cubicBezTo>
                  <a:cubicBezTo>
                    <a:pt x="30" y="50"/>
                    <a:pt x="25" y="49"/>
                    <a:pt x="26" y="45"/>
                  </a:cubicBezTo>
                  <a:cubicBezTo>
                    <a:pt x="27" y="45"/>
                    <a:pt x="27" y="44"/>
                    <a:pt x="27" y="44"/>
                  </a:cubicBezTo>
                  <a:cubicBezTo>
                    <a:pt x="33" y="49"/>
                    <a:pt x="33" y="53"/>
                    <a:pt x="33" y="60"/>
                  </a:cubicBezTo>
                  <a:cubicBezTo>
                    <a:pt x="33" y="60"/>
                    <a:pt x="40" y="60"/>
                    <a:pt x="36" y="55"/>
                  </a:cubicBezTo>
                  <a:cubicBezTo>
                    <a:pt x="38" y="54"/>
                    <a:pt x="39" y="53"/>
                    <a:pt x="39" y="53"/>
                  </a:cubicBezTo>
                  <a:cubicBezTo>
                    <a:pt x="41" y="56"/>
                    <a:pt x="40" y="59"/>
                    <a:pt x="42" y="61"/>
                  </a:cubicBezTo>
                  <a:cubicBezTo>
                    <a:pt x="43" y="61"/>
                    <a:pt x="48" y="61"/>
                    <a:pt x="50" y="61"/>
                  </a:cubicBezTo>
                  <a:cubicBezTo>
                    <a:pt x="51" y="64"/>
                    <a:pt x="48" y="68"/>
                    <a:pt x="47" y="69"/>
                  </a:cubicBezTo>
                  <a:cubicBezTo>
                    <a:pt x="42" y="69"/>
                    <a:pt x="45" y="74"/>
                    <a:pt x="45" y="74"/>
                  </a:cubicBezTo>
                  <a:cubicBezTo>
                    <a:pt x="46" y="75"/>
                    <a:pt x="48" y="74"/>
                    <a:pt x="49" y="74"/>
                  </a:cubicBezTo>
                  <a:cubicBezTo>
                    <a:pt x="54" y="92"/>
                    <a:pt x="56" y="98"/>
                    <a:pt x="57" y="98"/>
                  </a:cubicBezTo>
                  <a:cubicBezTo>
                    <a:pt x="57" y="98"/>
                    <a:pt x="70" y="98"/>
                    <a:pt x="78" y="85"/>
                  </a:cubicBezTo>
                  <a:cubicBezTo>
                    <a:pt x="79" y="82"/>
                    <a:pt x="75" y="81"/>
                    <a:pt x="73" y="79"/>
                  </a:cubicBezTo>
                  <a:cubicBezTo>
                    <a:pt x="71" y="82"/>
                    <a:pt x="70" y="82"/>
                    <a:pt x="69" y="82"/>
                  </a:cubicBezTo>
                  <a:cubicBezTo>
                    <a:pt x="69" y="79"/>
                    <a:pt x="61" y="73"/>
                    <a:pt x="66" y="72"/>
                  </a:cubicBezTo>
                  <a:cubicBezTo>
                    <a:pt x="71" y="78"/>
                    <a:pt x="71" y="79"/>
                    <a:pt x="74" y="77"/>
                  </a:cubicBezTo>
                  <a:cubicBezTo>
                    <a:pt x="81" y="82"/>
                    <a:pt x="81" y="82"/>
                    <a:pt x="85" y="79"/>
                  </a:cubicBezTo>
                  <a:cubicBezTo>
                    <a:pt x="86" y="80"/>
                    <a:pt x="86" y="80"/>
                    <a:pt x="90" y="86"/>
                  </a:cubicBezTo>
                  <a:cubicBezTo>
                    <a:pt x="90" y="86"/>
                    <a:pt x="90" y="87"/>
                    <a:pt x="91" y="87"/>
                  </a:cubicBezTo>
                  <a:cubicBezTo>
                    <a:pt x="91" y="86"/>
                    <a:pt x="91" y="86"/>
                    <a:pt x="92" y="85"/>
                  </a:cubicBezTo>
                  <a:cubicBezTo>
                    <a:pt x="92" y="85"/>
                    <a:pt x="92" y="85"/>
                    <a:pt x="95" y="106"/>
                  </a:cubicBezTo>
                  <a:cubicBezTo>
                    <a:pt x="95" y="106"/>
                    <a:pt x="95" y="106"/>
                    <a:pt x="95" y="106"/>
                  </a:cubicBezTo>
                  <a:cubicBezTo>
                    <a:pt x="100" y="100"/>
                    <a:pt x="100" y="99"/>
                    <a:pt x="100" y="96"/>
                  </a:cubicBezTo>
                  <a:cubicBezTo>
                    <a:pt x="100" y="94"/>
                    <a:pt x="106" y="85"/>
                    <a:pt x="106" y="84"/>
                  </a:cubicBezTo>
                  <a:cubicBezTo>
                    <a:pt x="107" y="83"/>
                    <a:pt x="109" y="83"/>
                    <a:pt x="110" y="82"/>
                  </a:cubicBezTo>
                  <a:cubicBezTo>
                    <a:pt x="111" y="83"/>
                    <a:pt x="112" y="87"/>
                    <a:pt x="112" y="87"/>
                  </a:cubicBezTo>
                  <a:cubicBezTo>
                    <a:pt x="113" y="90"/>
                    <a:pt x="112" y="93"/>
                    <a:pt x="112" y="95"/>
                  </a:cubicBezTo>
                  <a:cubicBezTo>
                    <a:pt x="113" y="93"/>
                    <a:pt x="113" y="91"/>
                    <a:pt x="115" y="89"/>
                  </a:cubicBezTo>
                  <a:cubicBezTo>
                    <a:pt x="116" y="92"/>
                    <a:pt x="114" y="96"/>
                    <a:pt x="115" y="99"/>
                  </a:cubicBezTo>
                  <a:cubicBezTo>
                    <a:pt x="115" y="98"/>
                    <a:pt x="115" y="98"/>
                    <a:pt x="116" y="94"/>
                  </a:cubicBezTo>
                  <a:cubicBezTo>
                    <a:pt x="118" y="95"/>
                    <a:pt x="118" y="98"/>
                    <a:pt x="118" y="103"/>
                  </a:cubicBezTo>
                  <a:cubicBezTo>
                    <a:pt x="122" y="95"/>
                    <a:pt x="124" y="92"/>
                    <a:pt x="122" y="86"/>
                  </a:cubicBezTo>
                  <a:cubicBezTo>
                    <a:pt x="120" y="83"/>
                    <a:pt x="122" y="80"/>
                    <a:pt x="123" y="79"/>
                  </a:cubicBezTo>
                  <a:cubicBezTo>
                    <a:pt x="124" y="81"/>
                    <a:pt x="122" y="84"/>
                    <a:pt x="123" y="86"/>
                  </a:cubicBezTo>
                  <a:cubicBezTo>
                    <a:pt x="125" y="84"/>
                    <a:pt x="123" y="81"/>
                    <a:pt x="124" y="79"/>
                  </a:cubicBezTo>
                  <a:cubicBezTo>
                    <a:pt x="131" y="77"/>
                    <a:pt x="128" y="56"/>
                    <a:pt x="126" y="53"/>
                  </a:cubicBezTo>
                  <a:cubicBezTo>
                    <a:pt x="126" y="53"/>
                    <a:pt x="126" y="53"/>
                    <a:pt x="125" y="53"/>
                  </a:cubicBezTo>
                  <a:cubicBezTo>
                    <a:pt x="125" y="53"/>
                    <a:pt x="125" y="53"/>
                    <a:pt x="125" y="53"/>
                  </a:cubicBezTo>
                  <a:cubicBezTo>
                    <a:pt x="124" y="52"/>
                    <a:pt x="124" y="52"/>
                    <a:pt x="124" y="48"/>
                  </a:cubicBezTo>
                  <a:cubicBezTo>
                    <a:pt x="125" y="48"/>
                    <a:pt x="125" y="49"/>
                    <a:pt x="125" y="50"/>
                  </a:cubicBezTo>
                  <a:cubicBezTo>
                    <a:pt x="125" y="50"/>
                    <a:pt x="125" y="50"/>
                    <a:pt x="126" y="48"/>
                  </a:cubicBezTo>
                  <a:cubicBezTo>
                    <a:pt x="126" y="49"/>
                    <a:pt x="126" y="49"/>
                    <a:pt x="127" y="52"/>
                  </a:cubicBezTo>
                  <a:cubicBezTo>
                    <a:pt x="127" y="52"/>
                    <a:pt x="127" y="52"/>
                    <a:pt x="127" y="52"/>
                  </a:cubicBezTo>
                  <a:cubicBezTo>
                    <a:pt x="128" y="53"/>
                    <a:pt x="128" y="55"/>
                    <a:pt x="129" y="56"/>
                  </a:cubicBezTo>
                  <a:cubicBezTo>
                    <a:pt x="129" y="56"/>
                    <a:pt x="130" y="55"/>
                    <a:pt x="127" y="49"/>
                  </a:cubicBezTo>
                  <a:cubicBezTo>
                    <a:pt x="127" y="49"/>
                    <a:pt x="127" y="49"/>
                    <a:pt x="126" y="42"/>
                  </a:cubicBezTo>
                  <a:cubicBezTo>
                    <a:pt x="126" y="42"/>
                    <a:pt x="127" y="42"/>
                    <a:pt x="127" y="42"/>
                  </a:cubicBezTo>
                  <a:cubicBezTo>
                    <a:pt x="126" y="37"/>
                    <a:pt x="124" y="31"/>
                    <a:pt x="122" y="27"/>
                  </a:cubicBezTo>
                  <a:cubicBezTo>
                    <a:pt x="121" y="27"/>
                    <a:pt x="121" y="26"/>
                    <a:pt x="121" y="26"/>
                  </a:cubicBezTo>
                  <a:cubicBezTo>
                    <a:pt x="121" y="26"/>
                    <a:pt x="121" y="26"/>
                    <a:pt x="121" y="26"/>
                  </a:cubicBezTo>
                  <a:cubicBezTo>
                    <a:pt x="120" y="26"/>
                    <a:pt x="120" y="26"/>
                    <a:pt x="120" y="26"/>
                  </a:cubicBezTo>
                  <a:cubicBezTo>
                    <a:pt x="120" y="26"/>
                    <a:pt x="120" y="26"/>
                    <a:pt x="120" y="26"/>
                  </a:cubicBezTo>
                  <a:cubicBezTo>
                    <a:pt x="116" y="22"/>
                    <a:pt x="116" y="16"/>
                    <a:pt x="113" y="11"/>
                  </a:cubicBezTo>
                  <a:cubicBezTo>
                    <a:pt x="113" y="11"/>
                    <a:pt x="114" y="12"/>
                    <a:pt x="114" y="12"/>
                  </a:cubicBezTo>
                  <a:cubicBezTo>
                    <a:pt x="114" y="12"/>
                    <a:pt x="114" y="11"/>
                    <a:pt x="112" y="10"/>
                  </a:cubicBezTo>
                  <a:cubicBezTo>
                    <a:pt x="115" y="13"/>
                    <a:pt x="121" y="21"/>
                    <a:pt x="124" y="27"/>
                  </a:cubicBezTo>
                  <a:cubicBezTo>
                    <a:pt x="122" y="23"/>
                    <a:pt x="120" y="21"/>
                    <a:pt x="118" y="17"/>
                  </a:cubicBezTo>
                  <a:cubicBezTo>
                    <a:pt x="118" y="17"/>
                    <a:pt x="118" y="17"/>
                    <a:pt x="118" y="17"/>
                  </a:cubicBezTo>
                  <a:cubicBezTo>
                    <a:pt x="115" y="13"/>
                    <a:pt x="112" y="10"/>
                    <a:pt x="112" y="10"/>
                  </a:cubicBezTo>
                  <a:moveTo>
                    <a:pt x="89" y="5"/>
                  </a:moveTo>
                  <a:cubicBezTo>
                    <a:pt x="89" y="5"/>
                    <a:pt x="89" y="5"/>
                    <a:pt x="89" y="5"/>
                  </a:cubicBezTo>
                  <a:cubicBezTo>
                    <a:pt x="89" y="5"/>
                    <a:pt x="89" y="5"/>
                    <a:pt x="90" y="5"/>
                  </a:cubicBezTo>
                  <a:cubicBezTo>
                    <a:pt x="89" y="5"/>
                    <a:pt x="89" y="5"/>
                    <a:pt x="89" y="5"/>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1" name="Freeform 39"/>
            <p:cNvSpPr>
              <a:spLocks/>
            </p:cNvSpPr>
            <p:nvPr/>
          </p:nvSpPr>
          <p:spPr bwMode="auto">
            <a:xfrm>
              <a:off x="6995463" y="2978853"/>
              <a:ext cx="68263" cy="53975"/>
            </a:xfrm>
            <a:custGeom>
              <a:avLst/>
              <a:gdLst>
                <a:gd name="T0" fmla="*/ 10 w 10"/>
                <a:gd name="T1" fmla="*/ 1 h 8"/>
                <a:gd name="T2" fmla="*/ 9 w 10"/>
                <a:gd name="T3" fmla="*/ 2 h 8"/>
                <a:gd name="T4" fmla="*/ 9 w 10"/>
                <a:gd name="T5" fmla="*/ 3 h 8"/>
                <a:gd name="T6" fmla="*/ 4 w 10"/>
                <a:gd name="T7" fmla="*/ 3 h 8"/>
                <a:gd name="T8" fmla="*/ 4 w 10"/>
                <a:gd name="T9" fmla="*/ 6 h 8"/>
                <a:gd name="T10" fmla="*/ 4 w 10"/>
                <a:gd name="T11" fmla="*/ 8 h 8"/>
                <a:gd name="T12" fmla="*/ 3 w 10"/>
                <a:gd name="T13" fmla="*/ 8 h 8"/>
                <a:gd name="T14" fmla="*/ 3 w 10"/>
                <a:gd name="T15" fmla="*/ 8 h 8"/>
                <a:gd name="T16" fmla="*/ 1 w 10"/>
                <a:gd name="T17" fmla="*/ 7 h 8"/>
                <a:gd name="T18" fmla="*/ 0 w 10"/>
                <a:gd name="T19" fmla="*/ 7 h 8"/>
                <a:gd name="T20" fmla="*/ 0 w 10"/>
                <a:gd name="T21" fmla="*/ 5 h 8"/>
                <a:gd name="T22" fmla="*/ 0 w 10"/>
                <a:gd name="T23" fmla="*/ 5 h 8"/>
                <a:gd name="T24" fmla="*/ 2 w 10"/>
                <a:gd name="T25" fmla="*/ 3 h 8"/>
                <a:gd name="T26" fmla="*/ 3 w 10"/>
                <a:gd name="T27" fmla="*/ 2 h 8"/>
                <a:gd name="T28" fmla="*/ 3 w 10"/>
                <a:gd name="T29" fmla="*/ 1 h 8"/>
                <a:gd name="T30" fmla="*/ 4 w 10"/>
                <a:gd name="T31" fmla="*/ 1 h 8"/>
                <a:gd name="T32" fmla="*/ 6 w 10"/>
                <a:gd name="T33" fmla="*/ 1 h 8"/>
                <a:gd name="T34" fmla="*/ 7 w 10"/>
                <a:gd name="T35" fmla="*/ 1 h 8"/>
                <a:gd name="T36" fmla="*/ 8 w 10"/>
                <a:gd name="T37" fmla="*/ 0 h 8"/>
                <a:gd name="T38" fmla="*/ 9 w 10"/>
                <a:gd name="T39" fmla="*/ 0 h 8"/>
                <a:gd name="T40" fmla="*/ 10 w 10"/>
                <a:gd name="T4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8">
                  <a:moveTo>
                    <a:pt x="10" y="1"/>
                  </a:moveTo>
                  <a:cubicBezTo>
                    <a:pt x="10" y="1"/>
                    <a:pt x="10" y="2"/>
                    <a:pt x="9" y="2"/>
                  </a:cubicBezTo>
                  <a:cubicBezTo>
                    <a:pt x="9" y="3"/>
                    <a:pt x="9" y="3"/>
                    <a:pt x="9" y="3"/>
                  </a:cubicBezTo>
                  <a:cubicBezTo>
                    <a:pt x="9" y="3"/>
                    <a:pt x="6" y="2"/>
                    <a:pt x="4" y="3"/>
                  </a:cubicBezTo>
                  <a:cubicBezTo>
                    <a:pt x="4" y="4"/>
                    <a:pt x="2" y="5"/>
                    <a:pt x="4" y="6"/>
                  </a:cubicBezTo>
                  <a:cubicBezTo>
                    <a:pt x="4" y="6"/>
                    <a:pt x="5" y="8"/>
                    <a:pt x="4" y="8"/>
                  </a:cubicBezTo>
                  <a:cubicBezTo>
                    <a:pt x="4" y="8"/>
                    <a:pt x="3" y="8"/>
                    <a:pt x="3" y="8"/>
                  </a:cubicBezTo>
                  <a:cubicBezTo>
                    <a:pt x="3" y="8"/>
                    <a:pt x="3" y="8"/>
                    <a:pt x="3" y="8"/>
                  </a:cubicBezTo>
                  <a:cubicBezTo>
                    <a:pt x="2" y="8"/>
                    <a:pt x="2" y="7"/>
                    <a:pt x="1" y="7"/>
                  </a:cubicBezTo>
                  <a:cubicBezTo>
                    <a:pt x="1" y="7"/>
                    <a:pt x="0" y="7"/>
                    <a:pt x="0" y="7"/>
                  </a:cubicBezTo>
                  <a:cubicBezTo>
                    <a:pt x="0" y="6"/>
                    <a:pt x="0" y="5"/>
                    <a:pt x="0" y="5"/>
                  </a:cubicBezTo>
                  <a:cubicBezTo>
                    <a:pt x="0" y="5"/>
                    <a:pt x="0" y="5"/>
                    <a:pt x="0" y="5"/>
                  </a:cubicBezTo>
                  <a:cubicBezTo>
                    <a:pt x="1" y="4"/>
                    <a:pt x="1" y="4"/>
                    <a:pt x="2" y="3"/>
                  </a:cubicBezTo>
                  <a:cubicBezTo>
                    <a:pt x="2" y="3"/>
                    <a:pt x="2" y="3"/>
                    <a:pt x="3" y="2"/>
                  </a:cubicBezTo>
                  <a:cubicBezTo>
                    <a:pt x="3" y="2"/>
                    <a:pt x="3" y="2"/>
                    <a:pt x="3" y="1"/>
                  </a:cubicBezTo>
                  <a:cubicBezTo>
                    <a:pt x="3" y="1"/>
                    <a:pt x="4" y="1"/>
                    <a:pt x="4" y="1"/>
                  </a:cubicBezTo>
                  <a:cubicBezTo>
                    <a:pt x="5" y="1"/>
                    <a:pt x="5" y="1"/>
                    <a:pt x="6" y="1"/>
                  </a:cubicBezTo>
                  <a:cubicBezTo>
                    <a:pt x="7" y="1"/>
                    <a:pt x="7" y="1"/>
                    <a:pt x="7" y="1"/>
                  </a:cubicBezTo>
                  <a:cubicBezTo>
                    <a:pt x="8" y="1"/>
                    <a:pt x="8" y="1"/>
                    <a:pt x="8" y="0"/>
                  </a:cubicBezTo>
                  <a:cubicBezTo>
                    <a:pt x="8" y="0"/>
                    <a:pt x="8" y="0"/>
                    <a:pt x="9" y="0"/>
                  </a:cubicBezTo>
                  <a:cubicBezTo>
                    <a:pt x="9" y="0"/>
                    <a:pt x="10" y="0"/>
                    <a:pt x="10"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2" name="Freeform 40"/>
            <p:cNvSpPr>
              <a:spLocks/>
            </p:cNvSpPr>
            <p:nvPr/>
          </p:nvSpPr>
          <p:spPr bwMode="auto">
            <a:xfrm>
              <a:off x="7370113" y="3093153"/>
              <a:ext cx="33338" cy="66675"/>
            </a:xfrm>
            <a:custGeom>
              <a:avLst/>
              <a:gdLst>
                <a:gd name="T0" fmla="*/ 3 w 5"/>
                <a:gd name="T1" fmla="*/ 6 h 10"/>
                <a:gd name="T2" fmla="*/ 5 w 5"/>
                <a:gd name="T3" fmla="*/ 10 h 10"/>
                <a:gd name="T4" fmla="*/ 4 w 5"/>
                <a:gd name="T5" fmla="*/ 9 h 10"/>
                <a:gd name="T6" fmla="*/ 1 w 5"/>
                <a:gd name="T7" fmla="*/ 2 h 10"/>
                <a:gd name="T8" fmla="*/ 0 w 5"/>
                <a:gd name="T9" fmla="*/ 0 h 10"/>
                <a:gd name="T10" fmla="*/ 1 w 5"/>
                <a:gd name="T11" fmla="*/ 1 h 10"/>
                <a:gd name="T12" fmla="*/ 1 w 5"/>
                <a:gd name="T13" fmla="*/ 3 h 10"/>
                <a:gd name="T14" fmla="*/ 3 w 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3" y="6"/>
                  </a:moveTo>
                  <a:cubicBezTo>
                    <a:pt x="5" y="10"/>
                    <a:pt x="5" y="10"/>
                    <a:pt x="5" y="10"/>
                  </a:cubicBezTo>
                  <a:cubicBezTo>
                    <a:pt x="5" y="10"/>
                    <a:pt x="5" y="10"/>
                    <a:pt x="4" y="9"/>
                  </a:cubicBezTo>
                  <a:cubicBezTo>
                    <a:pt x="2" y="5"/>
                    <a:pt x="2" y="4"/>
                    <a:pt x="1" y="2"/>
                  </a:cubicBezTo>
                  <a:cubicBezTo>
                    <a:pt x="0" y="1"/>
                    <a:pt x="0" y="1"/>
                    <a:pt x="0" y="0"/>
                  </a:cubicBezTo>
                  <a:cubicBezTo>
                    <a:pt x="0" y="0"/>
                    <a:pt x="1" y="1"/>
                    <a:pt x="1" y="1"/>
                  </a:cubicBezTo>
                  <a:cubicBezTo>
                    <a:pt x="1" y="2"/>
                    <a:pt x="1" y="2"/>
                    <a:pt x="1" y="3"/>
                  </a:cubicBezTo>
                  <a:cubicBezTo>
                    <a:pt x="2" y="4"/>
                    <a:pt x="3" y="6"/>
                    <a:pt x="3"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3" name="Freeform 41"/>
            <p:cNvSpPr>
              <a:spLocks/>
            </p:cNvSpPr>
            <p:nvPr/>
          </p:nvSpPr>
          <p:spPr bwMode="auto">
            <a:xfrm>
              <a:off x="7409800" y="3172528"/>
              <a:ext cx="7938" cy="26988"/>
            </a:xfrm>
            <a:custGeom>
              <a:avLst/>
              <a:gdLst>
                <a:gd name="T0" fmla="*/ 1 w 1"/>
                <a:gd name="T1" fmla="*/ 1 h 4"/>
                <a:gd name="T2" fmla="*/ 1 w 1"/>
                <a:gd name="T3" fmla="*/ 4 h 4"/>
                <a:gd name="T4" fmla="*/ 1 w 1"/>
                <a:gd name="T5" fmla="*/ 4 h 4"/>
                <a:gd name="T6" fmla="*/ 1 w 1"/>
                <a:gd name="T7" fmla="*/ 3 h 4"/>
                <a:gd name="T8" fmla="*/ 0 w 1"/>
                <a:gd name="T9" fmla="*/ 2 h 4"/>
                <a:gd name="T10" fmla="*/ 0 w 1"/>
                <a:gd name="T11" fmla="*/ 0 h 4"/>
                <a:gd name="T12" fmla="*/ 0 w 1"/>
                <a:gd name="T13" fmla="*/ 0 h 4"/>
                <a:gd name="T14" fmla="*/ 0 w 1"/>
                <a:gd name="T15" fmla="*/ 0 h 4"/>
                <a:gd name="T16" fmla="*/ 0 w 1"/>
                <a:gd name="T17" fmla="*/ 0 h 4"/>
                <a:gd name="T18" fmla="*/ 0 w 1"/>
                <a:gd name="T19" fmla="*/ 0 h 4"/>
                <a:gd name="T20" fmla="*/ 1 w 1"/>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4">
                  <a:moveTo>
                    <a:pt x="1" y="1"/>
                  </a:moveTo>
                  <a:cubicBezTo>
                    <a:pt x="1" y="2"/>
                    <a:pt x="1" y="4"/>
                    <a:pt x="1" y="4"/>
                  </a:cubicBezTo>
                  <a:cubicBezTo>
                    <a:pt x="1" y="4"/>
                    <a:pt x="1" y="4"/>
                    <a:pt x="1" y="4"/>
                  </a:cubicBezTo>
                  <a:cubicBezTo>
                    <a:pt x="1" y="4"/>
                    <a:pt x="1" y="3"/>
                    <a:pt x="1" y="3"/>
                  </a:cubicBezTo>
                  <a:cubicBezTo>
                    <a:pt x="1" y="3"/>
                    <a:pt x="1" y="2"/>
                    <a:pt x="0" y="2"/>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1"/>
                    <a:pt x="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4" name="Freeform 42"/>
            <p:cNvSpPr>
              <a:spLocks/>
            </p:cNvSpPr>
            <p:nvPr/>
          </p:nvSpPr>
          <p:spPr bwMode="auto">
            <a:xfrm>
              <a:off x="7417738" y="3199516"/>
              <a:ext cx="19050" cy="119063"/>
            </a:xfrm>
            <a:custGeom>
              <a:avLst/>
              <a:gdLst>
                <a:gd name="T0" fmla="*/ 2 w 3"/>
                <a:gd name="T1" fmla="*/ 4 h 18"/>
                <a:gd name="T2" fmla="*/ 3 w 3"/>
                <a:gd name="T3" fmla="*/ 9 h 18"/>
                <a:gd name="T4" fmla="*/ 3 w 3"/>
                <a:gd name="T5" fmla="*/ 14 h 18"/>
                <a:gd name="T6" fmla="*/ 3 w 3"/>
                <a:gd name="T7" fmla="*/ 13 h 18"/>
                <a:gd name="T8" fmla="*/ 3 w 3"/>
                <a:gd name="T9" fmla="*/ 15 h 18"/>
                <a:gd name="T10" fmla="*/ 3 w 3"/>
                <a:gd name="T11" fmla="*/ 15 h 18"/>
                <a:gd name="T12" fmla="*/ 2 w 3"/>
                <a:gd name="T13" fmla="*/ 15 h 18"/>
                <a:gd name="T14" fmla="*/ 3 w 3"/>
                <a:gd name="T15" fmla="*/ 18 h 18"/>
                <a:gd name="T16" fmla="*/ 2 w 3"/>
                <a:gd name="T17" fmla="*/ 15 h 18"/>
                <a:gd name="T18" fmla="*/ 2 w 3"/>
                <a:gd name="T19" fmla="*/ 14 h 18"/>
                <a:gd name="T20" fmla="*/ 2 w 3"/>
                <a:gd name="T21" fmla="*/ 12 h 18"/>
                <a:gd name="T22" fmla="*/ 2 w 3"/>
                <a:gd name="T23" fmla="*/ 11 h 18"/>
                <a:gd name="T24" fmla="*/ 2 w 3"/>
                <a:gd name="T25" fmla="*/ 11 h 18"/>
                <a:gd name="T26" fmla="*/ 2 w 3"/>
                <a:gd name="T27" fmla="*/ 11 h 18"/>
                <a:gd name="T28" fmla="*/ 2 w 3"/>
                <a:gd name="T29" fmla="*/ 10 h 18"/>
                <a:gd name="T30" fmla="*/ 2 w 3"/>
                <a:gd name="T31" fmla="*/ 6 h 18"/>
                <a:gd name="T32" fmla="*/ 1 w 3"/>
                <a:gd name="T33" fmla="*/ 3 h 18"/>
                <a:gd name="T34" fmla="*/ 0 w 3"/>
                <a:gd name="T35" fmla="*/ 0 h 18"/>
                <a:gd name="T36" fmla="*/ 2 w 3"/>
                <a:gd name="T3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18">
                  <a:moveTo>
                    <a:pt x="2" y="4"/>
                  </a:moveTo>
                  <a:cubicBezTo>
                    <a:pt x="2" y="6"/>
                    <a:pt x="3" y="7"/>
                    <a:pt x="3" y="9"/>
                  </a:cubicBezTo>
                  <a:cubicBezTo>
                    <a:pt x="3" y="9"/>
                    <a:pt x="3" y="14"/>
                    <a:pt x="3" y="14"/>
                  </a:cubicBezTo>
                  <a:cubicBezTo>
                    <a:pt x="3" y="14"/>
                    <a:pt x="3" y="13"/>
                    <a:pt x="3" y="13"/>
                  </a:cubicBezTo>
                  <a:cubicBezTo>
                    <a:pt x="3" y="15"/>
                    <a:pt x="3" y="15"/>
                    <a:pt x="3" y="15"/>
                  </a:cubicBezTo>
                  <a:cubicBezTo>
                    <a:pt x="3" y="15"/>
                    <a:pt x="3" y="15"/>
                    <a:pt x="3" y="15"/>
                  </a:cubicBezTo>
                  <a:cubicBezTo>
                    <a:pt x="3" y="15"/>
                    <a:pt x="3" y="15"/>
                    <a:pt x="2" y="15"/>
                  </a:cubicBezTo>
                  <a:cubicBezTo>
                    <a:pt x="2" y="16"/>
                    <a:pt x="3" y="17"/>
                    <a:pt x="3" y="18"/>
                  </a:cubicBezTo>
                  <a:cubicBezTo>
                    <a:pt x="2" y="18"/>
                    <a:pt x="2" y="15"/>
                    <a:pt x="2" y="15"/>
                  </a:cubicBezTo>
                  <a:cubicBezTo>
                    <a:pt x="1" y="14"/>
                    <a:pt x="2" y="14"/>
                    <a:pt x="2" y="14"/>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0"/>
                  </a:cubicBezTo>
                  <a:cubicBezTo>
                    <a:pt x="2" y="7"/>
                    <a:pt x="2" y="7"/>
                    <a:pt x="2" y="6"/>
                  </a:cubicBezTo>
                  <a:cubicBezTo>
                    <a:pt x="1" y="5"/>
                    <a:pt x="1" y="4"/>
                    <a:pt x="1" y="3"/>
                  </a:cubicBezTo>
                  <a:cubicBezTo>
                    <a:pt x="0" y="1"/>
                    <a:pt x="0" y="1"/>
                    <a:pt x="0" y="0"/>
                  </a:cubicBezTo>
                  <a:cubicBezTo>
                    <a:pt x="1" y="1"/>
                    <a:pt x="2" y="4"/>
                    <a:pt x="2" y="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5" name="Freeform 43"/>
            <p:cNvSpPr>
              <a:spLocks/>
            </p:cNvSpPr>
            <p:nvPr/>
          </p:nvSpPr>
          <p:spPr bwMode="auto">
            <a:xfrm>
              <a:off x="7417738" y="3399541"/>
              <a:ext cx="6350" cy="33338"/>
            </a:xfrm>
            <a:custGeom>
              <a:avLst/>
              <a:gdLst>
                <a:gd name="T0" fmla="*/ 1 w 1"/>
                <a:gd name="T1" fmla="*/ 1 h 5"/>
                <a:gd name="T2" fmla="*/ 0 w 1"/>
                <a:gd name="T3" fmla="*/ 5 h 5"/>
                <a:gd name="T4" fmla="*/ 1 w 1"/>
                <a:gd name="T5" fmla="*/ 0 h 5"/>
                <a:gd name="T6" fmla="*/ 1 w 1"/>
                <a:gd name="T7" fmla="*/ 1 h 5"/>
              </a:gdLst>
              <a:ahLst/>
              <a:cxnLst>
                <a:cxn ang="0">
                  <a:pos x="T0" y="T1"/>
                </a:cxn>
                <a:cxn ang="0">
                  <a:pos x="T2" y="T3"/>
                </a:cxn>
                <a:cxn ang="0">
                  <a:pos x="T4" y="T5"/>
                </a:cxn>
                <a:cxn ang="0">
                  <a:pos x="T6" y="T7"/>
                </a:cxn>
              </a:cxnLst>
              <a:rect l="0" t="0" r="r" b="b"/>
              <a:pathLst>
                <a:path w="1" h="5">
                  <a:moveTo>
                    <a:pt x="1" y="1"/>
                  </a:moveTo>
                  <a:cubicBezTo>
                    <a:pt x="1" y="3"/>
                    <a:pt x="1" y="5"/>
                    <a:pt x="0" y="5"/>
                  </a:cubicBezTo>
                  <a:cubicBezTo>
                    <a:pt x="0" y="5"/>
                    <a:pt x="0" y="1"/>
                    <a:pt x="1" y="0"/>
                  </a:cubicBezTo>
                  <a:cubicBezTo>
                    <a:pt x="1" y="0"/>
                    <a:pt x="1" y="0"/>
                    <a:pt x="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6" name="Freeform 44"/>
            <p:cNvSpPr>
              <a:spLocks/>
            </p:cNvSpPr>
            <p:nvPr/>
          </p:nvSpPr>
          <p:spPr bwMode="auto">
            <a:xfrm>
              <a:off x="7182788" y="3724978"/>
              <a:ext cx="187325" cy="193675"/>
            </a:xfrm>
            <a:custGeom>
              <a:avLst/>
              <a:gdLst>
                <a:gd name="T0" fmla="*/ 22 w 28"/>
                <a:gd name="T1" fmla="*/ 8 h 29"/>
                <a:gd name="T2" fmla="*/ 12 w 28"/>
                <a:gd name="T3" fmla="*/ 20 h 29"/>
                <a:gd name="T4" fmla="*/ 7 w 28"/>
                <a:gd name="T5" fmla="*/ 24 h 29"/>
                <a:gd name="T6" fmla="*/ 5 w 28"/>
                <a:gd name="T7" fmla="*/ 25 h 29"/>
                <a:gd name="T8" fmla="*/ 3 w 28"/>
                <a:gd name="T9" fmla="*/ 27 h 29"/>
                <a:gd name="T10" fmla="*/ 0 w 28"/>
                <a:gd name="T11" fmla="*/ 29 h 29"/>
                <a:gd name="T12" fmla="*/ 1 w 28"/>
                <a:gd name="T13" fmla="*/ 29 h 29"/>
                <a:gd name="T14" fmla="*/ 6 w 28"/>
                <a:gd name="T15" fmla="*/ 24 h 29"/>
                <a:gd name="T16" fmla="*/ 12 w 28"/>
                <a:gd name="T17" fmla="*/ 18 h 29"/>
                <a:gd name="T18" fmla="*/ 18 w 28"/>
                <a:gd name="T19" fmla="*/ 12 h 29"/>
                <a:gd name="T20" fmla="*/ 24 w 28"/>
                <a:gd name="T21" fmla="*/ 4 h 29"/>
                <a:gd name="T22" fmla="*/ 24 w 28"/>
                <a:gd name="T23" fmla="*/ 5 h 29"/>
                <a:gd name="T24" fmla="*/ 27 w 28"/>
                <a:gd name="T25" fmla="*/ 1 h 29"/>
                <a:gd name="T26" fmla="*/ 26 w 28"/>
                <a:gd name="T27" fmla="*/ 2 h 29"/>
                <a:gd name="T28" fmla="*/ 28 w 28"/>
                <a:gd name="T29" fmla="*/ 0 h 29"/>
                <a:gd name="T30" fmla="*/ 27 w 28"/>
                <a:gd name="T31" fmla="*/ 1 h 29"/>
                <a:gd name="T32" fmla="*/ 28 w 28"/>
                <a:gd name="T33" fmla="*/ 0 h 29"/>
                <a:gd name="T34" fmla="*/ 22 w 28"/>
                <a:gd name="T35"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9">
                  <a:moveTo>
                    <a:pt x="22" y="8"/>
                  </a:moveTo>
                  <a:cubicBezTo>
                    <a:pt x="16" y="16"/>
                    <a:pt x="16" y="16"/>
                    <a:pt x="12" y="20"/>
                  </a:cubicBezTo>
                  <a:cubicBezTo>
                    <a:pt x="7" y="24"/>
                    <a:pt x="7" y="24"/>
                    <a:pt x="7" y="24"/>
                  </a:cubicBezTo>
                  <a:cubicBezTo>
                    <a:pt x="6" y="24"/>
                    <a:pt x="6" y="25"/>
                    <a:pt x="5" y="25"/>
                  </a:cubicBezTo>
                  <a:cubicBezTo>
                    <a:pt x="3" y="27"/>
                    <a:pt x="3" y="27"/>
                    <a:pt x="3" y="27"/>
                  </a:cubicBezTo>
                  <a:cubicBezTo>
                    <a:pt x="2" y="27"/>
                    <a:pt x="2" y="28"/>
                    <a:pt x="0" y="29"/>
                  </a:cubicBezTo>
                  <a:cubicBezTo>
                    <a:pt x="1" y="29"/>
                    <a:pt x="1" y="29"/>
                    <a:pt x="1" y="29"/>
                  </a:cubicBezTo>
                  <a:cubicBezTo>
                    <a:pt x="2" y="27"/>
                    <a:pt x="5" y="26"/>
                    <a:pt x="6" y="24"/>
                  </a:cubicBezTo>
                  <a:cubicBezTo>
                    <a:pt x="8" y="22"/>
                    <a:pt x="10" y="19"/>
                    <a:pt x="12" y="18"/>
                  </a:cubicBezTo>
                  <a:cubicBezTo>
                    <a:pt x="14" y="16"/>
                    <a:pt x="16" y="14"/>
                    <a:pt x="18" y="12"/>
                  </a:cubicBezTo>
                  <a:cubicBezTo>
                    <a:pt x="20" y="10"/>
                    <a:pt x="22" y="7"/>
                    <a:pt x="24" y="4"/>
                  </a:cubicBezTo>
                  <a:cubicBezTo>
                    <a:pt x="24" y="4"/>
                    <a:pt x="24" y="4"/>
                    <a:pt x="24" y="5"/>
                  </a:cubicBezTo>
                  <a:cubicBezTo>
                    <a:pt x="24" y="5"/>
                    <a:pt x="25" y="3"/>
                    <a:pt x="27" y="1"/>
                  </a:cubicBezTo>
                  <a:cubicBezTo>
                    <a:pt x="27" y="1"/>
                    <a:pt x="27" y="1"/>
                    <a:pt x="26" y="2"/>
                  </a:cubicBezTo>
                  <a:cubicBezTo>
                    <a:pt x="27" y="1"/>
                    <a:pt x="27" y="1"/>
                    <a:pt x="28" y="0"/>
                  </a:cubicBezTo>
                  <a:cubicBezTo>
                    <a:pt x="27" y="0"/>
                    <a:pt x="27" y="0"/>
                    <a:pt x="27" y="1"/>
                  </a:cubicBezTo>
                  <a:cubicBezTo>
                    <a:pt x="27" y="0"/>
                    <a:pt x="27" y="0"/>
                    <a:pt x="28" y="0"/>
                  </a:cubicBezTo>
                  <a:cubicBezTo>
                    <a:pt x="26" y="2"/>
                    <a:pt x="24" y="6"/>
                    <a:pt x="22" y="8"/>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7" name="Freeform 45"/>
            <p:cNvSpPr>
              <a:spLocks/>
            </p:cNvSpPr>
            <p:nvPr/>
          </p:nvSpPr>
          <p:spPr bwMode="auto">
            <a:xfrm>
              <a:off x="7297088" y="3632903"/>
              <a:ext cx="33338" cy="92075"/>
            </a:xfrm>
            <a:custGeom>
              <a:avLst/>
              <a:gdLst>
                <a:gd name="T0" fmla="*/ 5 w 5"/>
                <a:gd name="T1" fmla="*/ 10 h 14"/>
                <a:gd name="T2" fmla="*/ 2 w 5"/>
                <a:gd name="T3" fmla="*/ 14 h 14"/>
                <a:gd name="T4" fmla="*/ 2 w 5"/>
                <a:gd name="T5" fmla="*/ 14 h 14"/>
                <a:gd name="T6" fmla="*/ 2 w 5"/>
                <a:gd name="T7" fmla="*/ 13 h 14"/>
                <a:gd name="T8" fmla="*/ 1 w 5"/>
                <a:gd name="T9" fmla="*/ 13 h 14"/>
                <a:gd name="T10" fmla="*/ 1 w 5"/>
                <a:gd name="T11" fmla="*/ 13 h 14"/>
                <a:gd name="T12" fmla="*/ 2 w 5"/>
                <a:gd name="T13" fmla="*/ 8 h 14"/>
                <a:gd name="T14" fmla="*/ 2 w 5"/>
                <a:gd name="T15" fmla="*/ 4 h 14"/>
                <a:gd name="T16" fmla="*/ 0 w 5"/>
                <a:gd name="T17" fmla="*/ 2 h 14"/>
                <a:gd name="T18" fmla="*/ 1 w 5"/>
                <a:gd name="T19" fmla="*/ 0 h 14"/>
                <a:gd name="T20" fmla="*/ 3 w 5"/>
                <a:gd name="T21" fmla="*/ 3 h 14"/>
                <a:gd name="T22" fmla="*/ 3 w 5"/>
                <a:gd name="T23" fmla="*/ 3 h 14"/>
                <a:gd name="T24" fmla="*/ 4 w 5"/>
                <a:gd name="T25" fmla="*/ 7 h 14"/>
                <a:gd name="T26" fmla="*/ 5 w 5"/>
                <a:gd name="T27" fmla="*/ 8 h 14"/>
                <a:gd name="T28" fmla="*/ 5 w 5"/>
                <a:gd name="T29" fmla="*/ 9 h 14"/>
                <a:gd name="T30" fmla="*/ 5 w 5"/>
                <a:gd name="T31" fmla="*/ 9 h 14"/>
                <a:gd name="T32" fmla="*/ 5 w 5"/>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4">
                  <a:moveTo>
                    <a:pt x="5" y="10"/>
                  </a:moveTo>
                  <a:cubicBezTo>
                    <a:pt x="4" y="11"/>
                    <a:pt x="3" y="14"/>
                    <a:pt x="2" y="14"/>
                  </a:cubicBezTo>
                  <a:cubicBezTo>
                    <a:pt x="2" y="14"/>
                    <a:pt x="2" y="14"/>
                    <a:pt x="2" y="14"/>
                  </a:cubicBezTo>
                  <a:cubicBezTo>
                    <a:pt x="2" y="14"/>
                    <a:pt x="2" y="14"/>
                    <a:pt x="2" y="13"/>
                  </a:cubicBezTo>
                  <a:cubicBezTo>
                    <a:pt x="2" y="13"/>
                    <a:pt x="2" y="13"/>
                    <a:pt x="1" y="13"/>
                  </a:cubicBezTo>
                  <a:cubicBezTo>
                    <a:pt x="1" y="13"/>
                    <a:pt x="1" y="13"/>
                    <a:pt x="1" y="13"/>
                  </a:cubicBezTo>
                  <a:cubicBezTo>
                    <a:pt x="1" y="12"/>
                    <a:pt x="2" y="8"/>
                    <a:pt x="2" y="8"/>
                  </a:cubicBezTo>
                  <a:cubicBezTo>
                    <a:pt x="2" y="7"/>
                    <a:pt x="2" y="6"/>
                    <a:pt x="2" y="4"/>
                  </a:cubicBezTo>
                  <a:cubicBezTo>
                    <a:pt x="1" y="3"/>
                    <a:pt x="1" y="3"/>
                    <a:pt x="0" y="2"/>
                  </a:cubicBezTo>
                  <a:cubicBezTo>
                    <a:pt x="0" y="1"/>
                    <a:pt x="0" y="1"/>
                    <a:pt x="1" y="0"/>
                  </a:cubicBezTo>
                  <a:cubicBezTo>
                    <a:pt x="2" y="0"/>
                    <a:pt x="2" y="1"/>
                    <a:pt x="3" y="3"/>
                  </a:cubicBezTo>
                  <a:cubicBezTo>
                    <a:pt x="3" y="3"/>
                    <a:pt x="3" y="3"/>
                    <a:pt x="3" y="3"/>
                  </a:cubicBezTo>
                  <a:cubicBezTo>
                    <a:pt x="4" y="7"/>
                    <a:pt x="4" y="7"/>
                    <a:pt x="4" y="7"/>
                  </a:cubicBezTo>
                  <a:cubicBezTo>
                    <a:pt x="5" y="7"/>
                    <a:pt x="5" y="8"/>
                    <a:pt x="5" y="8"/>
                  </a:cubicBezTo>
                  <a:cubicBezTo>
                    <a:pt x="5" y="8"/>
                    <a:pt x="5" y="9"/>
                    <a:pt x="5" y="9"/>
                  </a:cubicBezTo>
                  <a:cubicBezTo>
                    <a:pt x="5" y="9"/>
                    <a:pt x="5" y="9"/>
                    <a:pt x="5" y="9"/>
                  </a:cubicBezTo>
                  <a:cubicBezTo>
                    <a:pt x="5" y="9"/>
                    <a:pt x="5" y="9"/>
                    <a:pt x="5" y="1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8" name="Freeform 46"/>
            <p:cNvSpPr>
              <a:spLocks/>
            </p:cNvSpPr>
            <p:nvPr/>
          </p:nvSpPr>
          <p:spPr bwMode="auto">
            <a:xfrm>
              <a:off x="7324075" y="3585278"/>
              <a:ext cx="12700" cy="87313"/>
            </a:xfrm>
            <a:custGeom>
              <a:avLst/>
              <a:gdLst>
                <a:gd name="T0" fmla="*/ 2 w 2"/>
                <a:gd name="T1" fmla="*/ 12 h 13"/>
                <a:gd name="T2" fmla="*/ 0 w 2"/>
                <a:gd name="T3" fmla="*/ 11 h 13"/>
                <a:gd name="T4" fmla="*/ 0 w 2"/>
                <a:gd name="T5" fmla="*/ 5 h 13"/>
                <a:gd name="T6" fmla="*/ 0 w 2"/>
                <a:gd name="T7" fmla="*/ 3 h 13"/>
                <a:gd name="T8" fmla="*/ 0 w 2"/>
                <a:gd name="T9" fmla="*/ 3 h 13"/>
                <a:gd name="T10" fmla="*/ 0 w 2"/>
                <a:gd name="T11" fmla="*/ 0 h 13"/>
                <a:gd name="T12" fmla="*/ 2 w 2"/>
                <a:gd name="T13" fmla="*/ 5 h 13"/>
                <a:gd name="T14" fmla="*/ 2 w 2"/>
                <a:gd name="T15" fmla="*/ 7 h 13"/>
                <a:gd name="T16" fmla="*/ 2 w 2"/>
                <a:gd name="T17" fmla="*/ 9 h 13"/>
                <a:gd name="T18" fmla="*/ 2 w 2"/>
                <a:gd name="T19" fmla="*/ 11 h 13"/>
                <a:gd name="T20" fmla="*/ 2 w 2"/>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3">
                  <a:moveTo>
                    <a:pt x="2" y="12"/>
                  </a:moveTo>
                  <a:cubicBezTo>
                    <a:pt x="1" y="13"/>
                    <a:pt x="1" y="13"/>
                    <a:pt x="0" y="11"/>
                  </a:cubicBezTo>
                  <a:cubicBezTo>
                    <a:pt x="0" y="10"/>
                    <a:pt x="0" y="7"/>
                    <a:pt x="0" y="5"/>
                  </a:cubicBezTo>
                  <a:cubicBezTo>
                    <a:pt x="0" y="4"/>
                    <a:pt x="0" y="4"/>
                    <a:pt x="0" y="3"/>
                  </a:cubicBezTo>
                  <a:cubicBezTo>
                    <a:pt x="0" y="3"/>
                    <a:pt x="0" y="3"/>
                    <a:pt x="0" y="3"/>
                  </a:cubicBezTo>
                  <a:cubicBezTo>
                    <a:pt x="0" y="3"/>
                    <a:pt x="0" y="1"/>
                    <a:pt x="0" y="0"/>
                  </a:cubicBezTo>
                  <a:cubicBezTo>
                    <a:pt x="2" y="3"/>
                    <a:pt x="2" y="5"/>
                    <a:pt x="2" y="5"/>
                  </a:cubicBezTo>
                  <a:cubicBezTo>
                    <a:pt x="2" y="6"/>
                    <a:pt x="2" y="7"/>
                    <a:pt x="2" y="7"/>
                  </a:cubicBezTo>
                  <a:cubicBezTo>
                    <a:pt x="2" y="8"/>
                    <a:pt x="2" y="9"/>
                    <a:pt x="2" y="9"/>
                  </a:cubicBezTo>
                  <a:cubicBezTo>
                    <a:pt x="2" y="10"/>
                    <a:pt x="2" y="10"/>
                    <a:pt x="2" y="11"/>
                  </a:cubicBezTo>
                  <a:cubicBezTo>
                    <a:pt x="2" y="11"/>
                    <a:pt x="2" y="11"/>
                    <a:pt x="2" y="1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39" name="Freeform 47"/>
            <p:cNvSpPr>
              <a:spLocks/>
            </p:cNvSpPr>
            <p:nvPr/>
          </p:nvSpPr>
          <p:spPr bwMode="auto">
            <a:xfrm>
              <a:off x="7309788" y="3724978"/>
              <a:ext cx="14288" cy="14288"/>
            </a:xfrm>
            <a:custGeom>
              <a:avLst/>
              <a:gdLst>
                <a:gd name="T0" fmla="*/ 2 w 2"/>
                <a:gd name="T1" fmla="*/ 1 h 2"/>
                <a:gd name="T2" fmla="*/ 2 w 2"/>
                <a:gd name="T3" fmla="*/ 1 h 2"/>
                <a:gd name="T4" fmla="*/ 2 w 2"/>
                <a:gd name="T5" fmla="*/ 1 h 2"/>
                <a:gd name="T6" fmla="*/ 1 w 2"/>
                <a:gd name="T7" fmla="*/ 2 h 2"/>
                <a:gd name="T8" fmla="*/ 0 w 2"/>
                <a:gd name="T9" fmla="*/ 2 h 2"/>
                <a:gd name="T10" fmla="*/ 1 w 2"/>
                <a:gd name="T11" fmla="*/ 0 h 2"/>
                <a:gd name="T12" fmla="*/ 1 w 2"/>
                <a:gd name="T13" fmla="*/ 0 h 2"/>
                <a:gd name="T14" fmla="*/ 1 w 2"/>
                <a:gd name="T15" fmla="*/ 0 h 2"/>
                <a:gd name="T16" fmla="*/ 2 w 2"/>
                <a:gd name="T17" fmla="*/ 0 h 2"/>
                <a:gd name="T18" fmla="*/ 2 w 2"/>
                <a:gd name="T19" fmla="*/ 0 h 2"/>
                <a:gd name="T20" fmla="*/ 2 w 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1"/>
                  </a:moveTo>
                  <a:cubicBezTo>
                    <a:pt x="2" y="1"/>
                    <a:pt x="2" y="1"/>
                    <a:pt x="2" y="1"/>
                  </a:cubicBezTo>
                  <a:cubicBezTo>
                    <a:pt x="2" y="1"/>
                    <a:pt x="2" y="1"/>
                    <a:pt x="2" y="1"/>
                  </a:cubicBezTo>
                  <a:cubicBezTo>
                    <a:pt x="2" y="1"/>
                    <a:pt x="1" y="2"/>
                    <a:pt x="1" y="2"/>
                  </a:cubicBezTo>
                  <a:cubicBezTo>
                    <a:pt x="1" y="2"/>
                    <a:pt x="0" y="2"/>
                    <a:pt x="0" y="2"/>
                  </a:cubicBezTo>
                  <a:cubicBezTo>
                    <a:pt x="0" y="1"/>
                    <a:pt x="1" y="0"/>
                    <a:pt x="1" y="0"/>
                  </a:cubicBezTo>
                  <a:cubicBezTo>
                    <a:pt x="1" y="0"/>
                    <a:pt x="1" y="0"/>
                    <a:pt x="1" y="0"/>
                  </a:cubicBezTo>
                  <a:cubicBezTo>
                    <a:pt x="1" y="0"/>
                    <a:pt x="1" y="0"/>
                    <a:pt x="1" y="0"/>
                  </a:cubicBezTo>
                  <a:cubicBezTo>
                    <a:pt x="2" y="1"/>
                    <a:pt x="2" y="0"/>
                    <a:pt x="2" y="0"/>
                  </a:cubicBezTo>
                  <a:cubicBezTo>
                    <a:pt x="2" y="0"/>
                    <a:pt x="2" y="0"/>
                    <a:pt x="2" y="0"/>
                  </a:cubicBezTo>
                  <a:cubicBezTo>
                    <a:pt x="2" y="1"/>
                    <a:pt x="2" y="1"/>
                    <a:pt x="2"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0" name="Freeform 48"/>
            <p:cNvSpPr>
              <a:spLocks/>
            </p:cNvSpPr>
            <p:nvPr/>
          </p:nvSpPr>
          <p:spPr bwMode="auto">
            <a:xfrm>
              <a:off x="7324075" y="3724978"/>
              <a:ext cx="19050" cy="14288"/>
            </a:xfrm>
            <a:custGeom>
              <a:avLst/>
              <a:gdLst>
                <a:gd name="T0" fmla="*/ 2 w 3"/>
                <a:gd name="T1" fmla="*/ 1 h 2"/>
                <a:gd name="T2" fmla="*/ 2 w 3"/>
                <a:gd name="T3" fmla="*/ 2 h 2"/>
                <a:gd name="T4" fmla="*/ 1 w 3"/>
                <a:gd name="T5" fmla="*/ 2 h 2"/>
                <a:gd name="T6" fmla="*/ 1 w 3"/>
                <a:gd name="T7" fmla="*/ 2 h 2"/>
                <a:gd name="T8" fmla="*/ 0 w 3"/>
                <a:gd name="T9" fmla="*/ 2 h 2"/>
                <a:gd name="T10" fmla="*/ 0 w 3"/>
                <a:gd name="T11" fmla="*/ 1 h 2"/>
                <a:gd name="T12" fmla="*/ 1 w 3"/>
                <a:gd name="T13" fmla="*/ 0 h 2"/>
                <a:gd name="T14" fmla="*/ 2 w 3"/>
                <a:gd name="T15" fmla="*/ 0 h 2"/>
                <a:gd name="T16" fmla="*/ 2 w 3"/>
                <a:gd name="T17" fmla="*/ 0 h 2"/>
                <a:gd name="T18" fmla="*/ 2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1"/>
                  </a:moveTo>
                  <a:cubicBezTo>
                    <a:pt x="2" y="1"/>
                    <a:pt x="2" y="2"/>
                    <a:pt x="2" y="2"/>
                  </a:cubicBezTo>
                  <a:cubicBezTo>
                    <a:pt x="2" y="2"/>
                    <a:pt x="1" y="2"/>
                    <a:pt x="1" y="2"/>
                  </a:cubicBezTo>
                  <a:cubicBezTo>
                    <a:pt x="1" y="2"/>
                    <a:pt x="1" y="2"/>
                    <a:pt x="1" y="2"/>
                  </a:cubicBezTo>
                  <a:cubicBezTo>
                    <a:pt x="0" y="2"/>
                    <a:pt x="0" y="2"/>
                    <a:pt x="0" y="2"/>
                  </a:cubicBezTo>
                  <a:cubicBezTo>
                    <a:pt x="0" y="2"/>
                    <a:pt x="0" y="1"/>
                    <a:pt x="0" y="1"/>
                  </a:cubicBezTo>
                  <a:cubicBezTo>
                    <a:pt x="0" y="1"/>
                    <a:pt x="0" y="1"/>
                    <a:pt x="1" y="0"/>
                  </a:cubicBezTo>
                  <a:cubicBezTo>
                    <a:pt x="2" y="0"/>
                    <a:pt x="2" y="0"/>
                    <a:pt x="2" y="0"/>
                  </a:cubicBezTo>
                  <a:cubicBezTo>
                    <a:pt x="2" y="0"/>
                    <a:pt x="2" y="0"/>
                    <a:pt x="2" y="0"/>
                  </a:cubicBezTo>
                  <a:cubicBezTo>
                    <a:pt x="3" y="0"/>
                    <a:pt x="2" y="1"/>
                    <a:pt x="2"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1" name="Freeform 49"/>
            <p:cNvSpPr>
              <a:spLocks/>
            </p:cNvSpPr>
            <p:nvPr/>
          </p:nvSpPr>
          <p:spPr bwMode="auto">
            <a:xfrm>
              <a:off x="7343125" y="3732916"/>
              <a:ext cx="6350" cy="6350"/>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0" y="1"/>
                    <a:pt x="1" y="0"/>
                    <a:pt x="1" y="0"/>
                  </a:cubicBez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2" name="Freeform 50"/>
            <p:cNvSpPr>
              <a:spLocks/>
            </p:cNvSpPr>
            <p:nvPr/>
          </p:nvSpPr>
          <p:spPr bwMode="auto">
            <a:xfrm>
              <a:off x="7357413" y="3712278"/>
              <a:ext cx="12700" cy="20638"/>
            </a:xfrm>
            <a:custGeom>
              <a:avLst/>
              <a:gdLst>
                <a:gd name="T0" fmla="*/ 2 w 2"/>
                <a:gd name="T1" fmla="*/ 1 h 3"/>
                <a:gd name="T2" fmla="*/ 0 w 2"/>
                <a:gd name="T3" fmla="*/ 3 h 3"/>
                <a:gd name="T4" fmla="*/ 2 w 2"/>
                <a:gd name="T5" fmla="*/ 0 h 3"/>
                <a:gd name="T6" fmla="*/ 2 w 2"/>
                <a:gd name="T7" fmla="*/ 0 h 3"/>
                <a:gd name="T8" fmla="*/ 2 w 2"/>
                <a:gd name="T9" fmla="*/ 0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1" y="1"/>
                    <a:pt x="0" y="3"/>
                    <a:pt x="0" y="3"/>
                  </a:cubicBezTo>
                  <a:cubicBezTo>
                    <a:pt x="0" y="3"/>
                    <a:pt x="2" y="0"/>
                    <a:pt x="2" y="0"/>
                  </a:cubicBezTo>
                  <a:cubicBezTo>
                    <a:pt x="2" y="0"/>
                    <a:pt x="2" y="0"/>
                    <a:pt x="2" y="0"/>
                  </a:cubicBezTo>
                  <a:cubicBezTo>
                    <a:pt x="2" y="0"/>
                    <a:pt x="2" y="0"/>
                    <a:pt x="2" y="0"/>
                  </a:cubicBezTo>
                  <a:cubicBezTo>
                    <a:pt x="2" y="0"/>
                    <a:pt x="2" y="0"/>
                    <a:pt x="2"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3" name="Freeform 51"/>
            <p:cNvSpPr>
              <a:spLocks/>
            </p:cNvSpPr>
            <p:nvPr/>
          </p:nvSpPr>
          <p:spPr bwMode="auto">
            <a:xfrm>
              <a:off x="7370113" y="3651953"/>
              <a:ext cx="20638" cy="39688"/>
            </a:xfrm>
            <a:custGeom>
              <a:avLst/>
              <a:gdLst>
                <a:gd name="T0" fmla="*/ 3 w 3"/>
                <a:gd name="T1" fmla="*/ 1 h 6"/>
                <a:gd name="T2" fmla="*/ 2 w 3"/>
                <a:gd name="T3" fmla="*/ 2 h 6"/>
                <a:gd name="T4" fmla="*/ 2 w 3"/>
                <a:gd name="T5" fmla="*/ 3 h 6"/>
                <a:gd name="T6" fmla="*/ 1 w 3"/>
                <a:gd name="T7" fmla="*/ 6 h 6"/>
                <a:gd name="T8" fmla="*/ 1 w 3"/>
                <a:gd name="T9" fmla="*/ 6 h 6"/>
                <a:gd name="T10" fmla="*/ 1 w 3"/>
                <a:gd name="T11" fmla="*/ 4 h 6"/>
                <a:gd name="T12" fmla="*/ 1 w 3"/>
                <a:gd name="T13" fmla="*/ 3 h 6"/>
                <a:gd name="T14" fmla="*/ 1 w 3"/>
                <a:gd name="T15" fmla="*/ 4 h 6"/>
                <a:gd name="T16" fmla="*/ 0 w 3"/>
                <a:gd name="T17" fmla="*/ 5 h 6"/>
                <a:gd name="T18" fmla="*/ 0 w 3"/>
                <a:gd name="T19" fmla="*/ 5 h 6"/>
                <a:gd name="T20" fmla="*/ 2 w 3"/>
                <a:gd name="T21" fmla="*/ 1 h 6"/>
                <a:gd name="T22" fmla="*/ 2 w 3"/>
                <a:gd name="T23" fmla="*/ 1 h 6"/>
                <a:gd name="T24" fmla="*/ 2 w 3"/>
                <a:gd name="T25" fmla="*/ 1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2"/>
                    <a:pt x="2" y="2"/>
                  </a:cubicBezTo>
                  <a:cubicBezTo>
                    <a:pt x="2" y="2"/>
                    <a:pt x="2" y="2"/>
                    <a:pt x="2" y="3"/>
                  </a:cubicBezTo>
                  <a:cubicBezTo>
                    <a:pt x="2" y="3"/>
                    <a:pt x="2" y="4"/>
                    <a:pt x="1" y="6"/>
                  </a:cubicBezTo>
                  <a:cubicBezTo>
                    <a:pt x="1" y="6"/>
                    <a:pt x="1" y="6"/>
                    <a:pt x="1" y="6"/>
                  </a:cubicBezTo>
                  <a:cubicBezTo>
                    <a:pt x="1" y="6"/>
                    <a:pt x="1" y="5"/>
                    <a:pt x="1" y="4"/>
                  </a:cubicBezTo>
                  <a:cubicBezTo>
                    <a:pt x="1" y="4"/>
                    <a:pt x="1" y="3"/>
                    <a:pt x="1" y="3"/>
                  </a:cubicBezTo>
                  <a:cubicBezTo>
                    <a:pt x="1" y="3"/>
                    <a:pt x="1" y="3"/>
                    <a:pt x="1" y="4"/>
                  </a:cubicBezTo>
                  <a:cubicBezTo>
                    <a:pt x="0" y="5"/>
                    <a:pt x="0" y="5"/>
                    <a:pt x="0" y="5"/>
                  </a:cubicBezTo>
                  <a:cubicBezTo>
                    <a:pt x="0" y="5"/>
                    <a:pt x="0" y="5"/>
                    <a:pt x="0" y="5"/>
                  </a:cubicBezTo>
                  <a:cubicBezTo>
                    <a:pt x="2" y="1"/>
                    <a:pt x="2" y="1"/>
                    <a:pt x="2" y="1"/>
                  </a:cubicBezTo>
                  <a:cubicBezTo>
                    <a:pt x="2" y="1"/>
                    <a:pt x="2" y="1"/>
                    <a:pt x="2" y="1"/>
                  </a:cubicBezTo>
                  <a:cubicBezTo>
                    <a:pt x="2" y="1"/>
                    <a:pt x="2" y="1"/>
                    <a:pt x="2" y="1"/>
                  </a:cubicBezTo>
                  <a:cubicBezTo>
                    <a:pt x="3" y="0"/>
                    <a:pt x="3" y="0"/>
                    <a:pt x="3"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4" name="Freeform 52"/>
            <p:cNvSpPr>
              <a:spLocks/>
            </p:cNvSpPr>
            <p:nvPr/>
          </p:nvSpPr>
          <p:spPr bwMode="auto">
            <a:xfrm>
              <a:off x="7390750" y="3624966"/>
              <a:ext cx="12700" cy="26988"/>
            </a:xfrm>
            <a:custGeom>
              <a:avLst/>
              <a:gdLst>
                <a:gd name="T0" fmla="*/ 2 w 2"/>
                <a:gd name="T1" fmla="*/ 1 h 4"/>
                <a:gd name="T2" fmla="*/ 1 w 2"/>
                <a:gd name="T3" fmla="*/ 2 h 4"/>
                <a:gd name="T4" fmla="*/ 0 w 2"/>
                <a:gd name="T5" fmla="*/ 3 h 4"/>
                <a:gd name="T6" fmla="*/ 0 w 2"/>
                <a:gd name="T7" fmla="*/ 4 h 4"/>
                <a:gd name="T8" fmla="*/ 0 w 2"/>
                <a:gd name="T9" fmla="*/ 3 h 4"/>
                <a:gd name="T10" fmla="*/ 0 w 2"/>
                <a:gd name="T11" fmla="*/ 2 h 4"/>
                <a:gd name="T12" fmla="*/ 1 w 2"/>
                <a:gd name="T13" fmla="*/ 2 h 4"/>
                <a:gd name="T14" fmla="*/ 2 w 2"/>
                <a:gd name="T15" fmla="*/ 0 h 4"/>
                <a:gd name="T16" fmla="*/ 2 w 2"/>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1"/>
                  </a:moveTo>
                  <a:cubicBezTo>
                    <a:pt x="2" y="1"/>
                    <a:pt x="1" y="2"/>
                    <a:pt x="1" y="2"/>
                  </a:cubicBezTo>
                  <a:cubicBezTo>
                    <a:pt x="1" y="2"/>
                    <a:pt x="1" y="3"/>
                    <a:pt x="0" y="3"/>
                  </a:cubicBezTo>
                  <a:cubicBezTo>
                    <a:pt x="0" y="3"/>
                    <a:pt x="0" y="3"/>
                    <a:pt x="0" y="4"/>
                  </a:cubicBezTo>
                  <a:cubicBezTo>
                    <a:pt x="0" y="3"/>
                    <a:pt x="0" y="3"/>
                    <a:pt x="0" y="3"/>
                  </a:cubicBezTo>
                  <a:cubicBezTo>
                    <a:pt x="0" y="3"/>
                    <a:pt x="0" y="3"/>
                    <a:pt x="0" y="2"/>
                  </a:cubicBezTo>
                  <a:cubicBezTo>
                    <a:pt x="0" y="2"/>
                    <a:pt x="1" y="2"/>
                    <a:pt x="1" y="2"/>
                  </a:cubicBezTo>
                  <a:cubicBezTo>
                    <a:pt x="1" y="1"/>
                    <a:pt x="1" y="1"/>
                    <a:pt x="2" y="0"/>
                  </a:cubicBezTo>
                  <a:cubicBezTo>
                    <a:pt x="2" y="0"/>
                    <a:pt x="2" y="0"/>
                    <a:pt x="2"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5" name="Freeform 53"/>
            <p:cNvSpPr>
              <a:spLocks/>
            </p:cNvSpPr>
            <p:nvPr/>
          </p:nvSpPr>
          <p:spPr bwMode="auto">
            <a:xfrm>
              <a:off x="7403450" y="3612266"/>
              <a:ext cx="14288" cy="33338"/>
            </a:xfrm>
            <a:custGeom>
              <a:avLst/>
              <a:gdLst>
                <a:gd name="T0" fmla="*/ 1 w 2"/>
                <a:gd name="T1" fmla="*/ 1 h 5"/>
                <a:gd name="T2" fmla="*/ 0 w 2"/>
                <a:gd name="T3" fmla="*/ 5 h 5"/>
                <a:gd name="T4" fmla="*/ 0 w 2"/>
                <a:gd name="T5" fmla="*/ 5 h 5"/>
                <a:gd name="T6" fmla="*/ 2 w 2"/>
                <a:gd name="T7" fmla="*/ 0 h 5"/>
                <a:gd name="T8" fmla="*/ 2 w 2"/>
                <a:gd name="T9" fmla="*/ 0 h 5"/>
                <a:gd name="T10" fmla="*/ 1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1" y="1"/>
                  </a:moveTo>
                  <a:cubicBezTo>
                    <a:pt x="1" y="2"/>
                    <a:pt x="0" y="4"/>
                    <a:pt x="0" y="5"/>
                  </a:cubicBezTo>
                  <a:cubicBezTo>
                    <a:pt x="0" y="5"/>
                    <a:pt x="0" y="5"/>
                    <a:pt x="0" y="5"/>
                  </a:cubicBezTo>
                  <a:cubicBezTo>
                    <a:pt x="0" y="4"/>
                    <a:pt x="1" y="0"/>
                    <a:pt x="2" y="0"/>
                  </a:cubicBezTo>
                  <a:cubicBezTo>
                    <a:pt x="2" y="0"/>
                    <a:pt x="2" y="0"/>
                    <a:pt x="2" y="0"/>
                  </a:cubicBezTo>
                  <a:cubicBezTo>
                    <a:pt x="2" y="0"/>
                    <a:pt x="2" y="0"/>
                    <a:pt x="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6" name="Freeform 54"/>
            <p:cNvSpPr>
              <a:spLocks/>
            </p:cNvSpPr>
            <p:nvPr/>
          </p:nvSpPr>
          <p:spPr bwMode="auto">
            <a:xfrm>
              <a:off x="7343125" y="3591628"/>
              <a:ext cx="53975" cy="107950"/>
            </a:xfrm>
            <a:custGeom>
              <a:avLst/>
              <a:gdLst>
                <a:gd name="T0" fmla="*/ 8 w 8"/>
                <a:gd name="T1" fmla="*/ 2 h 16"/>
                <a:gd name="T2" fmla="*/ 7 w 8"/>
                <a:gd name="T3" fmla="*/ 4 h 16"/>
                <a:gd name="T4" fmla="*/ 6 w 8"/>
                <a:gd name="T5" fmla="*/ 8 h 16"/>
                <a:gd name="T6" fmla="*/ 6 w 8"/>
                <a:gd name="T7" fmla="*/ 8 h 16"/>
                <a:gd name="T8" fmla="*/ 4 w 8"/>
                <a:gd name="T9" fmla="*/ 11 h 16"/>
                <a:gd name="T10" fmla="*/ 3 w 8"/>
                <a:gd name="T11" fmla="*/ 14 h 16"/>
                <a:gd name="T12" fmla="*/ 3 w 8"/>
                <a:gd name="T13" fmla="*/ 14 h 16"/>
                <a:gd name="T14" fmla="*/ 2 w 8"/>
                <a:gd name="T15" fmla="*/ 15 h 16"/>
                <a:gd name="T16" fmla="*/ 1 w 8"/>
                <a:gd name="T17" fmla="*/ 15 h 16"/>
                <a:gd name="T18" fmla="*/ 2 w 8"/>
                <a:gd name="T19" fmla="*/ 8 h 16"/>
                <a:gd name="T20" fmla="*/ 2 w 8"/>
                <a:gd name="T21" fmla="*/ 9 h 16"/>
                <a:gd name="T22" fmla="*/ 3 w 8"/>
                <a:gd name="T23" fmla="*/ 8 h 16"/>
                <a:gd name="T24" fmla="*/ 4 w 8"/>
                <a:gd name="T25" fmla="*/ 6 h 16"/>
                <a:gd name="T26" fmla="*/ 5 w 8"/>
                <a:gd name="T27" fmla="*/ 4 h 16"/>
                <a:gd name="T28" fmla="*/ 6 w 8"/>
                <a:gd name="T29" fmla="*/ 3 h 16"/>
                <a:gd name="T30" fmla="*/ 7 w 8"/>
                <a:gd name="T31" fmla="*/ 2 h 16"/>
                <a:gd name="T32" fmla="*/ 7 w 8"/>
                <a:gd name="T33" fmla="*/ 0 h 16"/>
                <a:gd name="T34" fmla="*/ 8 w 8"/>
                <a:gd name="T35" fmla="*/ 0 h 16"/>
                <a:gd name="T36" fmla="*/ 8 w 8"/>
                <a:gd name="T37" fmla="*/ 0 h 16"/>
                <a:gd name="T38" fmla="*/ 8 w 8"/>
                <a:gd name="T39" fmla="*/ 0 h 16"/>
                <a:gd name="T40" fmla="*/ 8 w 8"/>
                <a:gd name="T41" fmla="*/ 2 h 16"/>
                <a:gd name="T42" fmla="*/ 8 w 8"/>
                <a:gd name="T43" fmla="*/ 2 h 16"/>
                <a:gd name="T44" fmla="*/ 8 w 8"/>
                <a:gd name="T45" fmla="*/ 2 h 16"/>
                <a:gd name="T46" fmla="*/ 8 w 8"/>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6">
                  <a:moveTo>
                    <a:pt x="8" y="2"/>
                  </a:moveTo>
                  <a:cubicBezTo>
                    <a:pt x="8" y="3"/>
                    <a:pt x="7" y="3"/>
                    <a:pt x="7" y="4"/>
                  </a:cubicBezTo>
                  <a:cubicBezTo>
                    <a:pt x="7" y="5"/>
                    <a:pt x="7" y="7"/>
                    <a:pt x="6" y="8"/>
                  </a:cubicBezTo>
                  <a:cubicBezTo>
                    <a:pt x="6" y="8"/>
                    <a:pt x="6" y="8"/>
                    <a:pt x="6" y="8"/>
                  </a:cubicBezTo>
                  <a:cubicBezTo>
                    <a:pt x="6" y="9"/>
                    <a:pt x="5" y="10"/>
                    <a:pt x="4" y="11"/>
                  </a:cubicBezTo>
                  <a:cubicBezTo>
                    <a:pt x="4" y="12"/>
                    <a:pt x="4" y="13"/>
                    <a:pt x="3" y="14"/>
                  </a:cubicBezTo>
                  <a:cubicBezTo>
                    <a:pt x="3" y="14"/>
                    <a:pt x="3" y="14"/>
                    <a:pt x="3" y="14"/>
                  </a:cubicBezTo>
                  <a:cubicBezTo>
                    <a:pt x="3" y="15"/>
                    <a:pt x="2" y="15"/>
                    <a:pt x="2" y="15"/>
                  </a:cubicBezTo>
                  <a:cubicBezTo>
                    <a:pt x="1" y="16"/>
                    <a:pt x="1" y="15"/>
                    <a:pt x="1" y="15"/>
                  </a:cubicBezTo>
                  <a:cubicBezTo>
                    <a:pt x="0" y="14"/>
                    <a:pt x="1" y="9"/>
                    <a:pt x="2" y="8"/>
                  </a:cubicBezTo>
                  <a:cubicBezTo>
                    <a:pt x="2" y="9"/>
                    <a:pt x="2" y="9"/>
                    <a:pt x="2" y="9"/>
                  </a:cubicBezTo>
                  <a:cubicBezTo>
                    <a:pt x="3" y="9"/>
                    <a:pt x="3" y="9"/>
                    <a:pt x="3" y="8"/>
                  </a:cubicBezTo>
                  <a:cubicBezTo>
                    <a:pt x="3" y="7"/>
                    <a:pt x="3" y="7"/>
                    <a:pt x="4" y="6"/>
                  </a:cubicBezTo>
                  <a:cubicBezTo>
                    <a:pt x="4" y="6"/>
                    <a:pt x="4" y="6"/>
                    <a:pt x="5" y="4"/>
                  </a:cubicBezTo>
                  <a:cubicBezTo>
                    <a:pt x="6" y="3"/>
                    <a:pt x="6" y="3"/>
                    <a:pt x="6" y="3"/>
                  </a:cubicBezTo>
                  <a:cubicBezTo>
                    <a:pt x="7" y="3"/>
                    <a:pt x="7" y="3"/>
                    <a:pt x="7" y="2"/>
                  </a:cubicBezTo>
                  <a:cubicBezTo>
                    <a:pt x="7" y="1"/>
                    <a:pt x="7" y="1"/>
                    <a:pt x="7" y="0"/>
                  </a:cubicBezTo>
                  <a:cubicBezTo>
                    <a:pt x="7" y="0"/>
                    <a:pt x="8" y="0"/>
                    <a:pt x="8" y="0"/>
                  </a:cubicBezTo>
                  <a:cubicBezTo>
                    <a:pt x="8" y="0"/>
                    <a:pt x="8" y="0"/>
                    <a:pt x="8" y="0"/>
                  </a:cubicBezTo>
                  <a:cubicBezTo>
                    <a:pt x="8" y="0"/>
                    <a:pt x="8" y="0"/>
                    <a:pt x="8" y="0"/>
                  </a:cubicBezTo>
                  <a:cubicBezTo>
                    <a:pt x="8" y="0"/>
                    <a:pt x="7" y="1"/>
                    <a:pt x="8" y="2"/>
                  </a:cubicBezTo>
                  <a:cubicBezTo>
                    <a:pt x="8" y="2"/>
                    <a:pt x="8" y="2"/>
                    <a:pt x="8" y="2"/>
                  </a:cubicBezTo>
                  <a:cubicBezTo>
                    <a:pt x="8" y="2"/>
                    <a:pt x="8" y="2"/>
                    <a:pt x="8" y="2"/>
                  </a:cubicBezTo>
                  <a:cubicBezTo>
                    <a:pt x="8" y="2"/>
                    <a:pt x="8" y="2"/>
                    <a:pt x="8"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7" name="Freeform 55"/>
            <p:cNvSpPr>
              <a:spLocks/>
            </p:cNvSpPr>
            <p:nvPr/>
          </p:nvSpPr>
          <p:spPr bwMode="auto">
            <a:xfrm>
              <a:off x="7409800" y="3466216"/>
              <a:ext cx="20638" cy="79375"/>
            </a:xfrm>
            <a:custGeom>
              <a:avLst/>
              <a:gdLst>
                <a:gd name="T0" fmla="*/ 3 w 3"/>
                <a:gd name="T1" fmla="*/ 6 h 12"/>
                <a:gd name="T2" fmla="*/ 2 w 3"/>
                <a:gd name="T3" fmla="*/ 7 h 12"/>
                <a:gd name="T4" fmla="*/ 2 w 3"/>
                <a:gd name="T5" fmla="*/ 7 h 12"/>
                <a:gd name="T6" fmla="*/ 1 w 3"/>
                <a:gd name="T7" fmla="*/ 9 h 12"/>
                <a:gd name="T8" fmla="*/ 0 w 3"/>
                <a:gd name="T9" fmla="*/ 12 h 12"/>
                <a:gd name="T10" fmla="*/ 1 w 3"/>
                <a:gd name="T11" fmla="*/ 9 h 12"/>
                <a:gd name="T12" fmla="*/ 1 w 3"/>
                <a:gd name="T13" fmla="*/ 8 h 12"/>
                <a:gd name="T14" fmla="*/ 1 w 3"/>
                <a:gd name="T15" fmla="*/ 7 h 12"/>
                <a:gd name="T16" fmla="*/ 1 w 3"/>
                <a:gd name="T17" fmla="*/ 4 h 12"/>
                <a:gd name="T18" fmla="*/ 1 w 3"/>
                <a:gd name="T19" fmla="*/ 4 h 12"/>
                <a:gd name="T20" fmla="*/ 2 w 3"/>
                <a:gd name="T21" fmla="*/ 2 h 12"/>
                <a:gd name="T22" fmla="*/ 2 w 3"/>
                <a:gd name="T23" fmla="*/ 0 h 12"/>
                <a:gd name="T24" fmla="*/ 2 w 3"/>
                <a:gd name="T25" fmla="*/ 3 h 12"/>
                <a:gd name="T26" fmla="*/ 2 w 3"/>
                <a:gd name="T27" fmla="*/ 6 h 12"/>
                <a:gd name="T28" fmla="*/ 2 w 3"/>
                <a:gd name="T29" fmla="*/ 6 h 12"/>
                <a:gd name="T30" fmla="*/ 3 w 3"/>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2">
                  <a:moveTo>
                    <a:pt x="3" y="6"/>
                  </a:moveTo>
                  <a:cubicBezTo>
                    <a:pt x="2" y="6"/>
                    <a:pt x="2" y="6"/>
                    <a:pt x="2" y="7"/>
                  </a:cubicBezTo>
                  <a:cubicBezTo>
                    <a:pt x="2" y="7"/>
                    <a:pt x="2" y="7"/>
                    <a:pt x="2" y="7"/>
                  </a:cubicBezTo>
                  <a:cubicBezTo>
                    <a:pt x="2" y="8"/>
                    <a:pt x="2" y="8"/>
                    <a:pt x="1" y="9"/>
                  </a:cubicBezTo>
                  <a:cubicBezTo>
                    <a:pt x="1" y="9"/>
                    <a:pt x="1" y="11"/>
                    <a:pt x="0" y="12"/>
                  </a:cubicBezTo>
                  <a:cubicBezTo>
                    <a:pt x="0" y="12"/>
                    <a:pt x="0" y="12"/>
                    <a:pt x="1" y="9"/>
                  </a:cubicBezTo>
                  <a:cubicBezTo>
                    <a:pt x="1" y="9"/>
                    <a:pt x="1" y="9"/>
                    <a:pt x="1" y="8"/>
                  </a:cubicBezTo>
                  <a:cubicBezTo>
                    <a:pt x="1" y="8"/>
                    <a:pt x="1" y="8"/>
                    <a:pt x="1" y="7"/>
                  </a:cubicBezTo>
                  <a:cubicBezTo>
                    <a:pt x="1" y="6"/>
                    <a:pt x="1" y="5"/>
                    <a:pt x="1" y="4"/>
                  </a:cubicBezTo>
                  <a:cubicBezTo>
                    <a:pt x="1" y="4"/>
                    <a:pt x="1" y="4"/>
                    <a:pt x="1" y="4"/>
                  </a:cubicBezTo>
                  <a:cubicBezTo>
                    <a:pt x="1" y="3"/>
                    <a:pt x="2" y="3"/>
                    <a:pt x="2" y="2"/>
                  </a:cubicBezTo>
                  <a:cubicBezTo>
                    <a:pt x="2" y="1"/>
                    <a:pt x="2" y="0"/>
                    <a:pt x="2" y="0"/>
                  </a:cubicBezTo>
                  <a:cubicBezTo>
                    <a:pt x="2" y="0"/>
                    <a:pt x="3" y="1"/>
                    <a:pt x="2" y="3"/>
                  </a:cubicBezTo>
                  <a:cubicBezTo>
                    <a:pt x="2" y="4"/>
                    <a:pt x="2" y="6"/>
                    <a:pt x="2" y="6"/>
                  </a:cubicBezTo>
                  <a:cubicBezTo>
                    <a:pt x="2" y="6"/>
                    <a:pt x="2" y="6"/>
                    <a:pt x="2" y="6"/>
                  </a:cubicBezTo>
                  <a:cubicBezTo>
                    <a:pt x="2" y="5"/>
                    <a:pt x="2" y="6"/>
                    <a:pt x="3"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8" name="Freeform 56"/>
            <p:cNvSpPr>
              <a:spLocks/>
            </p:cNvSpPr>
            <p:nvPr/>
          </p:nvSpPr>
          <p:spPr bwMode="auto">
            <a:xfrm>
              <a:off x="7417738" y="3532891"/>
              <a:ext cx="6350" cy="19050"/>
            </a:xfrm>
            <a:custGeom>
              <a:avLst/>
              <a:gdLst>
                <a:gd name="T0" fmla="*/ 1 w 1"/>
                <a:gd name="T1" fmla="*/ 2 h 3"/>
                <a:gd name="T2" fmla="*/ 0 w 1"/>
                <a:gd name="T3" fmla="*/ 3 h 3"/>
                <a:gd name="T4" fmla="*/ 0 w 1"/>
                <a:gd name="T5" fmla="*/ 0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3"/>
                    <a:pt x="0" y="3"/>
                  </a:cubicBezTo>
                  <a:cubicBezTo>
                    <a:pt x="0" y="3"/>
                    <a:pt x="0" y="1"/>
                    <a:pt x="0" y="0"/>
                  </a:cubicBezTo>
                  <a:cubicBezTo>
                    <a:pt x="1" y="0"/>
                    <a:pt x="1" y="2"/>
                    <a:pt x="1"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49" name="Freeform 57"/>
            <p:cNvSpPr>
              <a:spLocks/>
            </p:cNvSpPr>
            <p:nvPr/>
          </p:nvSpPr>
          <p:spPr bwMode="auto">
            <a:xfrm>
              <a:off x="7424088" y="3518603"/>
              <a:ext cx="6350" cy="20638"/>
            </a:xfrm>
            <a:custGeom>
              <a:avLst/>
              <a:gdLst>
                <a:gd name="T0" fmla="*/ 1 w 1"/>
                <a:gd name="T1" fmla="*/ 1 h 3"/>
                <a:gd name="T2" fmla="*/ 0 w 1"/>
                <a:gd name="T3" fmla="*/ 3 h 3"/>
                <a:gd name="T4" fmla="*/ 1 w 1"/>
                <a:gd name="T5" fmla="*/ 0 h 3"/>
                <a:gd name="T6" fmla="*/ 1 w 1"/>
                <a:gd name="T7" fmla="*/ 0 h 3"/>
                <a:gd name="T8" fmla="*/ 1 w 1"/>
                <a:gd name="T9" fmla="*/ 0 h 3"/>
                <a:gd name="T10" fmla="*/ 1 w 1"/>
                <a:gd name="T11" fmla="*/ 0 h 3"/>
                <a:gd name="T12" fmla="*/ 1 w 1"/>
                <a:gd name="T13" fmla="*/ 0 h 3"/>
                <a:gd name="T14" fmla="*/ 1 w 1"/>
                <a:gd name="T15" fmla="*/ 0 h 3"/>
                <a:gd name="T16" fmla="*/ 1 w 1"/>
                <a:gd name="T17" fmla="*/ 0 h 3"/>
                <a:gd name="T18" fmla="*/ 1 w 1"/>
                <a:gd name="T19" fmla="*/ 0 h 3"/>
                <a:gd name="T20" fmla="*/ 1 w 1"/>
                <a:gd name="T21" fmla="*/ 0 h 3"/>
                <a:gd name="T22" fmla="*/ 1 w 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3">
                  <a:moveTo>
                    <a:pt x="1" y="1"/>
                  </a:moveTo>
                  <a:cubicBezTo>
                    <a:pt x="1" y="2"/>
                    <a:pt x="0" y="3"/>
                    <a:pt x="0" y="3"/>
                  </a:cubicBezTo>
                  <a:cubicBezTo>
                    <a:pt x="0" y="2"/>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50" name="Freeform 58"/>
            <p:cNvSpPr>
              <a:spLocks/>
            </p:cNvSpPr>
            <p:nvPr/>
          </p:nvSpPr>
          <p:spPr bwMode="auto">
            <a:xfrm>
              <a:off x="7409800" y="3551941"/>
              <a:ext cx="14288" cy="33338"/>
            </a:xfrm>
            <a:custGeom>
              <a:avLst/>
              <a:gdLst>
                <a:gd name="T0" fmla="*/ 2 w 2"/>
                <a:gd name="T1" fmla="*/ 2 h 5"/>
                <a:gd name="T2" fmla="*/ 1 w 2"/>
                <a:gd name="T3" fmla="*/ 5 h 5"/>
                <a:gd name="T4" fmla="*/ 1 w 2"/>
                <a:gd name="T5" fmla="*/ 5 h 5"/>
                <a:gd name="T6" fmla="*/ 1 w 2"/>
                <a:gd name="T7" fmla="*/ 4 h 5"/>
                <a:gd name="T8" fmla="*/ 1 w 2"/>
                <a:gd name="T9" fmla="*/ 4 h 5"/>
                <a:gd name="T10" fmla="*/ 0 w 2"/>
                <a:gd name="T11" fmla="*/ 4 h 5"/>
                <a:gd name="T12" fmla="*/ 1 w 2"/>
                <a:gd name="T13" fmla="*/ 1 h 5"/>
                <a:gd name="T14" fmla="*/ 1 w 2"/>
                <a:gd name="T15" fmla="*/ 2 h 5"/>
                <a:gd name="T16" fmla="*/ 2 w 2"/>
                <a:gd name="T17" fmla="*/ 0 h 5"/>
                <a:gd name="T18" fmla="*/ 2 w 2"/>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2" y="2"/>
                  </a:moveTo>
                  <a:cubicBezTo>
                    <a:pt x="2" y="3"/>
                    <a:pt x="1" y="5"/>
                    <a:pt x="1" y="5"/>
                  </a:cubicBezTo>
                  <a:cubicBezTo>
                    <a:pt x="1" y="5"/>
                    <a:pt x="1" y="5"/>
                    <a:pt x="1" y="5"/>
                  </a:cubicBezTo>
                  <a:cubicBezTo>
                    <a:pt x="1" y="5"/>
                    <a:pt x="1" y="5"/>
                    <a:pt x="1" y="4"/>
                  </a:cubicBezTo>
                  <a:cubicBezTo>
                    <a:pt x="1" y="4"/>
                    <a:pt x="1" y="4"/>
                    <a:pt x="1" y="4"/>
                  </a:cubicBezTo>
                  <a:cubicBezTo>
                    <a:pt x="0" y="4"/>
                    <a:pt x="0" y="4"/>
                    <a:pt x="0" y="4"/>
                  </a:cubicBezTo>
                  <a:cubicBezTo>
                    <a:pt x="0" y="3"/>
                    <a:pt x="1" y="1"/>
                    <a:pt x="1" y="1"/>
                  </a:cubicBezTo>
                  <a:cubicBezTo>
                    <a:pt x="1" y="1"/>
                    <a:pt x="1" y="2"/>
                    <a:pt x="1" y="2"/>
                  </a:cubicBezTo>
                  <a:cubicBezTo>
                    <a:pt x="1" y="2"/>
                    <a:pt x="1" y="2"/>
                    <a:pt x="2" y="0"/>
                  </a:cubicBezTo>
                  <a:cubicBezTo>
                    <a:pt x="2" y="1"/>
                    <a:pt x="2" y="2"/>
                    <a:pt x="2" y="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sp>
          <p:nvSpPr>
            <p:cNvPr id="51" name="Freeform 59"/>
            <p:cNvSpPr>
              <a:spLocks/>
            </p:cNvSpPr>
            <p:nvPr/>
          </p:nvSpPr>
          <p:spPr bwMode="auto">
            <a:xfrm>
              <a:off x="7397100" y="3624966"/>
              <a:ext cx="20638" cy="41275"/>
            </a:xfrm>
            <a:custGeom>
              <a:avLst/>
              <a:gdLst>
                <a:gd name="T0" fmla="*/ 1 w 3"/>
                <a:gd name="T1" fmla="*/ 6 h 6"/>
                <a:gd name="T2" fmla="*/ 1 w 3"/>
                <a:gd name="T3" fmla="*/ 5 h 6"/>
                <a:gd name="T4" fmla="*/ 1 w 3"/>
                <a:gd name="T5" fmla="*/ 5 h 6"/>
                <a:gd name="T6" fmla="*/ 1 w 3"/>
                <a:gd name="T7" fmla="*/ 5 h 6"/>
                <a:gd name="T8" fmla="*/ 0 w 3"/>
                <a:gd name="T9" fmla="*/ 6 h 6"/>
                <a:gd name="T10" fmla="*/ 1 w 3"/>
                <a:gd name="T11" fmla="*/ 4 h 6"/>
                <a:gd name="T12" fmla="*/ 2 w 3"/>
                <a:gd name="T13" fmla="*/ 2 h 6"/>
                <a:gd name="T14" fmla="*/ 1 w 3"/>
                <a:gd name="T15" fmla="*/ 2 h 6"/>
                <a:gd name="T16" fmla="*/ 2 w 3"/>
                <a:gd name="T17" fmla="*/ 0 h 6"/>
                <a:gd name="T18" fmla="*/ 2 w 3"/>
                <a:gd name="T19" fmla="*/ 0 h 6"/>
                <a:gd name="T20" fmla="*/ 2 w 3"/>
                <a:gd name="T21" fmla="*/ 1 h 6"/>
                <a:gd name="T22" fmla="*/ 2 w 3"/>
                <a:gd name="T23" fmla="*/ 1 h 6"/>
                <a:gd name="T24" fmla="*/ 2 w 3"/>
                <a:gd name="T25" fmla="*/ 1 h 6"/>
                <a:gd name="T26" fmla="*/ 3 w 3"/>
                <a:gd name="T27" fmla="*/ 0 h 6"/>
                <a:gd name="T28" fmla="*/ 1 w 3"/>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1" y="6"/>
                  </a:moveTo>
                  <a:cubicBezTo>
                    <a:pt x="1" y="6"/>
                    <a:pt x="1" y="5"/>
                    <a:pt x="1" y="5"/>
                  </a:cubicBezTo>
                  <a:cubicBezTo>
                    <a:pt x="1" y="5"/>
                    <a:pt x="1" y="5"/>
                    <a:pt x="1" y="5"/>
                  </a:cubicBezTo>
                  <a:cubicBezTo>
                    <a:pt x="1" y="5"/>
                    <a:pt x="1" y="5"/>
                    <a:pt x="1" y="5"/>
                  </a:cubicBezTo>
                  <a:cubicBezTo>
                    <a:pt x="1" y="5"/>
                    <a:pt x="1" y="5"/>
                    <a:pt x="0" y="6"/>
                  </a:cubicBezTo>
                  <a:cubicBezTo>
                    <a:pt x="0" y="5"/>
                    <a:pt x="0" y="5"/>
                    <a:pt x="1" y="4"/>
                  </a:cubicBezTo>
                  <a:cubicBezTo>
                    <a:pt x="2" y="3"/>
                    <a:pt x="2" y="2"/>
                    <a:pt x="2" y="2"/>
                  </a:cubicBezTo>
                  <a:cubicBezTo>
                    <a:pt x="2" y="2"/>
                    <a:pt x="2" y="2"/>
                    <a:pt x="1" y="2"/>
                  </a:cubicBezTo>
                  <a:cubicBezTo>
                    <a:pt x="1" y="2"/>
                    <a:pt x="2" y="0"/>
                    <a:pt x="2" y="0"/>
                  </a:cubicBezTo>
                  <a:cubicBezTo>
                    <a:pt x="2" y="0"/>
                    <a:pt x="2" y="0"/>
                    <a:pt x="2" y="0"/>
                  </a:cubicBezTo>
                  <a:cubicBezTo>
                    <a:pt x="2" y="0"/>
                    <a:pt x="2" y="1"/>
                    <a:pt x="2" y="1"/>
                  </a:cubicBezTo>
                  <a:cubicBezTo>
                    <a:pt x="2" y="1"/>
                    <a:pt x="2" y="1"/>
                    <a:pt x="2" y="1"/>
                  </a:cubicBezTo>
                  <a:cubicBezTo>
                    <a:pt x="2" y="1"/>
                    <a:pt x="2" y="1"/>
                    <a:pt x="2" y="1"/>
                  </a:cubicBezTo>
                  <a:cubicBezTo>
                    <a:pt x="3" y="1"/>
                    <a:pt x="3" y="0"/>
                    <a:pt x="3" y="0"/>
                  </a:cubicBezTo>
                  <a:cubicBezTo>
                    <a:pt x="1" y="6"/>
                    <a:pt x="1" y="6"/>
                    <a:pt x="1"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solidFill>
                  <a:srgbClr val="515151"/>
                </a:solidFill>
              </a:endParaRPr>
            </a:p>
          </p:txBody>
        </p:sp>
      </p:grpSp>
      <p:sp>
        <p:nvSpPr>
          <p:cNvPr id="66" name="Oblouk 65"/>
          <p:cNvSpPr/>
          <p:nvPr/>
        </p:nvSpPr>
        <p:spPr>
          <a:xfrm>
            <a:off x="3679830" y="1628800"/>
            <a:ext cx="3240000" cy="3240000"/>
          </a:xfrm>
          <a:prstGeom prst="arc">
            <a:avLst>
              <a:gd name="adj1" fmla="val 10836237"/>
              <a:gd name="adj2" fmla="val 21313596"/>
            </a:avLst>
          </a:prstGeom>
          <a:ln w="1143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15151"/>
              </a:solidFill>
            </a:endParaRPr>
          </a:p>
        </p:txBody>
      </p:sp>
      <p:cxnSp>
        <p:nvCxnSpPr>
          <p:cNvPr id="71" name="Přímá spojnice 70"/>
          <p:cNvCxnSpPr/>
          <p:nvPr/>
        </p:nvCxnSpPr>
        <p:spPr>
          <a:xfrm flipV="1">
            <a:off x="6921056" y="3131114"/>
            <a:ext cx="2222944" cy="1"/>
          </a:xfrm>
          <a:prstGeom prst="line">
            <a:avLst/>
          </a:prstGeom>
          <a:ln w="1143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Přímá spojnice 94"/>
          <p:cNvCxnSpPr/>
          <p:nvPr/>
        </p:nvCxnSpPr>
        <p:spPr>
          <a:xfrm>
            <a:off x="3679830" y="3253700"/>
            <a:ext cx="0" cy="501734"/>
          </a:xfrm>
          <a:prstGeom prst="line">
            <a:avLst/>
          </a:prstGeom>
        </p:spPr>
        <p:style>
          <a:lnRef idx="1">
            <a:schemeClr val="accent1"/>
          </a:lnRef>
          <a:fillRef idx="0">
            <a:schemeClr val="accent1"/>
          </a:fillRef>
          <a:effectRef idx="0">
            <a:schemeClr val="accent1"/>
          </a:effectRef>
          <a:fontRef idx="minor">
            <a:schemeClr val="tx1"/>
          </a:fontRef>
        </p:style>
      </p:cxnSp>
      <p:sp>
        <p:nvSpPr>
          <p:cNvPr id="107" name="Ovál 106"/>
          <p:cNvSpPr/>
          <p:nvPr/>
        </p:nvSpPr>
        <p:spPr>
          <a:xfrm>
            <a:off x="1717307" y="3156453"/>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4" name="Rectangle 63"/>
          <p:cNvSpPr/>
          <p:nvPr/>
        </p:nvSpPr>
        <p:spPr>
          <a:xfrm>
            <a:off x="495995" y="2142745"/>
            <a:ext cx="2658624" cy="847348"/>
          </a:xfrm>
          <a:prstGeom prst="rect">
            <a:avLst/>
          </a:prstGeom>
          <a:solidFill>
            <a:schemeClr val="accent4">
              <a:lumMod val="20000"/>
              <a:lumOff val="80000"/>
            </a:schemeClr>
          </a:solidFill>
        </p:spPr>
        <p:txBody>
          <a:bodyPr wrap="square" lIns="121920" rIns="121920" bIns="60960">
            <a:spAutoFit/>
          </a:bodyPr>
          <a:lstStyle/>
          <a:p>
            <a:pPr>
              <a:lnSpc>
                <a:spcPct val="89000"/>
              </a:lnSpc>
            </a:pPr>
            <a:r>
              <a:rPr lang="cs-CZ" dirty="0" smtClean="0">
                <a:solidFill>
                  <a:srgbClr val="515151"/>
                </a:solidFill>
                <a:ea typeface="Bebas Neue" charset="0"/>
                <a:cs typeface="Bebas Neue" charset="0"/>
              </a:rPr>
              <a:t>Transakce do zemí s vyšší mírou teritoriálního a komerčního rizika</a:t>
            </a:r>
            <a:endParaRPr lang="en-US" sz="1050" dirty="0">
              <a:solidFill>
                <a:srgbClr val="515151"/>
              </a:solidFill>
            </a:endParaRPr>
          </a:p>
        </p:txBody>
      </p:sp>
      <p:sp>
        <p:nvSpPr>
          <p:cNvPr id="64" name="Oblouk 63"/>
          <p:cNvSpPr/>
          <p:nvPr/>
        </p:nvSpPr>
        <p:spPr>
          <a:xfrm>
            <a:off x="4399830" y="2348800"/>
            <a:ext cx="1800000" cy="1800000"/>
          </a:xfrm>
          <a:prstGeom prst="arc">
            <a:avLst>
              <a:gd name="adj1" fmla="val 10836237"/>
              <a:gd name="adj2" fmla="val 2327731"/>
            </a:avLst>
          </a:prstGeom>
          <a:ln w="114300" cap="rnd">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15151"/>
              </a:solidFill>
            </a:endParaRPr>
          </a:p>
        </p:txBody>
      </p:sp>
      <p:cxnSp>
        <p:nvCxnSpPr>
          <p:cNvPr id="68" name="Přímá spojnice 67"/>
          <p:cNvCxnSpPr>
            <a:stCxn id="64" idx="2"/>
          </p:cNvCxnSpPr>
          <p:nvPr/>
        </p:nvCxnSpPr>
        <p:spPr>
          <a:xfrm>
            <a:off x="6001278" y="3812689"/>
            <a:ext cx="3142722" cy="0"/>
          </a:xfrm>
          <a:prstGeom prst="line">
            <a:avLst/>
          </a:prstGeom>
          <a:ln w="114300" cap="rnd">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6" name="Ovál 75"/>
          <p:cNvSpPr/>
          <p:nvPr/>
        </p:nvSpPr>
        <p:spPr>
          <a:xfrm>
            <a:off x="4897089" y="4534748"/>
            <a:ext cx="108000" cy="108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5" name="Rectangle 63"/>
          <p:cNvSpPr/>
          <p:nvPr/>
        </p:nvSpPr>
        <p:spPr>
          <a:xfrm>
            <a:off x="741628" y="4116370"/>
            <a:ext cx="2658624" cy="1340432"/>
          </a:xfrm>
          <a:prstGeom prst="rect">
            <a:avLst/>
          </a:prstGeom>
          <a:solidFill>
            <a:schemeClr val="accent4">
              <a:lumMod val="20000"/>
              <a:lumOff val="80000"/>
            </a:schemeClr>
          </a:solidFill>
        </p:spPr>
        <p:txBody>
          <a:bodyPr wrap="square" lIns="121920" rIns="121920" bIns="60960">
            <a:spAutoFit/>
          </a:bodyPr>
          <a:lstStyle/>
          <a:p>
            <a:pPr>
              <a:lnSpc>
                <a:spcPct val="89000"/>
              </a:lnSpc>
              <a:spcAft>
                <a:spcPts val="1200"/>
              </a:spcAft>
              <a:buClr>
                <a:srgbClr val="C00000"/>
              </a:buClr>
            </a:pPr>
            <a:r>
              <a:rPr lang="cs-CZ" dirty="0" smtClean="0">
                <a:solidFill>
                  <a:srgbClr val="515151"/>
                </a:solidFill>
                <a:ea typeface="Bebas Neue" charset="0"/>
                <a:cs typeface="Bebas Neue" charset="0"/>
              </a:rPr>
              <a:t>Všechny </a:t>
            </a:r>
            <a:r>
              <a:rPr lang="cs-CZ" dirty="0">
                <a:solidFill>
                  <a:srgbClr val="515151"/>
                </a:solidFill>
                <a:ea typeface="Bebas Neue" charset="0"/>
                <a:cs typeface="Bebas Neue" charset="0"/>
              </a:rPr>
              <a:t>typy výrobků, zejména však podpora odvětví, která nejsou pro některé komerční banky atraktivní</a:t>
            </a:r>
          </a:p>
        </p:txBody>
      </p:sp>
      <p:sp>
        <p:nvSpPr>
          <p:cNvPr id="65" name="Oblouk 64"/>
          <p:cNvSpPr/>
          <p:nvPr/>
        </p:nvSpPr>
        <p:spPr>
          <a:xfrm>
            <a:off x="4039830" y="1988800"/>
            <a:ext cx="2520000" cy="2520000"/>
          </a:xfrm>
          <a:prstGeom prst="arc">
            <a:avLst>
              <a:gd name="adj1" fmla="val 10836237"/>
              <a:gd name="adj2" fmla="val 536917"/>
            </a:avLst>
          </a:prstGeom>
          <a:ln w="1143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15151"/>
              </a:solidFill>
            </a:endParaRPr>
          </a:p>
        </p:txBody>
      </p:sp>
      <p:cxnSp>
        <p:nvCxnSpPr>
          <p:cNvPr id="70" name="Přímá spojnice 69"/>
          <p:cNvCxnSpPr/>
          <p:nvPr/>
        </p:nvCxnSpPr>
        <p:spPr>
          <a:xfrm flipV="1">
            <a:off x="6538920" y="3469908"/>
            <a:ext cx="2605080" cy="12050"/>
          </a:xfrm>
          <a:prstGeom prst="line">
            <a:avLst/>
          </a:prstGeom>
          <a:ln w="1143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7" name="Ovál 86"/>
          <p:cNvSpPr/>
          <p:nvPr/>
        </p:nvSpPr>
        <p:spPr>
          <a:xfrm>
            <a:off x="3419872" y="4534748"/>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6" name="Rectangle 63"/>
          <p:cNvSpPr/>
          <p:nvPr/>
        </p:nvSpPr>
        <p:spPr>
          <a:xfrm>
            <a:off x="5085830" y="4291920"/>
            <a:ext cx="2658624" cy="847348"/>
          </a:xfrm>
          <a:prstGeom prst="rect">
            <a:avLst/>
          </a:prstGeom>
          <a:solidFill>
            <a:schemeClr val="accent4">
              <a:lumMod val="20000"/>
              <a:lumOff val="80000"/>
            </a:schemeClr>
          </a:solidFill>
        </p:spPr>
        <p:txBody>
          <a:bodyPr wrap="square" lIns="121920" rIns="121920" bIns="60960">
            <a:spAutoFit/>
          </a:bodyPr>
          <a:lstStyle/>
          <a:p>
            <a:pPr>
              <a:lnSpc>
                <a:spcPct val="89000"/>
              </a:lnSpc>
              <a:spcAft>
                <a:spcPts val="1200"/>
              </a:spcAft>
              <a:buClr>
                <a:srgbClr val="C00000"/>
              </a:buClr>
            </a:pPr>
            <a:r>
              <a:rPr lang="cs-CZ" dirty="0">
                <a:solidFill>
                  <a:srgbClr val="515151"/>
                </a:solidFill>
                <a:ea typeface="Bebas Neue" charset="0"/>
                <a:cs typeface="Bebas Neue" charset="0"/>
              </a:rPr>
              <a:t>Poskytuje financování v souladu s pravidly WTO, OECD a EU</a:t>
            </a:r>
          </a:p>
        </p:txBody>
      </p:sp>
      <p:sp>
        <p:nvSpPr>
          <p:cNvPr id="119" name="Zástupný symbol pro text 118"/>
          <p:cNvSpPr>
            <a:spLocks noGrp="1"/>
          </p:cNvSpPr>
          <p:nvPr>
            <p:ph type="body" sz="quarter" idx="14"/>
          </p:nvPr>
        </p:nvSpPr>
        <p:spPr/>
        <p:txBody>
          <a:bodyPr/>
          <a:lstStyle/>
          <a:p>
            <a:r>
              <a:rPr lang="cs-CZ" sz="2000" b="1" cap="small" dirty="0" smtClean="0"/>
              <a:t>Česká exportní banka v kostce</a:t>
            </a:r>
            <a:endParaRPr lang="en-US" sz="2000" b="1" cap="small" dirty="0"/>
          </a:p>
        </p:txBody>
      </p:sp>
      <p:cxnSp>
        <p:nvCxnSpPr>
          <p:cNvPr id="124" name="Přímá spojnice 123"/>
          <p:cNvCxnSpPr/>
          <p:nvPr/>
        </p:nvCxnSpPr>
        <p:spPr>
          <a:xfrm>
            <a:off x="4399830" y="3248800"/>
            <a:ext cx="0" cy="13399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6" name="Přímá spojnice 125"/>
          <p:cNvCxnSpPr>
            <a:endCxn id="76" idx="2"/>
          </p:cNvCxnSpPr>
          <p:nvPr/>
        </p:nvCxnSpPr>
        <p:spPr>
          <a:xfrm>
            <a:off x="4399830" y="4588748"/>
            <a:ext cx="497259"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8" name="Přímá spojnice 127"/>
          <p:cNvCxnSpPr/>
          <p:nvPr/>
        </p:nvCxnSpPr>
        <p:spPr>
          <a:xfrm>
            <a:off x="4039830" y="3264453"/>
            <a:ext cx="0" cy="13242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a:endCxn id="87" idx="6"/>
          </p:cNvCxnSpPr>
          <p:nvPr/>
        </p:nvCxnSpPr>
        <p:spPr>
          <a:xfrm flipH="1">
            <a:off x="3527872" y="4588748"/>
            <a:ext cx="511958"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Přímá spojnice 131"/>
          <p:cNvCxnSpPr/>
          <p:nvPr/>
        </p:nvCxnSpPr>
        <p:spPr>
          <a:xfrm flipH="1">
            <a:off x="1771307" y="3755434"/>
            <a:ext cx="1908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Přímá spojnice 134"/>
          <p:cNvCxnSpPr>
            <a:stCxn id="107" idx="0"/>
          </p:cNvCxnSpPr>
          <p:nvPr/>
        </p:nvCxnSpPr>
        <p:spPr>
          <a:xfrm>
            <a:off x="1771307" y="3156453"/>
            <a:ext cx="0" cy="598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60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68"/>
                                        </p:tgtEl>
                                        <p:attrNameLst>
                                          <p:attrName>style.visibility</p:attrName>
                                        </p:attrNameLst>
                                      </p:cBhvr>
                                      <p:to>
                                        <p:strVal val="visible"/>
                                      </p:to>
                                    </p:set>
                                    <p:animEffect transition="in" filter="wipe(right)">
                                      <p:cBhvr>
                                        <p:cTn id="11" dur="500"/>
                                        <p:tgtEl>
                                          <p:spTgt spid="68"/>
                                        </p:tgtEl>
                                      </p:cBhvr>
                                    </p:animEffect>
                                  </p:childTnLst>
                                </p:cTn>
                              </p:par>
                            </p:childTnLst>
                          </p:cTn>
                        </p:par>
                        <p:par>
                          <p:cTn id="12" fill="hold">
                            <p:stCondLst>
                              <p:cond delay="2500"/>
                            </p:stCondLst>
                            <p:childTnLst>
                              <p:par>
                                <p:cTn id="13" presetID="22" presetClass="entr" presetSubtype="2"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right)">
                                      <p:cBhvr>
                                        <p:cTn id="15" dur="500"/>
                                        <p:tgtEl>
                                          <p:spTgt spid="64"/>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wipe(up)">
                                      <p:cBhvr>
                                        <p:cTn id="19" dur="500"/>
                                        <p:tgtEl>
                                          <p:spTgt spid="124"/>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wipe(left)">
                                      <p:cBhvr>
                                        <p:cTn id="23" dur="500"/>
                                        <p:tgtEl>
                                          <p:spTgt spid="126"/>
                                        </p:tgtEl>
                                      </p:cBhvr>
                                    </p:animEffect>
                                  </p:childTnLst>
                                </p:cTn>
                              </p:par>
                            </p:childTnLst>
                          </p:cTn>
                        </p:par>
                        <p:par>
                          <p:cTn id="24" fill="hold">
                            <p:stCondLst>
                              <p:cond delay="4000"/>
                            </p:stCondLst>
                            <p:childTnLst>
                              <p:par>
                                <p:cTn id="25" presetID="22" presetClass="entr" presetSubtype="2"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right)">
                                      <p:cBhvr>
                                        <p:cTn id="27" dur="500"/>
                                        <p:tgtEl>
                                          <p:spTgt spid="76"/>
                                        </p:tgtEl>
                                      </p:cBhvr>
                                    </p:animEffect>
                                  </p:childTnLst>
                                </p:cTn>
                              </p:par>
                            </p:childTnLst>
                          </p:cTn>
                        </p:par>
                        <p:par>
                          <p:cTn id="28" fill="hold">
                            <p:stCondLst>
                              <p:cond delay="4500"/>
                            </p:stCondLst>
                            <p:childTnLst>
                              <p:par>
                                <p:cTn id="29" presetID="22" presetClass="entr" presetSubtype="2" fill="hold" grpId="0" nodeType="after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wipe(right)">
                                      <p:cBhvr>
                                        <p:cTn id="31" dur="500"/>
                                        <p:tgtEl>
                                          <p:spTgt spid="1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right)">
                                      <p:cBhvr>
                                        <p:cTn id="36" dur="500"/>
                                        <p:tgtEl>
                                          <p:spTgt spid="70"/>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right)">
                                      <p:cBhvr>
                                        <p:cTn id="40" dur="500"/>
                                        <p:tgtEl>
                                          <p:spTgt spid="65"/>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128"/>
                                        </p:tgtEl>
                                        <p:attrNameLst>
                                          <p:attrName>style.visibility</p:attrName>
                                        </p:attrNameLst>
                                      </p:cBhvr>
                                      <p:to>
                                        <p:strVal val="visible"/>
                                      </p:to>
                                    </p:set>
                                    <p:animEffect transition="in" filter="wipe(up)">
                                      <p:cBhvr>
                                        <p:cTn id="44" dur="500"/>
                                        <p:tgtEl>
                                          <p:spTgt spid="128"/>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30"/>
                                        </p:tgtEl>
                                        <p:attrNameLst>
                                          <p:attrName>style.visibility</p:attrName>
                                        </p:attrNameLst>
                                      </p:cBhvr>
                                      <p:to>
                                        <p:strVal val="visible"/>
                                      </p:to>
                                    </p:set>
                                    <p:animEffect transition="in" filter="wipe(right)">
                                      <p:cBhvr>
                                        <p:cTn id="48" dur="500"/>
                                        <p:tgtEl>
                                          <p:spTgt spid="130"/>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wipe(right)">
                                      <p:cBhvr>
                                        <p:cTn id="52" dur="500"/>
                                        <p:tgtEl>
                                          <p:spTgt spid="87"/>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115"/>
                                        </p:tgtEl>
                                        <p:attrNameLst>
                                          <p:attrName>style.visibility</p:attrName>
                                        </p:attrNameLst>
                                      </p:cBhvr>
                                      <p:to>
                                        <p:strVal val="visible"/>
                                      </p:to>
                                    </p:set>
                                    <p:animEffect transition="in" filter="wipe(left)">
                                      <p:cBhvr>
                                        <p:cTn id="56" dur="500"/>
                                        <p:tgtEl>
                                          <p:spTgt spid="1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right)">
                                      <p:cBhvr>
                                        <p:cTn id="61" dur="500"/>
                                        <p:tgtEl>
                                          <p:spTgt spid="71"/>
                                        </p:tgtEl>
                                      </p:cBhvr>
                                    </p:animEffect>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ipe(right)">
                                      <p:cBhvr>
                                        <p:cTn id="65" dur="500"/>
                                        <p:tgtEl>
                                          <p:spTgt spid="66"/>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wipe(up)">
                                      <p:cBhvr>
                                        <p:cTn id="69" dur="500"/>
                                        <p:tgtEl>
                                          <p:spTgt spid="95"/>
                                        </p:tgtEl>
                                      </p:cBhvr>
                                    </p:animEffect>
                                  </p:childTnLst>
                                </p:cTn>
                              </p:par>
                            </p:childTnLst>
                          </p:cTn>
                        </p:par>
                        <p:par>
                          <p:cTn id="70" fill="hold">
                            <p:stCondLst>
                              <p:cond delay="1500"/>
                            </p:stCondLst>
                            <p:childTnLst>
                              <p:par>
                                <p:cTn id="71" presetID="22" presetClass="entr" presetSubtype="2" fill="hold" nodeType="afterEffect">
                                  <p:stCondLst>
                                    <p:cond delay="0"/>
                                  </p:stCondLst>
                                  <p:childTnLst>
                                    <p:set>
                                      <p:cBhvr>
                                        <p:cTn id="72" dur="1" fill="hold">
                                          <p:stCondLst>
                                            <p:cond delay="0"/>
                                          </p:stCondLst>
                                        </p:cTn>
                                        <p:tgtEl>
                                          <p:spTgt spid="132"/>
                                        </p:tgtEl>
                                        <p:attrNameLst>
                                          <p:attrName>style.visibility</p:attrName>
                                        </p:attrNameLst>
                                      </p:cBhvr>
                                      <p:to>
                                        <p:strVal val="visible"/>
                                      </p:to>
                                    </p:set>
                                    <p:animEffect transition="in" filter="wipe(right)">
                                      <p:cBhvr>
                                        <p:cTn id="73" dur="500"/>
                                        <p:tgtEl>
                                          <p:spTgt spid="132"/>
                                        </p:tgtEl>
                                      </p:cBhvr>
                                    </p:animEffect>
                                  </p:childTnLst>
                                </p:cTn>
                              </p:par>
                            </p:childTnLst>
                          </p:cTn>
                        </p:par>
                        <p:par>
                          <p:cTn id="74" fill="hold">
                            <p:stCondLst>
                              <p:cond delay="2000"/>
                            </p:stCondLst>
                            <p:childTnLst>
                              <p:par>
                                <p:cTn id="75" presetID="22" presetClass="entr" presetSubtype="4"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Effect transition="in" filter="wipe(down)">
                                      <p:cBhvr>
                                        <p:cTn id="77" dur="500"/>
                                        <p:tgtEl>
                                          <p:spTgt spid="135"/>
                                        </p:tgtEl>
                                      </p:cBhvr>
                                    </p:animEffect>
                                  </p:childTnLst>
                                </p:cTn>
                              </p:par>
                            </p:childTnLst>
                          </p:cTn>
                        </p:par>
                        <p:par>
                          <p:cTn id="78" fill="hold">
                            <p:stCondLst>
                              <p:cond delay="2500"/>
                            </p:stCondLst>
                            <p:childTnLst>
                              <p:par>
                                <p:cTn id="79" presetID="22" presetClass="entr" presetSubtype="4" fill="hold" grpId="0" nodeType="afterEffect">
                                  <p:stCondLst>
                                    <p:cond delay="0"/>
                                  </p:stCondLst>
                                  <p:childTnLst>
                                    <p:set>
                                      <p:cBhvr>
                                        <p:cTn id="80" dur="1" fill="hold">
                                          <p:stCondLst>
                                            <p:cond delay="0"/>
                                          </p:stCondLst>
                                        </p:cTn>
                                        <p:tgtEl>
                                          <p:spTgt spid="107"/>
                                        </p:tgtEl>
                                        <p:attrNameLst>
                                          <p:attrName>style.visibility</p:attrName>
                                        </p:attrNameLst>
                                      </p:cBhvr>
                                      <p:to>
                                        <p:strVal val="visible"/>
                                      </p:to>
                                    </p:set>
                                    <p:animEffect transition="in" filter="wipe(down)">
                                      <p:cBhvr>
                                        <p:cTn id="81" dur="500"/>
                                        <p:tgtEl>
                                          <p:spTgt spid="107"/>
                                        </p:tgtEl>
                                      </p:cBhvr>
                                    </p:animEffect>
                                  </p:childTnLst>
                                </p:cTn>
                              </p:par>
                            </p:childTnLst>
                          </p:cTn>
                        </p:par>
                        <p:par>
                          <p:cTn id="82" fill="hold">
                            <p:stCondLst>
                              <p:cond delay="3000"/>
                            </p:stCondLst>
                            <p:childTnLst>
                              <p:par>
                                <p:cTn id="83" presetID="22" presetClass="entr" presetSubtype="4" fill="hold" grpId="0" nodeType="afterEffect">
                                  <p:stCondLst>
                                    <p:cond delay="0"/>
                                  </p:stCondLst>
                                  <p:childTnLst>
                                    <p:set>
                                      <p:cBhvr>
                                        <p:cTn id="84" dur="1" fill="hold">
                                          <p:stCondLst>
                                            <p:cond delay="0"/>
                                          </p:stCondLst>
                                        </p:cTn>
                                        <p:tgtEl>
                                          <p:spTgt spid="114"/>
                                        </p:tgtEl>
                                        <p:attrNameLst>
                                          <p:attrName>style.visibility</p:attrName>
                                        </p:attrNameLst>
                                      </p:cBhvr>
                                      <p:to>
                                        <p:strVal val="visible"/>
                                      </p:to>
                                    </p:set>
                                    <p:animEffect transition="in" filter="wipe(down)">
                                      <p:cBhvr>
                                        <p:cTn id="8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107" grpId="0" animBg="1"/>
      <p:bldP spid="114" grpId="0" animBg="1"/>
      <p:bldP spid="64" grpId="0" animBg="1"/>
      <p:bldP spid="76" grpId="0" animBg="1"/>
      <p:bldP spid="115" grpId="0" animBg="1"/>
      <p:bldP spid="65" grpId="0" animBg="1"/>
      <p:bldP spid="87" grpId="0" animBg="1"/>
      <p:bldP spid="1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sz="2000" b="1" cap="small" dirty="0" smtClean="0"/>
              <a:t>Stopy České exportní banky ve světě</a:t>
            </a:r>
            <a:endParaRPr lang="en-US" sz="2000" b="1" cap="small" dirty="0"/>
          </a:p>
        </p:txBody>
      </p:sp>
      <p:sp>
        <p:nvSpPr>
          <p:cNvPr id="6" name="Freeform 225"/>
          <p:cNvSpPr>
            <a:spLocks/>
          </p:cNvSpPr>
          <p:nvPr/>
        </p:nvSpPr>
        <p:spPr bwMode="auto">
          <a:xfrm>
            <a:off x="2470570" y="2181058"/>
            <a:ext cx="32470" cy="2128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close/>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 name="Freeform 226"/>
          <p:cNvSpPr>
            <a:spLocks/>
          </p:cNvSpPr>
          <p:nvPr/>
        </p:nvSpPr>
        <p:spPr bwMode="auto">
          <a:xfrm>
            <a:off x="2470570" y="2181058"/>
            <a:ext cx="32470" cy="2128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path>
            </a:pathLst>
          </a:custGeom>
          <a:solidFill>
            <a:schemeClr val="tx1">
              <a:alpha val="10000"/>
            </a:schemeClr>
          </a:solid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 name="Freeform 511"/>
          <p:cNvSpPr>
            <a:spLocks/>
          </p:cNvSpPr>
          <p:nvPr/>
        </p:nvSpPr>
        <p:spPr bwMode="auto">
          <a:xfrm>
            <a:off x="2397902" y="2441034"/>
            <a:ext cx="94315" cy="30406"/>
          </a:xfrm>
          <a:custGeom>
            <a:avLst/>
            <a:gdLst>
              <a:gd name="T0" fmla="*/ 9 w 9"/>
              <a:gd name="T1" fmla="*/ 0 h 3"/>
              <a:gd name="T2" fmla="*/ 9 w 9"/>
              <a:gd name="T3" fmla="*/ 1 h 3"/>
              <a:gd name="T4" fmla="*/ 8 w 9"/>
              <a:gd name="T5" fmla="*/ 2 h 3"/>
              <a:gd name="T6" fmla="*/ 7 w 9"/>
              <a:gd name="T7" fmla="*/ 3 h 3"/>
              <a:gd name="T8" fmla="*/ 6 w 9"/>
              <a:gd name="T9" fmla="*/ 3 h 3"/>
              <a:gd name="T10" fmla="*/ 5 w 9"/>
              <a:gd name="T11" fmla="*/ 3 h 3"/>
              <a:gd name="T12" fmla="*/ 5 w 9"/>
              <a:gd name="T13" fmla="*/ 3 h 3"/>
              <a:gd name="T14" fmla="*/ 3 w 9"/>
              <a:gd name="T15" fmla="*/ 2 h 3"/>
              <a:gd name="T16" fmla="*/ 2 w 9"/>
              <a:gd name="T17" fmla="*/ 3 h 3"/>
              <a:gd name="T18" fmla="*/ 1 w 9"/>
              <a:gd name="T19" fmla="*/ 3 h 3"/>
              <a:gd name="T20" fmla="*/ 0 w 9"/>
              <a:gd name="T21" fmla="*/ 3 h 3"/>
              <a:gd name="T22" fmla="*/ 0 w 9"/>
              <a:gd name="T23" fmla="*/ 3 h 3"/>
              <a:gd name="T24" fmla="*/ 0 w 9"/>
              <a:gd name="T25" fmla="*/ 2 h 3"/>
              <a:gd name="T26" fmla="*/ 1 w 9"/>
              <a:gd name="T27" fmla="*/ 2 h 3"/>
              <a:gd name="T28" fmla="*/ 2 w 9"/>
              <a:gd name="T29" fmla="*/ 2 h 3"/>
              <a:gd name="T30" fmla="*/ 3 w 9"/>
              <a:gd name="T31" fmla="*/ 1 h 3"/>
              <a:gd name="T32" fmla="*/ 5 w 9"/>
              <a:gd name="T33" fmla="*/ 1 h 3"/>
              <a:gd name="T34" fmla="*/ 5 w 9"/>
              <a:gd name="T35" fmla="*/ 1 h 3"/>
              <a:gd name="T36" fmla="*/ 6 w 9"/>
              <a:gd name="T37" fmla="*/ 1 h 3"/>
              <a:gd name="T38" fmla="*/ 7 w 9"/>
              <a:gd name="T39" fmla="*/ 1 h 3"/>
              <a:gd name="T40" fmla="*/ 7 w 9"/>
              <a:gd name="T41" fmla="*/ 1 h 3"/>
              <a:gd name="T42" fmla="*/ 8 w 9"/>
              <a:gd name="T43" fmla="*/ 0 h 3"/>
              <a:gd name="T44" fmla="*/ 9 w 9"/>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
                <a:moveTo>
                  <a:pt x="9" y="0"/>
                </a:moveTo>
                <a:cubicBezTo>
                  <a:pt x="9" y="1"/>
                  <a:pt x="9" y="1"/>
                  <a:pt x="9" y="1"/>
                </a:cubicBezTo>
                <a:cubicBezTo>
                  <a:pt x="9" y="2"/>
                  <a:pt x="8" y="2"/>
                  <a:pt x="8" y="2"/>
                </a:cubicBezTo>
                <a:cubicBezTo>
                  <a:pt x="8" y="2"/>
                  <a:pt x="8" y="2"/>
                  <a:pt x="7" y="3"/>
                </a:cubicBezTo>
                <a:cubicBezTo>
                  <a:pt x="7" y="3"/>
                  <a:pt x="6" y="3"/>
                  <a:pt x="6" y="3"/>
                </a:cubicBezTo>
                <a:cubicBezTo>
                  <a:pt x="6" y="3"/>
                  <a:pt x="5" y="3"/>
                  <a:pt x="5" y="3"/>
                </a:cubicBezTo>
                <a:cubicBezTo>
                  <a:pt x="5" y="3"/>
                  <a:pt x="5" y="3"/>
                  <a:pt x="5" y="3"/>
                </a:cubicBezTo>
                <a:cubicBezTo>
                  <a:pt x="4" y="2"/>
                  <a:pt x="4" y="2"/>
                  <a:pt x="3" y="2"/>
                </a:cubicBezTo>
                <a:cubicBezTo>
                  <a:pt x="3" y="2"/>
                  <a:pt x="2" y="2"/>
                  <a:pt x="2" y="3"/>
                </a:cubicBezTo>
                <a:cubicBezTo>
                  <a:pt x="2" y="3"/>
                  <a:pt x="2" y="3"/>
                  <a:pt x="1" y="3"/>
                </a:cubicBezTo>
                <a:cubicBezTo>
                  <a:pt x="1" y="3"/>
                  <a:pt x="1" y="3"/>
                  <a:pt x="0" y="3"/>
                </a:cubicBezTo>
                <a:cubicBezTo>
                  <a:pt x="0" y="3"/>
                  <a:pt x="0" y="3"/>
                  <a:pt x="0" y="3"/>
                </a:cubicBezTo>
                <a:cubicBezTo>
                  <a:pt x="0" y="3"/>
                  <a:pt x="0" y="3"/>
                  <a:pt x="0" y="2"/>
                </a:cubicBezTo>
                <a:cubicBezTo>
                  <a:pt x="0" y="2"/>
                  <a:pt x="1" y="2"/>
                  <a:pt x="1" y="2"/>
                </a:cubicBezTo>
                <a:cubicBezTo>
                  <a:pt x="1" y="2"/>
                  <a:pt x="2" y="2"/>
                  <a:pt x="2" y="2"/>
                </a:cubicBezTo>
                <a:cubicBezTo>
                  <a:pt x="3" y="2"/>
                  <a:pt x="3" y="1"/>
                  <a:pt x="3" y="1"/>
                </a:cubicBezTo>
                <a:cubicBezTo>
                  <a:pt x="4" y="1"/>
                  <a:pt x="4" y="1"/>
                  <a:pt x="5" y="1"/>
                </a:cubicBezTo>
                <a:cubicBezTo>
                  <a:pt x="5" y="1"/>
                  <a:pt x="5" y="1"/>
                  <a:pt x="5" y="1"/>
                </a:cubicBezTo>
                <a:cubicBezTo>
                  <a:pt x="6" y="1"/>
                  <a:pt x="6" y="1"/>
                  <a:pt x="6" y="1"/>
                </a:cubicBezTo>
                <a:cubicBezTo>
                  <a:pt x="6" y="1"/>
                  <a:pt x="6" y="1"/>
                  <a:pt x="7" y="1"/>
                </a:cubicBezTo>
                <a:cubicBezTo>
                  <a:pt x="7" y="1"/>
                  <a:pt x="7" y="1"/>
                  <a:pt x="7" y="1"/>
                </a:cubicBezTo>
                <a:cubicBezTo>
                  <a:pt x="8" y="1"/>
                  <a:pt x="8" y="1"/>
                  <a:pt x="8" y="0"/>
                </a:cubicBezTo>
                <a:cubicBezTo>
                  <a:pt x="8" y="0"/>
                  <a:pt x="9" y="0"/>
                  <a:pt x="9" y="0"/>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 name="Freeform 512"/>
          <p:cNvSpPr>
            <a:spLocks/>
          </p:cNvSpPr>
          <p:nvPr/>
        </p:nvSpPr>
        <p:spPr bwMode="auto">
          <a:xfrm>
            <a:off x="2292764" y="2482082"/>
            <a:ext cx="115961" cy="41049"/>
          </a:xfrm>
          <a:custGeom>
            <a:avLst/>
            <a:gdLst>
              <a:gd name="T0" fmla="*/ 10 w 11"/>
              <a:gd name="T1" fmla="*/ 0 h 4"/>
              <a:gd name="T2" fmla="*/ 10 w 11"/>
              <a:gd name="T3" fmla="*/ 0 h 4"/>
              <a:gd name="T4" fmla="*/ 9 w 11"/>
              <a:gd name="T5" fmla="*/ 0 h 4"/>
              <a:gd name="T6" fmla="*/ 8 w 11"/>
              <a:gd name="T7" fmla="*/ 1 h 4"/>
              <a:gd name="T8" fmla="*/ 7 w 11"/>
              <a:gd name="T9" fmla="*/ 1 h 4"/>
              <a:gd name="T10" fmla="*/ 6 w 11"/>
              <a:gd name="T11" fmla="*/ 1 h 4"/>
              <a:gd name="T12" fmla="*/ 5 w 11"/>
              <a:gd name="T13" fmla="*/ 1 h 4"/>
              <a:gd name="T14" fmla="*/ 5 w 11"/>
              <a:gd name="T15" fmla="*/ 1 h 4"/>
              <a:gd name="T16" fmla="*/ 4 w 11"/>
              <a:gd name="T17" fmla="*/ 2 h 4"/>
              <a:gd name="T18" fmla="*/ 3 w 11"/>
              <a:gd name="T19" fmla="*/ 2 h 4"/>
              <a:gd name="T20" fmla="*/ 3 w 11"/>
              <a:gd name="T21" fmla="*/ 2 h 4"/>
              <a:gd name="T22" fmla="*/ 2 w 11"/>
              <a:gd name="T23" fmla="*/ 3 h 4"/>
              <a:gd name="T24" fmla="*/ 1 w 11"/>
              <a:gd name="T25" fmla="*/ 3 h 4"/>
              <a:gd name="T26" fmla="*/ 1 w 11"/>
              <a:gd name="T27" fmla="*/ 3 h 4"/>
              <a:gd name="T28" fmla="*/ 0 w 11"/>
              <a:gd name="T29" fmla="*/ 4 h 4"/>
              <a:gd name="T30" fmla="*/ 2 w 11"/>
              <a:gd name="T31" fmla="*/ 4 h 4"/>
              <a:gd name="T32" fmla="*/ 4 w 11"/>
              <a:gd name="T33" fmla="*/ 4 h 4"/>
              <a:gd name="T34" fmla="*/ 4 w 11"/>
              <a:gd name="T35" fmla="*/ 3 h 4"/>
              <a:gd name="T36" fmla="*/ 5 w 11"/>
              <a:gd name="T37" fmla="*/ 3 h 4"/>
              <a:gd name="T38" fmla="*/ 7 w 11"/>
              <a:gd name="T39" fmla="*/ 2 h 4"/>
              <a:gd name="T40" fmla="*/ 8 w 11"/>
              <a:gd name="T41" fmla="*/ 2 h 4"/>
              <a:gd name="T42" fmla="*/ 8 w 11"/>
              <a:gd name="T43" fmla="*/ 2 h 4"/>
              <a:gd name="T44" fmla="*/ 9 w 11"/>
              <a:gd name="T45" fmla="*/ 1 h 4"/>
              <a:gd name="T46" fmla="*/ 10 w 11"/>
              <a:gd name="T47" fmla="*/ 1 h 4"/>
              <a:gd name="T48" fmla="*/ 10 w 11"/>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4">
                <a:moveTo>
                  <a:pt x="10" y="0"/>
                </a:moveTo>
                <a:cubicBezTo>
                  <a:pt x="10" y="0"/>
                  <a:pt x="10" y="0"/>
                  <a:pt x="10" y="0"/>
                </a:cubicBezTo>
                <a:cubicBezTo>
                  <a:pt x="9" y="0"/>
                  <a:pt x="9" y="0"/>
                  <a:pt x="9" y="0"/>
                </a:cubicBezTo>
                <a:cubicBezTo>
                  <a:pt x="9" y="1"/>
                  <a:pt x="8" y="1"/>
                  <a:pt x="8" y="1"/>
                </a:cubicBezTo>
                <a:cubicBezTo>
                  <a:pt x="8" y="1"/>
                  <a:pt x="8" y="1"/>
                  <a:pt x="7" y="1"/>
                </a:cubicBezTo>
                <a:cubicBezTo>
                  <a:pt x="7" y="1"/>
                  <a:pt x="7" y="1"/>
                  <a:pt x="6" y="1"/>
                </a:cubicBezTo>
                <a:cubicBezTo>
                  <a:pt x="6" y="1"/>
                  <a:pt x="6" y="1"/>
                  <a:pt x="5" y="1"/>
                </a:cubicBezTo>
                <a:cubicBezTo>
                  <a:pt x="5" y="1"/>
                  <a:pt x="5" y="1"/>
                  <a:pt x="5" y="1"/>
                </a:cubicBezTo>
                <a:cubicBezTo>
                  <a:pt x="4" y="1"/>
                  <a:pt x="4" y="2"/>
                  <a:pt x="4" y="2"/>
                </a:cubicBezTo>
                <a:cubicBezTo>
                  <a:pt x="4" y="2"/>
                  <a:pt x="4" y="2"/>
                  <a:pt x="3" y="2"/>
                </a:cubicBezTo>
                <a:cubicBezTo>
                  <a:pt x="3" y="2"/>
                  <a:pt x="3" y="2"/>
                  <a:pt x="3" y="2"/>
                </a:cubicBezTo>
                <a:cubicBezTo>
                  <a:pt x="2" y="2"/>
                  <a:pt x="2" y="3"/>
                  <a:pt x="2" y="3"/>
                </a:cubicBezTo>
                <a:cubicBezTo>
                  <a:pt x="2" y="3"/>
                  <a:pt x="2" y="3"/>
                  <a:pt x="1" y="3"/>
                </a:cubicBezTo>
                <a:cubicBezTo>
                  <a:pt x="1" y="3"/>
                  <a:pt x="1" y="3"/>
                  <a:pt x="1" y="3"/>
                </a:cubicBezTo>
                <a:cubicBezTo>
                  <a:pt x="0" y="4"/>
                  <a:pt x="0" y="4"/>
                  <a:pt x="0" y="4"/>
                </a:cubicBezTo>
                <a:cubicBezTo>
                  <a:pt x="1" y="4"/>
                  <a:pt x="1" y="4"/>
                  <a:pt x="2" y="4"/>
                </a:cubicBezTo>
                <a:cubicBezTo>
                  <a:pt x="3" y="4"/>
                  <a:pt x="3" y="4"/>
                  <a:pt x="4" y="4"/>
                </a:cubicBezTo>
                <a:cubicBezTo>
                  <a:pt x="4" y="4"/>
                  <a:pt x="4" y="3"/>
                  <a:pt x="4" y="3"/>
                </a:cubicBezTo>
                <a:cubicBezTo>
                  <a:pt x="4" y="3"/>
                  <a:pt x="5" y="3"/>
                  <a:pt x="5" y="3"/>
                </a:cubicBezTo>
                <a:cubicBezTo>
                  <a:pt x="6" y="3"/>
                  <a:pt x="6" y="3"/>
                  <a:pt x="7" y="2"/>
                </a:cubicBezTo>
                <a:cubicBezTo>
                  <a:pt x="7" y="2"/>
                  <a:pt x="7" y="2"/>
                  <a:pt x="8" y="2"/>
                </a:cubicBezTo>
                <a:cubicBezTo>
                  <a:pt x="8" y="2"/>
                  <a:pt x="8" y="2"/>
                  <a:pt x="8" y="2"/>
                </a:cubicBezTo>
                <a:cubicBezTo>
                  <a:pt x="9" y="2"/>
                  <a:pt x="9" y="2"/>
                  <a:pt x="9" y="1"/>
                </a:cubicBezTo>
                <a:cubicBezTo>
                  <a:pt x="10" y="1"/>
                  <a:pt x="10" y="2"/>
                  <a:pt x="10" y="1"/>
                </a:cubicBezTo>
                <a:cubicBezTo>
                  <a:pt x="11" y="1"/>
                  <a:pt x="11" y="1"/>
                  <a:pt x="10" y="0"/>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 name="Freeform 513"/>
          <p:cNvSpPr>
            <a:spLocks/>
          </p:cNvSpPr>
          <p:nvPr/>
        </p:nvSpPr>
        <p:spPr bwMode="auto">
          <a:xfrm>
            <a:off x="2303587" y="2378700"/>
            <a:ext cx="105138" cy="92740"/>
          </a:xfrm>
          <a:custGeom>
            <a:avLst/>
            <a:gdLst>
              <a:gd name="T0" fmla="*/ 4 w 10"/>
              <a:gd name="T1" fmla="*/ 9 h 9"/>
              <a:gd name="T2" fmla="*/ 4 w 10"/>
              <a:gd name="T3" fmla="*/ 8 h 9"/>
              <a:gd name="T4" fmla="*/ 5 w 10"/>
              <a:gd name="T5" fmla="*/ 7 h 9"/>
              <a:gd name="T6" fmla="*/ 5 w 10"/>
              <a:gd name="T7" fmla="*/ 7 h 9"/>
              <a:gd name="T8" fmla="*/ 6 w 10"/>
              <a:gd name="T9" fmla="*/ 6 h 9"/>
              <a:gd name="T10" fmla="*/ 6 w 10"/>
              <a:gd name="T11" fmla="*/ 5 h 9"/>
              <a:gd name="T12" fmla="*/ 6 w 10"/>
              <a:gd name="T13" fmla="*/ 5 h 9"/>
              <a:gd name="T14" fmla="*/ 6 w 10"/>
              <a:gd name="T15" fmla="*/ 4 h 9"/>
              <a:gd name="T16" fmla="*/ 7 w 10"/>
              <a:gd name="T17" fmla="*/ 4 h 9"/>
              <a:gd name="T18" fmla="*/ 8 w 10"/>
              <a:gd name="T19" fmla="*/ 5 h 9"/>
              <a:gd name="T20" fmla="*/ 9 w 10"/>
              <a:gd name="T21" fmla="*/ 5 h 9"/>
              <a:gd name="T22" fmla="*/ 10 w 10"/>
              <a:gd name="T23" fmla="*/ 5 h 9"/>
              <a:gd name="T24" fmla="*/ 10 w 10"/>
              <a:gd name="T25" fmla="*/ 4 h 9"/>
              <a:gd name="T26" fmla="*/ 10 w 10"/>
              <a:gd name="T27" fmla="*/ 3 h 9"/>
              <a:gd name="T28" fmla="*/ 9 w 10"/>
              <a:gd name="T29" fmla="*/ 2 h 9"/>
              <a:gd name="T30" fmla="*/ 8 w 10"/>
              <a:gd name="T31" fmla="*/ 1 h 9"/>
              <a:gd name="T32" fmla="*/ 7 w 10"/>
              <a:gd name="T33" fmla="*/ 1 h 9"/>
              <a:gd name="T34" fmla="*/ 5 w 10"/>
              <a:gd name="T35" fmla="*/ 1 h 9"/>
              <a:gd name="T36" fmla="*/ 4 w 10"/>
              <a:gd name="T37" fmla="*/ 1 h 9"/>
              <a:gd name="T38" fmla="*/ 3 w 10"/>
              <a:gd name="T39" fmla="*/ 0 h 9"/>
              <a:gd name="T40" fmla="*/ 2 w 10"/>
              <a:gd name="T41" fmla="*/ 1 h 9"/>
              <a:gd name="T42" fmla="*/ 2 w 10"/>
              <a:gd name="T43" fmla="*/ 2 h 9"/>
              <a:gd name="T44" fmla="*/ 1 w 10"/>
              <a:gd name="T45" fmla="*/ 1 h 9"/>
              <a:gd name="T46" fmla="*/ 0 w 10"/>
              <a:gd name="T47" fmla="*/ 2 h 9"/>
              <a:gd name="T48" fmla="*/ 1 w 10"/>
              <a:gd name="T49" fmla="*/ 3 h 9"/>
              <a:gd name="T50" fmla="*/ 2 w 10"/>
              <a:gd name="T51" fmla="*/ 4 h 9"/>
              <a:gd name="T52" fmla="*/ 3 w 10"/>
              <a:gd name="T53" fmla="*/ 4 h 9"/>
              <a:gd name="T54" fmla="*/ 2 w 10"/>
              <a:gd name="T55" fmla="*/ 5 h 9"/>
              <a:gd name="T56" fmla="*/ 2 w 10"/>
              <a:gd name="T57" fmla="*/ 6 h 9"/>
              <a:gd name="T58" fmla="*/ 1 w 10"/>
              <a:gd name="T59" fmla="*/ 7 h 9"/>
              <a:gd name="T60" fmla="*/ 0 w 10"/>
              <a:gd name="T61" fmla="*/ 7 h 9"/>
              <a:gd name="T62" fmla="*/ 0 w 10"/>
              <a:gd name="T63" fmla="*/ 8 h 9"/>
              <a:gd name="T64" fmla="*/ 1 w 10"/>
              <a:gd name="T65" fmla="*/ 8 h 9"/>
              <a:gd name="T66" fmla="*/ 2 w 10"/>
              <a:gd name="T67" fmla="*/ 7 h 9"/>
              <a:gd name="T68" fmla="*/ 2 w 10"/>
              <a:gd name="T69" fmla="*/ 7 h 9"/>
              <a:gd name="T70" fmla="*/ 3 w 10"/>
              <a:gd name="T71" fmla="*/ 7 h 9"/>
              <a:gd name="T72" fmla="*/ 2 w 10"/>
              <a:gd name="T73" fmla="*/ 8 h 9"/>
              <a:gd name="T74" fmla="*/ 2 w 10"/>
              <a:gd name="T75" fmla="*/ 9 h 9"/>
              <a:gd name="T76" fmla="*/ 3 w 10"/>
              <a:gd name="T77" fmla="*/ 9 h 9"/>
              <a:gd name="T78" fmla="*/ 4 w 10"/>
              <a:gd name="T7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4" y="9"/>
                </a:moveTo>
                <a:cubicBezTo>
                  <a:pt x="4" y="9"/>
                  <a:pt x="4" y="8"/>
                  <a:pt x="4" y="8"/>
                </a:cubicBezTo>
                <a:cubicBezTo>
                  <a:pt x="5" y="8"/>
                  <a:pt x="5" y="8"/>
                  <a:pt x="5" y="7"/>
                </a:cubicBezTo>
                <a:cubicBezTo>
                  <a:pt x="5" y="7"/>
                  <a:pt x="5" y="7"/>
                  <a:pt x="5" y="7"/>
                </a:cubicBezTo>
                <a:cubicBezTo>
                  <a:pt x="5" y="6"/>
                  <a:pt x="5" y="6"/>
                  <a:pt x="6" y="6"/>
                </a:cubicBezTo>
                <a:cubicBezTo>
                  <a:pt x="6" y="6"/>
                  <a:pt x="6" y="6"/>
                  <a:pt x="6" y="5"/>
                </a:cubicBezTo>
                <a:cubicBezTo>
                  <a:pt x="7" y="5"/>
                  <a:pt x="6" y="5"/>
                  <a:pt x="6" y="5"/>
                </a:cubicBezTo>
                <a:cubicBezTo>
                  <a:pt x="6" y="4"/>
                  <a:pt x="6" y="4"/>
                  <a:pt x="6" y="4"/>
                </a:cubicBezTo>
                <a:cubicBezTo>
                  <a:pt x="7" y="3"/>
                  <a:pt x="7" y="3"/>
                  <a:pt x="7" y="4"/>
                </a:cubicBezTo>
                <a:cubicBezTo>
                  <a:pt x="8" y="4"/>
                  <a:pt x="8" y="4"/>
                  <a:pt x="8" y="5"/>
                </a:cubicBezTo>
                <a:cubicBezTo>
                  <a:pt x="8" y="5"/>
                  <a:pt x="8" y="5"/>
                  <a:pt x="9" y="5"/>
                </a:cubicBezTo>
                <a:cubicBezTo>
                  <a:pt x="9" y="5"/>
                  <a:pt x="9" y="5"/>
                  <a:pt x="10" y="5"/>
                </a:cubicBezTo>
                <a:cubicBezTo>
                  <a:pt x="10" y="5"/>
                  <a:pt x="10" y="5"/>
                  <a:pt x="10" y="4"/>
                </a:cubicBezTo>
                <a:cubicBezTo>
                  <a:pt x="10" y="4"/>
                  <a:pt x="10" y="3"/>
                  <a:pt x="10" y="3"/>
                </a:cubicBezTo>
                <a:cubicBezTo>
                  <a:pt x="10" y="2"/>
                  <a:pt x="9" y="2"/>
                  <a:pt x="9" y="2"/>
                </a:cubicBezTo>
                <a:cubicBezTo>
                  <a:pt x="9" y="2"/>
                  <a:pt x="8" y="1"/>
                  <a:pt x="8" y="1"/>
                </a:cubicBezTo>
                <a:cubicBezTo>
                  <a:pt x="7" y="1"/>
                  <a:pt x="7" y="1"/>
                  <a:pt x="7" y="1"/>
                </a:cubicBezTo>
                <a:cubicBezTo>
                  <a:pt x="6" y="1"/>
                  <a:pt x="6" y="1"/>
                  <a:pt x="5" y="1"/>
                </a:cubicBezTo>
                <a:cubicBezTo>
                  <a:pt x="5" y="1"/>
                  <a:pt x="4" y="1"/>
                  <a:pt x="4" y="1"/>
                </a:cubicBezTo>
                <a:cubicBezTo>
                  <a:pt x="3" y="1"/>
                  <a:pt x="3" y="0"/>
                  <a:pt x="3" y="0"/>
                </a:cubicBezTo>
                <a:cubicBezTo>
                  <a:pt x="2" y="1"/>
                  <a:pt x="3" y="1"/>
                  <a:pt x="2" y="1"/>
                </a:cubicBezTo>
                <a:cubicBezTo>
                  <a:pt x="2" y="1"/>
                  <a:pt x="2" y="1"/>
                  <a:pt x="2" y="2"/>
                </a:cubicBezTo>
                <a:cubicBezTo>
                  <a:pt x="1" y="2"/>
                  <a:pt x="1" y="1"/>
                  <a:pt x="1" y="1"/>
                </a:cubicBezTo>
                <a:cubicBezTo>
                  <a:pt x="0" y="2"/>
                  <a:pt x="0" y="2"/>
                  <a:pt x="0" y="2"/>
                </a:cubicBezTo>
                <a:cubicBezTo>
                  <a:pt x="1" y="3"/>
                  <a:pt x="1" y="3"/>
                  <a:pt x="1" y="3"/>
                </a:cubicBezTo>
                <a:cubicBezTo>
                  <a:pt x="2" y="3"/>
                  <a:pt x="2" y="3"/>
                  <a:pt x="2" y="4"/>
                </a:cubicBezTo>
                <a:cubicBezTo>
                  <a:pt x="2" y="4"/>
                  <a:pt x="2" y="4"/>
                  <a:pt x="3" y="4"/>
                </a:cubicBezTo>
                <a:cubicBezTo>
                  <a:pt x="3" y="4"/>
                  <a:pt x="2" y="5"/>
                  <a:pt x="2" y="5"/>
                </a:cubicBezTo>
                <a:cubicBezTo>
                  <a:pt x="2" y="5"/>
                  <a:pt x="2" y="6"/>
                  <a:pt x="2" y="6"/>
                </a:cubicBezTo>
                <a:cubicBezTo>
                  <a:pt x="1" y="6"/>
                  <a:pt x="1" y="6"/>
                  <a:pt x="1" y="7"/>
                </a:cubicBezTo>
                <a:cubicBezTo>
                  <a:pt x="1" y="7"/>
                  <a:pt x="0" y="7"/>
                  <a:pt x="0" y="7"/>
                </a:cubicBezTo>
                <a:cubicBezTo>
                  <a:pt x="0" y="8"/>
                  <a:pt x="0" y="8"/>
                  <a:pt x="0" y="8"/>
                </a:cubicBezTo>
                <a:cubicBezTo>
                  <a:pt x="0" y="8"/>
                  <a:pt x="1" y="8"/>
                  <a:pt x="1" y="8"/>
                </a:cubicBezTo>
                <a:cubicBezTo>
                  <a:pt x="1" y="7"/>
                  <a:pt x="1" y="7"/>
                  <a:pt x="2" y="7"/>
                </a:cubicBezTo>
                <a:cubicBezTo>
                  <a:pt x="2" y="7"/>
                  <a:pt x="2" y="7"/>
                  <a:pt x="2" y="7"/>
                </a:cubicBezTo>
                <a:cubicBezTo>
                  <a:pt x="3" y="7"/>
                  <a:pt x="3" y="7"/>
                  <a:pt x="3" y="7"/>
                </a:cubicBezTo>
                <a:cubicBezTo>
                  <a:pt x="3" y="8"/>
                  <a:pt x="3" y="8"/>
                  <a:pt x="2" y="8"/>
                </a:cubicBezTo>
                <a:cubicBezTo>
                  <a:pt x="2" y="9"/>
                  <a:pt x="2" y="9"/>
                  <a:pt x="2" y="9"/>
                </a:cubicBezTo>
                <a:cubicBezTo>
                  <a:pt x="3" y="9"/>
                  <a:pt x="3" y="9"/>
                  <a:pt x="3" y="9"/>
                </a:cubicBezTo>
                <a:cubicBezTo>
                  <a:pt x="3" y="9"/>
                  <a:pt x="3" y="9"/>
                  <a:pt x="4" y="9"/>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 name="Freeform 514"/>
          <p:cNvSpPr>
            <a:spLocks/>
          </p:cNvSpPr>
          <p:nvPr/>
        </p:nvSpPr>
        <p:spPr bwMode="auto">
          <a:xfrm>
            <a:off x="2187626" y="2389343"/>
            <a:ext cx="115961" cy="133789"/>
          </a:xfrm>
          <a:custGeom>
            <a:avLst/>
            <a:gdLst>
              <a:gd name="T0" fmla="*/ 10 w 11"/>
              <a:gd name="T1" fmla="*/ 1 h 13"/>
              <a:gd name="T2" fmla="*/ 10 w 11"/>
              <a:gd name="T3" fmla="*/ 2 h 13"/>
              <a:gd name="T4" fmla="*/ 9 w 11"/>
              <a:gd name="T5" fmla="*/ 2 h 13"/>
              <a:gd name="T6" fmla="*/ 9 w 11"/>
              <a:gd name="T7" fmla="*/ 3 h 13"/>
              <a:gd name="T8" fmla="*/ 7 w 11"/>
              <a:gd name="T9" fmla="*/ 3 h 13"/>
              <a:gd name="T10" fmla="*/ 7 w 11"/>
              <a:gd name="T11" fmla="*/ 4 h 13"/>
              <a:gd name="T12" fmla="*/ 6 w 11"/>
              <a:gd name="T13" fmla="*/ 5 h 13"/>
              <a:gd name="T14" fmla="*/ 5 w 11"/>
              <a:gd name="T15" fmla="*/ 6 h 13"/>
              <a:gd name="T16" fmla="*/ 4 w 11"/>
              <a:gd name="T17" fmla="*/ 7 h 13"/>
              <a:gd name="T18" fmla="*/ 4 w 11"/>
              <a:gd name="T19" fmla="*/ 8 h 13"/>
              <a:gd name="T20" fmla="*/ 4 w 11"/>
              <a:gd name="T21" fmla="*/ 10 h 13"/>
              <a:gd name="T22" fmla="*/ 3 w 11"/>
              <a:gd name="T23" fmla="*/ 11 h 13"/>
              <a:gd name="T24" fmla="*/ 2 w 11"/>
              <a:gd name="T25" fmla="*/ 12 h 13"/>
              <a:gd name="T26" fmla="*/ 0 w 11"/>
              <a:gd name="T27" fmla="*/ 12 h 13"/>
              <a:gd name="T28" fmla="*/ 0 w 11"/>
              <a:gd name="T29" fmla="*/ 11 h 13"/>
              <a:gd name="T30" fmla="*/ 1 w 11"/>
              <a:gd name="T31" fmla="*/ 9 h 13"/>
              <a:gd name="T32" fmla="*/ 1 w 11"/>
              <a:gd name="T33" fmla="*/ 8 h 13"/>
              <a:gd name="T34" fmla="*/ 2 w 11"/>
              <a:gd name="T35" fmla="*/ 7 h 13"/>
              <a:gd name="T36" fmla="*/ 3 w 11"/>
              <a:gd name="T37" fmla="*/ 6 h 13"/>
              <a:gd name="T38" fmla="*/ 4 w 11"/>
              <a:gd name="T39" fmla="*/ 5 h 13"/>
              <a:gd name="T40" fmla="*/ 4 w 11"/>
              <a:gd name="T41" fmla="*/ 4 h 13"/>
              <a:gd name="T42" fmla="*/ 3 w 11"/>
              <a:gd name="T43" fmla="*/ 4 h 13"/>
              <a:gd name="T44" fmla="*/ 4 w 11"/>
              <a:gd name="T45" fmla="*/ 3 h 13"/>
              <a:gd name="T46" fmla="*/ 5 w 11"/>
              <a:gd name="T47" fmla="*/ 2 h 13"/>
              <a:gd name="T48" fmla="*/ 6 w 11"/>
              <a:gd name="T49" fmla="*/ 1 h 13"/>
              <a:gd name="T50" fmla="*/ 7 w 11"/>
              <a:gd name="T51" fmla="*/ 1 h 13"/>
              <a:gd name="T52" fmla="*/ 7 w 11"/>
              <a:gd name="T53" fmla="*/ 1 h 13"/>
              <a:gd name="T54" fmla="*/ 9 w 11"/>
              <a:gd name="T55" fmla="*/ 1 h 13"/>
              <a:gd name="T56" fmla="*/ 10 w 11"/>
              <a:gd name="T57" fmla="*/ 0 h 13"/>
              <a:gd name="T58" fmla="*/ 11 w 11"/>
              <a:gd name="T59" fmla="*/ 1 h 13"/>
              <a:gd name="T60" fmla="*/ 10 w 11"/>
              <a:gd name="T6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0" y="1"/>
                </a:moveTo>
                <a:cubicBezTo>
                  <a:pt x="10" y="1"/>
                  <a:pt x="10" y="1"/>
                  <a:pt x="10" y="2"/>
                </a:cubicBezTo>
                <a:cubicBezTo>
                  <a:pt x="9" y="2"/>
                  <a:pt x="9" y="2"/>
                  <a:pt x="9" y="2"/>
                </a:cubicBezTo>
                <a:cubicBezTo>
                  <a:pt x="9" y="2"/>
                  <a:pt x="9" y="3"/>
                  <a:pt x="9" y="3"/>
                </a:cubicBezTo>
                <a:cubicBezTo>
                  <a:pt x="8" y="3"/>
                  <a:pt x="8" y="3"/>
                  <a:pt x="7" y="3"/>
                </a:cubicBezTo>
                <a:cubicBezTo>
                  <a:pt x="7" y="3"/>
                  <a:pt x="7" y="3"/>
                  <a:pt x="7" y="4"/>
                </a:cubicBezTo>
                <a:cubicBezTo>
                  <a:pt x="6" y="4"/>
                  <a:pt x="6" y="4"/>
                  <a:pt x="6" y="5"/>
                </a:cubicBezTo>
                <a:cubicBezTo>
                  <a:pt x="5" y="5"/>
                  <a:pt x="5" y="5"/>
                  <a:pt x="5" y="6"/>
                </a:cubicBezTo>
                <a:cubicBezTo>
                  <a:pt x="5" y="6"/>
                  <a:pt x="4" y="6"/>
                  <a:pt x="4" y="7"/>
                </a:cubicBezTo>
                <a:cubicBezTo>
                  <a:pt x="4" y="7"/>
                  <a:pt x="4" y="8"/>
                  <a:pt x="4" y="8"/>
                </a:cubicBezTo>
                <a:cubicBezTo>
                  <a:pt x="4" y="9"/>
                  <a:pt x="4" y="9"/>
                  <a:pt x="4" y="10"/>
                </a:cubicBezTo>
                <a:cubicBezTo>
                  <a:pt x="4" y="10"/>
                  <a:pt x="3" y="11"/>
                  <a:pt x="3" y="11"/>
                </a:cubicBezTo>
                <a:cubicBezTo>
                  <a:pt x="2" y="12"/>
                  <a:pt x="2" y="12"/>
                  <a:pt x="2" y="12"/>
                </a:cubicBezTo>
                <a:cubicBezTo>
                  <a:pt x="1" y="12"/>
                  <a:pt x="1" y="13"/>
                  <a:pt x="0" y="12"/>
                </a:cubicBezTo>
                <a:cubicBezTo>
                  <a:pt x="0" y="12"/>
                  <a:pt x="0" y="12"/>
                  <a:pt x="0" y="11"/>
                </a:cubicBezTo>
                <a:cubicBezTo>
                  <a:pt x="0" y="11"/>
                  <a:pt x="0" y="10"/>
                  <a:pt x="1" y="9"/>
                </a:cubicBezTo>
                <a:cubicBezTo>
                  <a:pt x="1" y="9"/>
                  <a:pt x="1" y="9"/>
                  <a:pt x="1" y="8"/>
                </a:cubicBezTo>
                <a:cubicBezTo>
                  <a:pt x="2" y="8"/>
                  <a:pt x="2" y="7"/>
                  <a:pt x="2" y="7"/>
                </a:cubicBezTo>
                <a:cubicBezTo>
                  <a:pt x="2" y="6"/>
                  <a:pt x="3" y="6"/>
                  <a:pt x="3" y="6"/>
                </a:cubicBezTo>
                <a:cubicBezTo>
                  <a:pt x="3" y="5"/>
                  <a:pt x="3" y="5"/>
                  <a:pt x="4" y="5"/>
                </a:cubicBezTo>
                <a:cubicBezTo>
                  <a:pt x="4" y="5"/>
                  <a:pt x="4" y="4"/>
                  <a:pt x="4" y="4"/>
                </a:cubicBezTo>
                <a:cubicBezTo>
                  <a:pt x="4" y="4"/>
                  <a:pt x="3" y="4"/>
                  <a:pt x="3" y="4"/>
                </a:cubicBezTo>
                <a:cubicBezTo>
                  <a:pt x="3" y="4"/>
                  <a:pt x="4" y="4"/>
                  <a:pt x="4" y="3"/>
                </a:cubicBezTo>
                <a:cubicBezTo>
                  <a:pt x="4" y="3"/>
                  <a:pt x="5" y="3"/>
                  <a:pt x="5" y="2"/>
                </a:cubicBezTo>
                <a:cubicBezTo>
                  <a:pt x="6" y="2"/>
                  <a:pt x="6" y="0"/>
                  <a:pt x="6" y="1"/>
                </a:cubicBezTo>
                <a:cubicBezTo>
                  <a:pt x="6" y="1"/>
                  <a:pt x="6" y="1"/>
                  <a:pt x="7" y="1"/>
                </a:cubicBezTo>
                <a:cubicBezTo>
                  <a:pt x="7" y="1"/>
                  <a:pt x="7" y="1"/>
                  <a:pt x="7" y="1"/>
                </a:cubicBezTo>
                <a:cubicBezTo>
                  <a:pt x="8" y="1"/>
                  <a:pt x="8" y="1"/>
                  <a:pt x="9" y="1"/>
                </a:cubicBezTo>
                <a:cubicBezTo>
                  <a:pt x="9" y="0"/>
                  <a:pt x="9" y="0"/>
                  <a:pt x="10" y="0"/>
                </a:cubicBezTo>
                <a:cubicBezTo>
                  <a:pt x="10" y="0"/>
                  <a:pt x="11" y="0"/>
                  <a:pt x="11" y="1"/>
                </a:cubicBezTo>
                <a:cubicBezTo>
                  <a:pt x="11" y="1"/>
                  <a:pt x="10" y="1"/>
                  <a:pt x="10" y="1"/>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 name="Freeform 515"/>
          <p:cNvSpPr>
            <a:spLocks/>
          </p:cNvSpPr>
          <p:nvPr/>
        </p:nvSpPr>
        <p:spPr bwMode="auto">
          <a:xfrm>
            <a:off x="2145880" y="2305724"/>
            <a:ext cx="177807" cy="72976"/>
          </a:xfrm>
          <a:custGeom>
            <a:avLst/>
            <a:gdLst>
              <a:gd name="T0" fmla="*/ 17 w 17"/>
              <a:gd name="T1" fmla="*/ 7 h 7"/>
              <a:gd name="T2" fmla="*/ 17 w 17"/>
              <a:gd name="T3" fmla="*/ 6 h 7"/>
              <a:gd name="T4" fmla="*/ 17 w 17"/>
              <a:gd name="T5" fmla="*/ 5 h 7"/>
              <a:gd name="T6" fmla="*/ 17 w 17"/>
              <a:gd name="T7" fmla="*/ 5 h 7"/>
              <a:gd name="T8" fmla="*/ 17 w 17"/>
              <a:gd name="T9" fmla="*/ 4 h 7"/>
              <a:gd name="T10" fmla="*/ 17 w 17"/>
              <a:gd name="T11" fmla="*/ 3 h 7"/>
              <a:gd name="T12" fmla="*/ 16 w 17"/>
              <a:gd name="T13" fmla="*/ 3 h 7"/>
              <a:gd name="T14" fmla="*/ 16 w 17"/>
              <a:gd name="T15" fmla="*/ 3 h 7"/>
              <a:gd name="T16" fmla="*/ 15 w 17"/>
              <a:gd name="T17" fmla="*/ 2 h 7"/>
              <a:gd name="T18" fmla="*/ 15 w 17"/>
              <a:gd name="T19" fmla="*/ 1 h 7"/>
              <a:gd name="T20" fmla="*/ 14 w 17"/>
              <a:gd name="T21" fmla="*/ 1 h 7"/>
              <a:gd name="T22" fmla="*/ 13 w 17"/>
              <a:gd name="T23" fmla="*/ 1 h 7"/>
              <a:gd name="T24" fmla="*/ 13 w 17"/>
              <a:gd name="T25" fmla="*/ 1 h 7"/>
              <a:gd name="T26" fmla="*/ 12 w 17"/>
              <a:gd name="T27" fmla="*/ 0 h 7"/>
              <a:gd name="T28" fmla="*/ 11 w 17"/>
              <a:gd name="T29" fmla="*/ 1 h 7"/>
              <a:gd name="T30" fmla="*/ 11 w 17"/>
              <a:gd name="T31" fmla="*/ 1 h 7"/>
              <a:gd name="T32" fmla="*/ 10 w 17"/>
              <a:gd name="T33" fmla="*/ 1 h 7"/>
              <a:gd name="T34" fmla="*/ 10 w 17"/>
              <a:gd name="T35" fmla="*/ 2 h 7"/>
              <a:gd name="T36" fmla="*/ 9 w 17"/>
              <a:gd name="T37" fmla="*/ 1 h 7"/>
              <a:gd name="T38" fmla="*/ 8 w 17"/>
              <a:gd name="T39" fmla="*/ 2 h 7"/>
              <a:gd name="T40" fmla="*/ 8 w 17"/>
              <a:gd name="T41" fmla="*/ 2 h 7"/>
              <a:gd name="T42" fmla="*/ 7 w 17"/>
              <a:gd name="T43" fmla="*/ 3 h 7"/>
              <a:gd name="T44" fmla="*/ 6 w 17"/>
              <a:gd name="T45" fmla="*/ 3 h 7"/>
              <a:gd name="T46" fmla="*/ 5 w 17"/>
              <a:gd name="T47" fmla="*/ 3 h 7"/>
              <a:gd name="T48" fmla="*/ 4 w 17"/>
              <a:gd name="T49" fmla="*/ 4 h 7"/>
              <a:gd name="T50" fmla="*/ 3 w 17"/>
              <a:gd name="T51" fmla="*/ 4 h 7"/>
              <a:gd name="T52" fmla="*/ 3 w 17"/>
              <a:gd name="T53" fmla="*/ 4 h 7"/>
              <a:gd name="T54" fmla="*/ 2 w 17"/>
              <a:gd name="T55" fmla="*/ 5 h 7"/>
              <a:gd name="T56" fmla="*/ 1 w 17"/>
              <a:gd name="T57" fmla="*/ 6 h 7"/>
              <a:gd name="T58" fmla="*/ 0 w 17"/>
              <a:gd name="T59" fmla="*/ 6 h 7"/>
              <a:gd name="T60" fmla="*/ 1 w 17"/>
              <a:gd name="T61" fmla="*/ 6 h 7"/>
              <a:gd name="T62" fmla="*/ 2 w 17"/>
              <a:gd name="T63" fmla="*/ 6 h 7"/>
              <a:gd name="T64" fmla="*/ 3 w 17"/>
              <a:gd name="T65" fmla="*/ 6 h 7"/>
              <a:gd name="T66" fmla="*/ 3 w 17"/>
              <a:gd name="T67" fmla="*/ 7 h 7"/>
              <a:gd name="T68" fmla="*/ 4 w 17"/>
              <a:gd name="T69" fmla="*/ 6 h 7"/>
              <a:gd name="T70" fmla="*/ 5 w 17"/>
              <a:gd name="T71" fmla="*/ 6 h 7"/>
              <a:gd name="T72" fmla="*/ 5 w 17"/>
              <a:gd name="T73" fmla="*/ 6 h 7"/>
              <a:gd name="T74" fmla="*/ 6 w 17"/>
              <a:gd name="T75" fmla="*/ 6 h 7"/>
              <a:gd name="T76" fmla="*/ 7 w 17"/>
              <a:gd name="T77" fmla="*/ 5 h 7"/>
              <a:gd name="T78" fmla="*/ 8 w 17"/>
              <a:gd name="T79" fmla="*/ 4 h 7"/>
              <a:gd name="T80" fmla="*/ 9 w 17"/>
              <a:gd name="T81" fmla="*/ 4 h 7"/>
              <a:gd name="T82" fmla="*/ 10 w 17"/>
              <a:gd name="T83" fmla="*/ 4 h 7"/>
              <a:gd name="T84" fmla="*/ 10 w 17"/>
              <a:gd name="T85" fmla="*/ 5 h 7"/>
              <a:gd name="T86" fmla="*/ 9 w 17"/>
              <a:gd name="T87" fmla="*/ 5 h 7"/>
              <a:gd name="T88" fmla="*/ 9 w 17"/>
              <a:gd name="T89" fmla="*/ 6 h 7"/>
              <a:gd name="T90" fmla="*/ 10 w 17"/>
              <a:gd name="T91" fmla="*/ 6 h 7"/>
              <a:gd name="T92" fmla="*/ 10 w 17"/>
              <a:gd name="T93" fmla="*/ 7 h 7"/>
              <a:gd name="T94" fmla="*/ 11 w 17"/>
              <a:gd name="T95" fmla="*/ 7 h 7"/>
              <a:gd name="T96" fmla="*/ 12 w 17"/>
              <a:gd name="T97" fmla="*/ 7 h 7"/>
              <a:gd name="T98" fmla="*/ 13 w 17"/>
              <a:gd name="T99" fmla="*/ 6 h 7"/>
              <a:gd name="T100" fmla="*/ 14 w 17"/>
              <a:gd name="T101" fmla="*/ 6 h 7"/>
              <a:gd name="T102" fmla="*/ 15 w 17"/>
              <a:gd name="T103" fmla="*/ 6 h 7"/>
              <a:gd name="T104" fmla="*/ 16 w 17"/>
              <a:gd name="T105" fmla="*/ 7 h 7"/>
              <a:gd name="T106" fmla="*/ 16 w 17"/>
              <a:gd name="T107" fmla="*/ 7 h 7"/>
              <a:gd name="T108" fmla="*/ 17 w 17"/>
              <a:gd name="T10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7">
                <a:moveTo>
                  <a:pt x="17" y="7"/>
                </a:moveTo>
                <a:cubicBezTo>
                  <a:pt x="17" y="6"/>
                  <a:pt x="17" y="6"/>
                  <a:pt x="17" y="6"/>
                </a:cubicBezTo>
                <a:cubicBezTo>
                  <a:pt x="17" y="5"/>
                  <a:pt x="16" y="5"/>
                  <a:pt x="17" y="5"/>
                </a:cubicBezTo>
                <a:cubicBezTo>
                  <a:pt x="17" y="5"/>
                  <a:pt x="17" y="5"/>
                  <a:pt x="17" y="5"/>
                </a:cubicBezTo>
                <a:cubicBezTo>
                  <a:pt x="17" y="4"/>
                  <a:pt x="17" y="4"/>
                  <a:pt x="17" y="4"/>
                </a:cubicBezTo>
                <a:cubicBezTo>
                  <a:pt x="17" y="4"/>
                  <a:pt x="17" y="3"/>
                  <a:pt x="17" y="3"/>
                </a:cubicBezTo>
                <a:cubicBezTo>
                  <a:pt x="17" y="3"/>
                  <a:pt x="16" y="3"/>
                  <a:pt x="16" y="3"/>
                </a:cubicBezTo>
                <a:cubicBezTo>
                  <a:pt x="16" y="3"/>
                  <a:pt x="16" y="3"/>
                  <a:pt x="16" y="3"/>
                </a:cubicBezTo>
                <a:cubicBezTo>
                  <a:pt x="15" y="2"/>
                  <a:pt x="15" y="3"/>
                  <a:pt x="15" y="2"/>
                </a:cubicBezTo>
                <a:cubicBezTo>
                  <a:pt x="14" y="2"/>
                  <a:pt x="15" y="2"/>
                  <a:pt x="15" y="1"/>
                </a:cubicBezTo>
                <a:cubicBezTo>
                  <a:pt x="15" y="1"/>
                  <a:pt x="15" y="1"/>
                  <a:pt x="14" y="1"/>
                </a:cubicBezTo>
                <a:cubicBezTo>
                  <a:pt x="14" y="0"/>
                  <a:pt x="14" y="1"/>
                  <a:pt x="13" y="1"/>
                </a:cubicBezTo>
                <a:cubicBezTo>
                  <a:pt x="13" y="1"/>
                  <a:pt x="13" y="1"/>
                  <a:pt x="13" y="1"/>
                </a:cubicBezTo>
                <a:cubicBezTo>
                  <a:pt x="12" y="0"/>
                  <a:pt x="12" y="0"/>
                  <a:pt x="12" y="0"/>
                </a:cubicBezTo>
                <a:cubicBezTo>
                  <a:pt x="12" y="0"/>
                  <a:pt x="11" y="0"/>
                  <a:pt x="11" y="1"/>
                </a:cubicBezTo>
                <a:cubicBezTo>
                  <a:pt x="11" y="1"/>
                  <a:pt x="11" y="1"/>
                  <a:pt x="11" y="1"/>
                </a:cubicBezTo>
                <a:cubicBezTo>
                  <a:pt x="11" y="1"/>
                  <a:pt x="11" y="1"/>
                  <a:pt x="10" y="1"/>
                </a:cubicBezTo>
                <a:cubicBezTo>
                  <a:pt x="10" y="1"/>
                  <a:pt x="10" y="2"/>
                  <a:pt x="10" y="2"/>
                </a:cubicBezTo>
                <a:cubicBezTo>
                  <a:pt x="9" y="2"/>
                  <a:pt x="9" y="1"/>
                  <a:pt x="9" y="1"/>
                </a:cubicBezTo>
                <a:cubicBezTo>
                  <a:pt x="9" y="2"/>
                  <a:pt x="9" y="2"/>
                  <a:pt x="8" y="2"/>
                </a:cubicBezTo>
                <a:cubicBezTo>
                  <a:pt x="8" y="2"/>
                  <a:pt x="8" y="2"/>
                  <a:pt x="8" y="2"/>
                </a:cubicBezTo>
                <a:cubicBezTo>
                  <a:pt x="7" y="3"/>
                  <a:pt x="7" y="3"/>
                  <a:pt x="7" y="3"/>
                </a:cubicBezTo>
                <a:cubicBezTo>
                  <a:pt x="6" y="3"/>
                  <a:pt x="6" y="3"/>
                  <a:pt x="6" y="3"/>
                </a:cubicBezTo>
                <a:cubicBezTo>
                  <a:pt x="6" y="3"/>
                  <a:pt x="6" y="3"/>
                  <a:pt x="5" y="3"/>
                </a:cubicBezTo>
                <a:cubicBezTo>
                  <a:pt x="5" y="4"/>
                  <a:pt x="5" y="4"/>
                  <a:pt x="4" y="4"/>
                </a:cubicBezTo>
                <a:cubicBezTo>
                  <a:pt x="4" y="4"/>
                  <a:pt x="4" y="4"/>
                  <a:pt x="3" y="4"/>
                </a:cubicBezTo>
                <a:cubicBezTo>
                  <a:pt x="3" y="4"/>
                  <a:pt x="3" y="4"/>
                  <a:pt x="3" y="4"/>
                </a:cubicBezTo>
                <a:cubicBezTo>
                  <a:pt x="2" y="5"/>
                  <a:pt x="2" y="5"/>
                  <a:pt x="2" y="5"/>
                </a:cubicBezTo>
                <a:cubicBezTo>
                  <a:pt x="2" y="5"/>
                  <a:pt x="1" y="5"/>
                  <a:pt x="1" y="6"/>
                </a:cubicBezTo>
                <a:cubicBezTo>
                  <a:pt x="1" y="6"/>
                  <a:pt x="0" y="6"/>
                  <a:pt x="0" y="6"/>
                </a:cubicBezTo>
                <a:cubicBezTo>
                  <a:pt x="0" y="7"/>
                  <a:pt x="1" y="6"/>
                  <a:pt x="1" y="6"/>
                </a:cubicBezTo>
                <a:cubicBezTo>
                  <a:pt x="2" y="6"/>
                  <a:pt x="2" y="6"/>
                  <a:pt x="2" y="6"/>
                </a:cubicBezTo>
                <a:cubicBezTo>
                  <a:pt x="2" y="6"/>
                  <a:pt x="2" y="6"/>
                  <a:pt x="3" y="6"/>
                </a:cubicBezTo>
                <a:cubicBezTo>
                  <a:pt x="3" y="6"/>
                  <a:pt x="3" y="6"/>
                  <a:pt x="3" y="7"/>
                </a:cubicBezTo>
                <a:cubicBezTo>
                  <a:pt x="4" y="7"/>
                  <a:pt x="4" y="7"/>
                  <a:pt x="4" y="6"/>
                </a:cubicBezTo>
                <a:cubicBezTo>
                  <a:pt x="5" y="6"/>
                  <a:pt x="4" y="6"/>
                  <a:pt x="5" y="6"/>
                </a:cubicBezTo>
                <a:cubicBezTo>
                  <a:pt x="5" y="6"/>
                  <a:pt x="5" y="6"/>
                  <a:pt x="5" y="6"/>
                </a:cubicBezTo>
                <a:cubicBezTo>
                  <a:pt x="6" y="6"/>
                  <a:pt x="6" y="6"/>
                  <a:pt x="6" y="6"/>
                </a:cubicBezTo>
                <a:cubicBezTo>
                  <a:pt x="7" y="5"/>
                  <a:pt x="7" y="6"/>
                  <a:pt x="7" y="5"/>
                </a:cubicBezTo>
                <a:cubicBezTo>
                  <a:pt x="7" y="5"/>
                  <a:pt x="7" y="5"/>
                  <a:pt x="8" y="4"/>
                </a:cubicBezTo>
                <a:cubicBezTo>
                  <a:pt x="8" y="4"/>
                  <a:pt x="8" y="4"/>
                  <a:pt x="9" y="4"/>
                </a:cubicBezTo>
                <a:cubicBezTo>
                  <a:pt x="9" y="4"/>
                  <a:pt x="10" y="4"/>
                  <a:pt x="10" y="4"/>
                </a:cubicBezTo>
                <a:cubicBezTo>
                  <a:pt x="10" y="4"/>
                  <a:pt x="10" y="5"/>
                  <a:pt x="10" y="5"/>
                </a:cubicBezTo>
                <a:cubicBezTo>
                  <a:pt x="10" y="5"/>
                  <a:pt x="9" y="5"/>
                  <a:pt x="9" y="5"/>
                </a:cubicBezTo>
                <a:cubicBezTo>
                  <a:pt x="9" y="5"/>
                  <a:pt x="9" y="6"/>
                  <a:pt x="9" y="6"/>
                </a:cubicBezTo>
                <a:cubicBezTo>
                  <a:pt x="9" y="6"/>
                  <a:pt x="10" y="6"/>
                  <a:pt x="10" y="6"/>
                </a:cubicBezTo>
                <a:cubicBezTo>
                  <a:pt x="10" y="6"/>
                  <a:pt x="10" y="7"/>
                  <a:pt x="10" y="7"/>
                </a:cubicBezTo>
                <a:cubicBezTo>
                  <a:pt x="11" y="7"/>
                  <a:pt x="11" y="7"/>
                  <a:pt x="11" y="7"/>
                </a:cubicBezTo>
                <a:cubicBezTo>
                  <a:pt x="12" y="7"/>
                  <a:pt x="12" y="7"/>
                  <a:pt x="12" y="7"/>
                </a:cubicBezTo>
                <a:cubicBezTo>
                  <a:pt x="13" y="6"/>
                  <a:pt x="13" y="6"/>
                  <a:pt x="13" y="6"/>
                </a:cubicBezTo>
                <a:cubicBezTo>
                  <a:pt x="14" y="6"/>
                  <a:pt x="14" y="6"/>
                  <a:pt x="14" y="6"/>
                </a:cubicBezTo>
                <a:cubicBezTo>
                  <a:pt x="14" y="6"/>
                  <a:pt x="15" y="6"/>
                  <a:pt x="15" y="6"/>
                </a:cubicBezTo>
                <a:cubicBezTo>
                  <a:pt x="15" y="6"/>
                  <a:pt x="15" y="7"/>
                  <a:pt x="16" y="7"/>
                </a:cubicBezTo>
                <a:cubicBezTo>
                  <a:pt x="16" y="7"/>
                  <a:pt x="16" y="7"/>
                  <a:pt x="16" y="7"/>
                </a:cubicBezTo>
                <a:cubicBezTo>
                  <a:pt x="17" y="7"/>
                  <a:pt x="17" y="7"/>
                  <a:pt x="17" y="7"/>
                </a:cubicBezTo>
              </a:path>
            </a:pathLst>
          </a:custGeom>
          <a:solidFill>
            <a:schemeClr val="tx1">
              <a:alpha val="1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grpSp>
        <p:nvGrpSpPr>
          <p:cNvPr id="2" name="Group 9"/>
          <p:cNvGrpSpPr/>
          <p:nvPr/>
        </p:nvGrpSpPr>
        <p:grpSpPr>
          <a:xfrm>
            <a:off x="126615" y="1436099"/>
            <a:ext cx="8905794" cy="3986290"/>
            <a:chOff x="-92074" y="654051"/>
            <a:chExt cx="9144001" cy="4162425"/>
          </a:xfrm>
          <a:solidFill>
            <a:schemeClr val="tx1">
              <a:alpha val="10000"/>
            </a:schemeClr>
          </a:solidFill>
        </p:grpSpPr>
        <p:sp>
          <p:nvSpPr>
            <p:cNvPr id="14" name="Freeform 5"/>
            <p:cNvSpPr>
              <a:spLocks/>
            </p:cNvSpPr>
            <p:nvPr/>
          </p:nvSpPr>
          <p:spPr bwMode="auto">
            <a:xfrm>
              <a:off x="5716589" y="1692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 name="Freeform 6"/>
            <p:cNvSpPr>
              <a:spLocks/>
            </p:cNvSpPr>
            <p:nvPr/>
          </p:nvSpPr>
          <p:spPr bwMode="auto">
            <a:xfrm>
              <a:off x="5597527" y="1681164"/>
              <a:ext cx="442913" cy="249238"/>
            </a:xfrm>
            <a:custGeom>
              <a:avLst/>
              <a:gdLst>
                <a:gd name="T0" fmla="*/ 39 w 41"/>
                <a:gd name="T1" fmla="*/ 12 h 23"/>
                <a:gd name="T2" fmla="*/ 39 w 41"/>
                <a:gd name="T3" fmla="*/ 10 h 23"/>
                <a:gd name="T4" fmla="*/ 36 w 41"/>
                <a:gd name="T5" fmla="*/ 10 h 23"/>
                <a:gd name="T6" fmla="*/ 36 w 41"/>
                <a:gd name="T7" fmla="*/ 9 h 23"/>
                <a:gd name="T8" fmla="*/ 34 w 41"/>
                <a:gd name="T9" fmla="*/ 9 h 23"/>
                <a:gd name="T10" fmla="*/ 31 w 41"/>
                <a:gd name="T11" fmla="*/ 10 h 23"/>
                <a:gd name="T12" fmla="*/ 29 w 41"/>
                <a:gd name="T13" fmla="*/ 10 h 23"/>
                <a:gd name="T14" fmla="*/ 28 w 41"/>
                <a:gd name="T15" fmla="*/ 8 h 23"/>
                <a:gd name="T16" fmla="*/ 25 w 41"/>
                <a:gd name="T17" fmla="*/ 6 h 23"/>
                <a:gd name="T18" fmla="*/ 23 w 41"/>
                <a:gd name="T19" fmla="*/ 5 h 23"/>
                <a:gd name="T20" fmla="*/ 21 w 41"/>
                <a:gd name="T21" fmla="*/ 5 h 23"/>
                <a:gd name="T22" fmla="*/ 17 w 41"/>
                <a:gd name="T23" fmla="*/ 4 h 23"/>
                <a:gd name="T24" fmla="*/ 15 w 41"/>
                <a:gd name="T25" fmla="*/ 5 h 23"/>
                <a:gd name="T26" fmla="*/ 13 w 41"/>
                <a:gd name="T27" fmla="*/ 3 h 23"/>
                <a:gd name="T28" fmla="*/ 11 w 41"/>
                <a:gd name="T29" fmla="*/ 2 h 23"/>
                <a:gd name="T30" fmla="*/ 10 w 41"/>
                <a:gd name="T31" fmla="*/ 1 h 23"/>
                <a:gd name="T32" fmla="*/ 10 w 41"/>
                <a:gd name="T33" fmla="*/ 4 h 23"/>
                <a:gd name="T34" fmla="*/ 8 w 41"/>
                <a:gd name="T35" fmla="*/ 5 h 23"/>
                <a:gd name="T36" fmla="*/ 7 w 41"/>
                <a:gd name="T37" fmla="*/ 4 h 23"/>
                <a:gd name="T38" fmla="*/ 5 w 41"/>
                <a:gd name="T39" fmla="*/ 4 h 23"/>
                <a:gd name="T40" fmla="*/ 4 w 41"/>
                <a:gd name="T41" fmla="*/ 2 h 23"/>
                <a:gd name="T42" fmla="*/ 4 w 41"/>
                <a:gd name="T43" fmla="*/ 0 h 23"/>
                <a:gd name="T44" fmla="*/ 2 w 41"/>
                <a:gd name="T45" fmla="*/ 0 h 23"/>
                <a:gd name="T46" fmla="*/ 1 w 41"/>
                <a:gd name="T47" fmla="*/ 0 h 23"/>
                <a:gd name="T48" fmla="*/ 1 w 41"/>
                <a:gd name="T49" fmla="*/ 4 h 23"/>
                <a:gd name="T50" fmla="*/ 2 w 41"/>
                <a:gd name="T51" fmla="*/ 7 h 23"/>
                <a:gd name="T52" fmla="*/ 2 w 41"/>
                <a:gd name="T53" fmla="*/ 10 h 23"/>
                <a:gd name="T54" fmla="*/ 2 w 41"/>
                <a:gd name="T55" fmla="*/ 10 h 23"/>
                <a:gd name="T56" fmla="*/ 4 w 41"/>
                <a:gd name="T57" fmla="*/ 10 h 23"/>
                <a:gd name="T58" fmla="*/ 8 w 41"/>
                <a:gd name="T59" fmla="*/ 7 h 23"/>
                <a:gd name="T60" fmla="*/ 11 w 41"/>
                <a:gd name="T61" fmla="*/ 9 h 23"/>
                <a:gd name="T62" fmla="*/ 13 w 41"/>
                <a:gd name="T63" fmla="*/ 10 h 23"/>
                <a:gd name="T64" fmla="*/ 13 w 41"/>
                <a:gd name="T65" fmla="*/ 12 h 23"/>
                <a:gd name="T66" fmla="*/ 17 w 41"/>
                <a:gd name="T67" fmla="*/ 13 h 23"/>
                <a:gd name="T68" fmla="*/ 20 w 41"/>
                <a:gd name="T69" fmla="*/ 16 h 23"/>
                <a:gd name="T70" fmla="*/ 22 w 41"/>
                <a:gd name="T71" fmla="*/ 18 h 23"/>
                <a:gd name="T72" fmla="*/ 24 w 41"/>
                <a:gd name="T73" fmla="*/ 20 h 23"/>
                <a:gd name="T74" fmla="*/ 26 w 41"/>
                <a:gd name="T75" fmla="*/ 20 h 23"/>
                <a:gd name="T76" fmla="*/ 29 w 41"/>
                <a:gd name="T77" fmla="*/ 20 h 23"/>
                <a:gd name="T78" fmla="*/ 29 w 41"/>
                <a:gd name="T79" fmla="*/ 22 h 23"/>
                <a:gd name="T80" fmla="*/ 30 w 41"/>
                <a:gd name="T81" fmla="*/ 22 h 23"/>
                <a:gd name="T82" fmla="*/ 31 w 41"/>
                <a:gd name="T83" fmla="*/ 23 h 23"/>
                <a:gd name="T84" fmla="*/ 32 w 41"/>
                <a:gd name="T85" fmla="*/ 22 h 23"/>
                <a:gd name="T86" fmla="*/ 32 w 41"/>
                <a:gd name="T87" fmla="*/ 20 h 23"/>
                <a:gd name="T88" fmla="*/ 31 w 41"/>
                <a:gd name="T89" fmla="*/ 19 h 23"/>
                <a:gd name="T90" fmla="*/ 30 w 41"/>
                <a:gd name="T91" fmla="*/ 17 h 23"/>
                <a:gd name="T92" fmla="*/ 32 w 41"/>
                <a:gd name="T93" fmla="*/ 16 h 23"/>
                <a:gd name="T94" fmla="*/ 33 w 41"/>
                <a:gd name="T95" fmla="*/ 14 h 23"/>
                <a:gd name="T96" fmla="*/ 34 w 41"/>
                <a:gd name="T97" fmla="*/ 13 h 23"/>
                <a:gd name="T98" fmla="*/ 36 w 41"/>
                <a:gd name="T99" fmla="*/ 13 h 23"/>
                <a:gd name="T100" fmla="*/ 36 w 41"/>
                <a:gd name="T101" fmla="*/ 14 h 23"/>
                <a:gd name="T102" fmla="*/ 39 w 41"/>
                <a:gd name="T103" fmla="*/ 13 h 23"/>
                <a:gd name="T104" fmla="*/ 41 w 41"/>
                <a:gd name="T10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23">
                  <a:moveTo>
                    <a:pt x="40" y="12"/>
                  </a:moveTo>
                  <a:cubicBezTo>
                    <a:pt x="39" y="12"/>
                    <a:pt x="39" y="12"/>
                    <a:pt x="39" y="12"/>
                  </a:cubicBezTo>
                  <a:cubicBezTo>
                    <a:pt x="39" y="11"/>
                    <a:pt x="39" y="11"/>
                    <a:pt x="39" y="11"/>
                  </a:cubicBezTo>
                  <a:cubicBezTo>
                    <a:pt x="39" y="11"/>
                    <a:pt x="39" y="11"/>
                    <a:pt x="39" y="10"/>
                  </a:cubicBezTo>
                  <a:cubicBezTo>
                    <a:pt x="39" y="10"/>
                    <a:pt x="38" y="10"/>
                    <a:pt x="38" y="10"/>
                  </a:cubicBezTo>
                  <a:cubicBezTo>
                    <a:pt x="37" y="10"/>
                    <a:pt x="37" y="10"/>
                    <a:pt x="36" y="10"/>
                  </a:cubicBezTo>
                  <a:cubicBezTo>
                    <a:pt x="36" y="10"/>
                    <a:pt x="36" y="10"/>
                    <a:pt x="36" y="10"/>
                  </a:cubicBezTo>
                  <a:cubicBezTo>
                    <a:pt x="35" y="10"/>
                    <a:pt x="36" y="9"/>
                    <a:pt x="36" y="9"/>
                  </a:cubicBezTo>
                  <a:cubicBezTo>
                    <a:pt x="36" y="9"/>
                    <a:pt x="36" y="9"/>
                    <a:pt x="36" y="9"/>
                  </a:cubicBezTo>
                  <a:cubicBezTo>
                    <a:pt x="35" y="9"/>
                    <a:pt x="34" y="9"/>
                    <a:pt x="34" y="9"/>
                  </a:cubicBezTo>
                  <a:cubicBezTo>
                    <a:pt x="33" y="9"/>
                    <a:pt x="33" y="9"/>
                    <a:pt x="32" y="9"/>
                  </a:cubicBezTo>
                  <a:cubicBezTo>
                    <a:pt x="32" y="9"/>
                    <a:pt x="32" y="10"/>
                    <a:pt x="31" y="10"/>
                  </a:cubicBezTo>
                  <a:cubicBezTo>
                    <a:pt x="31" y="10"/>
                    <a:pt x="31" y="10"/>
                    <a:pt x="30" y="10"/>
                  </a:cubicBezTo>
                  <a:cubicBezTo>
                    <a:pt x="30" y="10"/>
                    <a:pt x="30" y="10"/>
                    <a:pt x="29" y="10"/>
                  </a:cubicBezTo>
                  <a:cubicBezTo>
                    <a:pt x="29" y="10"/>
                    <a:pt x="28" y="10"/>
                    <a:pt x="28" y="10"/>
                  </a:cubicBezTo>
                  <a:cubicBezTo>
                    <a:pt x="27" y="9"/>
                    <a:pt x="28" y="9"/>
                    <a:pt x="28" y="8"/>
                  </a:cubicBezTo>
                  <a:cubicBezTo>
                    <a:pt x="28" y="7"/>
                    <a:pt x="27" y="7"/>
                    <a:pt x="27" y="7"/>
                  </a:cubicBezTo>
                  <a:cubicBezTo>
                    <a:pt x="26" y="6"/>
                    <a:pt x="26" y="6"/>
                    <a:pt x="25" y="6"/>
                  </a:cubicBezTo>
                  <a:cubicBezTo>
                    <a:pt x="25" y="5"/>
                    <a:pt x="25" y="4"/>
                    <a:pt x="24" y="4"/>
                  </a:cubicBezTo>
                  <a:cubicBezTo>
                    <a:pt x="24" y="4"/>
                    <a:pt x="24" y="5"/>
                    <a:pt x="23" y="5"/>
                  </a:cubicBezTo>
                  <a:cubicBezTo>
                    <a:pt x="23" y="5"/>
                    <a:pt x="23" y="5"/>
                    <a:pt x="22" y="5"/>
                  </a:cubicBezTo>
                  <a:cubicBezTo>
                    <a:pt x="22" y="5"/>
                    <a:pt x="22" y="5"/>
                    <a:pt x="21" y="5"/>
                  </a:cubicBezTo>
                  <a:cubicBezTo>
                    <a:pt x="20" y="4"/>
                    <a:pt x="20" y="4"/>
                    <a:pt x="19" y="4"/>
                  </a:cubicBezTo>
                  <a:cubicBezTo>
                    <a:pt x="18" y="4"/>
                    <a:pt x="18" y="4"/>
                    <a:pt x="17" y="4"/>
                  </a:cubicBezTo>
                  <a:cubicBezTo>
                    <a:pt x="17" y="4"/>
                    <a:pt x="16" y="4"/>
                    <a:pt x="16" y="4"/>
                  </a:cubicBezTo>
                  <a:cubicBezTo>
                    <a:pt x="15" y="5"/>
                    <a:pt x="15" y="5"/>
                    <a:pt x="15" y="5"/>
                  </a:cubicBezTo>
                  <a:cubicBezTo>
                    <a:pt x="14" y="5"/>
                    <a:pt x="13" y="5"/>
                    <a:pt x="13" y="4"/>
                  </a:cubicBezTo>
                  <a:cubicBezTo>
                    <a:pt x="13" y="4"/>
                    <a:pt x="13" y="4"/>
                    <a:pt x="13" y="3"/>
                  </a:cubicBezTo>
                  <a:cubicBezTo>
                    <a:pt x="13" y="3"/>
                    <a:pt x="13" y="3"/>
                    <a:pt x="13" y="2"/>
                  </a:cubicBezTo>
                  <a:cubicBezTo>
                    <a:pt x="12" y="2"/>
                    <a:pt x="12" y="2"/>
                    <a:pt x="11" y="2"/>
                  </a:cubicBezTo>
                  <a:cubicBezTo>
                    <a:pt x="11" y="2"/>
                    <a:pt x="11" y="1"/>
                    <a:pt x="11" y="1"/>
                  </a:cubicBezTo>
                  <a:cubicBezTo>
                    <a:pt x="11" y="1"/>
                    <a:pt x="10" y="1"/>
                    <a:pt x="10" y="1"/>
                  </a:cubicBezTo>
                  <a:cubicBezTo>
                    <a:pt x="10" y="2"/>
                    <a:pt x="10" y="2"/>
                    <a:pt x="10" y="3"/>
                  </a:cubicBezTo>
                  <a:cubicBezTo>
                    <a:pt x="10" y="3"/>
                    <a:pt x="11" y="4"/>
                    <a:pt x="10" y="4"/>
                  </a:cubicBezTo>
                  <a:cubicBezTo>
                    <a:pt x="10" y="4"/>
                    <a:pt x="10" y="4"/>
                    <a:pt x="9" y="4"/>
                  </a:cubicBezTo>
                  <a:cubicBezTo>
                    <a:pt x="9" y="4"/>
                    <a:pt x="9" y="5"/>
                    <a:pt x="8" y="5"/>
                  </a:cubicBezTo>
                  <a:cubicBezTo>
                    <a:pt x="8" y="4"/>
                    <a:pt x="8" y="4"/>
                    <a:pt x="8" y="4"/>
                  </a:cubicBezTo>
                  <a:cubicBezTo>
                    <a:pt x="7" y="4"/>
                    <a:pt x="7" y="4"/>
                    <a:pt x="7" y="4"/>
                  </a:cubicBezTo>
                  <a:cubicBezTo>
                    <a:pt x="7" y="4"/>
                    <a:pt x="6" y="4"/>
                    <a:pt x="6" y="4"/>
                  </a:cubicBezTo>
                  <a:cubicBezTo>
                    <a:pt x="6" y="4"/>
                    <a:pt x="5" y="4"/>
                    <a:pt x="5" y="4"/>
                  </a:cubicBezTo>
                  <a:cubicBezTo>
                    <a:pt x="5" y="3"/>
                    <a:pt x="5" y="3"/>
                    <a:pt x="5" y="3"/>
                  </a:cubicBezTo>
                  <a:cubicBezTo>
                    <a:pt x="5" y="2"/>
                    <a:pt x="4" y="3"/>
                    <a:pt x="4" y="2"/>
                  </a:cubicBezTo>
                  <a:cubicBezTo>
                    <a:pt x="4" y="2"/>
                    <a:pt x="4" y="2"/>
                    <a:pt x="4" y="1"/>
                  </a:cubicBezTo>
                  <a:cubicBezTo>
                    <a:pt x="4" y="1"/>
                    <a:pt x="4" y="0"/>
                    <a:pt x="4" y="0"/>
                  </a:cubicBezTo>
                  <a:cubicBezTo>
                    <a:pt x="4" y="0"/>
                    <a:pt x="4" y="0"/>
                    <a:pt x="4" y="0"/>
                  </a:cubicBezTo>
                  <a:cubicBezTo>
                    <a:pt x="3" y="0"/>
                    <a:pt x="3" y="0"/>
                    <a:pt x="2" y="0"/>
                  </a:cubicBezTo>
                  <a:cubicBezTo>
                    <a:pt x="2" y="0"/>
                    <a:pt x="2" y="0"/>
                    <a:pt x="2" y="0"/>
                  </a:cubicBezTo>
                  <a:cubicBezTo>
                    <a:pt x="1" y="1"/>
                    <a:pt x="1" y="1"/>
                    <a:pt x="1" y="0"/>
                  </a:cubicBezTo>
                  <a:cubicBezTo>
                    <a:pt x="1" y="0"/>
                    <a:pt x="0" y="1"/>
                    <a:pt x="0" y="2"/>
                  </a:cubicBezTo>
                  <a:cubicBezTo>
                    <a:pt x="0" y="3"/>
                    <a:pt x="1" y="3"/>
                    <a:pt x="1" y="4"/>
                  </a:cubicBezTo>
                  <a:cubicBezTo>
                    <a:pt x="1" y="5"/>
                    <a:pt x="1" y="5"/>
                    <a:pt x="2" y="6"/>
                  </a:cubicBezTo>
                  <a:cubicBezTo>
                    <a:pt x="2" y="6"/>
                    <a:pt x="2" y="7"/>
                    <a:pt x="2" y="7"/>
                  </a:cubicBezTo>
                  <a:cubicBezTo>
                    <a:pt x="2" y="8"/>
                    <a:pt x="1" y="8"/>
                    <a:pt x="1" y="8"/>
                  </a:cubicBezTo>
                  <a:cubicBezTo>
                    <a:pt x="1" y="9"/>
                    <a:pt x="2" y="9"/>
                    <a:pt x="2" y="10"/>
                  </a:cubicBezTo>
                  <a:cubicBezTo>
                    <a:pt x="2" y="10"/>
                    <a:pt x="2" y="10"/>
                    <a:pt x="2" y="10"/>
                  </a:cubicBezTo>
                  <a:cubicBezTo>
                    <a:pt x="2" y="10"/>
                    <a:pt x="2" y="10"/>
                    <a:pt x="2" y="10"/>
                  </a:cubicBezTo>
                  <a:cubicBezTo>
                    <a:pt x="3" y="10"/>
                    <a:pt x="3" y="11"/>
                    <a:pt x="3" y="11"/>
                  </a:cubicBezTo>
                  <a:cubicBezTo>
                    <a:pt x="4" y="11"/>
                    <a:pt x="4" y="10"/>
                    <a:pt x="4" y="10"/>
                  </a:cubicBezTo>
                  <a:cubicBezTo>
                    <a:pt x="5" y="9"/>
                    <a:pt x="5" y="9"/>
                    <a:pt x="6" y="8"/>
                  </a:cubicBezTo>
                  <a:cubicBezTo>
                    <a:pt x="7" y="8"/>
                    <a:pt x="7" y="7"/>
                    <a:pt x="8" y="7"/>
                  </a:cubicBezTo>
                  <a:cubicBezTo>
                    <a:pt x="9" y="7"/>
                    <a:pt x="9" y="7"/>
                    <a:pt x="10" y="8"/>
                  </a:cubicBezTo>
                  <a:cubicBezTo>
                    <a:pt x="10" y="8"/>
                    <a:pt x="10" y="8"/>
                    <a:pt x="11" y="9"/>
                  </a:cubicBezTo>
                  <a:cubicBezTo>
                    <a:pt x="11" y="9"/>
                    <a:pt x="12" y="9"/>
                    <a:pt x="12" y="10"/>
                  </a:cubicBezTo>
                  <a:cubicBezTo>
                    <a:pt x="12" y="10"/>
                    <a:pt x="12" y="10"/>
                    <a:pt x="13" y="10"/>
                  </a:cubicBezTo>
                  <a:cubicBezTo>
                    <a:pt x="13" y="11"/>
                    <a:pt x="13" y="11"/>
                    <a:pt x="13" y="11"/>
                  </a:cubicBezTo>
                  <a:cubicBezTo>
                    <a:pt x="13" y="12"/>
                    <a:pt x="13" y="12"/>
                    <a:pt x="13" y="12"/>
                  </a:cubicBezTo>
                  <a:cubicBezTo>
                    <a:pt x="14" y="12"/>
                    <a:pt x="14" y="12"/>
                    <a:pt x="15" y="12"/>
                  </a:cubicBezTo>
                  <a:cubicBezTo>
                    <a:pt x="16" y="12"/>
                    <a:pt x="16" y="12"/>
                    <a:pt x="17" y="13"/>
                  </a:cubicBezTo>
                  <a:cubicBezTo>
                    <a:pt x="17" y="14"/>
                    <a:pt x="18" y="14"/>
                    <a:pt x="18" y="15"/>
                  </a:cubicBezTo>
                  <a:cubicBezTo>
                    <a:pt x="19" y="15"/>
                    <a:pt x="19" y="15"/>
                    <a:pt x="20" y="16"/>
                  </a:cubicBezTo>
                  <a:cubicBezTo>
                    <a:pt x="20" y="16"/>
                    <a:pt x="20" y="17"/>
                    <a:pt x="21" y="17"/>
                  </a:cubicBezTo>
                  <a:cubicBezTo>
                    <a:pt x="21" y="18"/>
                    <a:pt x="21" y="18"/>
                    <a:pt x="22" y="18"/>
                  </a:cubicBezTo>
                  <a:cubicBezTo>
                    <a:pt x="22" y="19"/>
                    <a:pt x="22" y="19"/>
                    <a:pt x="23" y="19"/>
                  </a:cubicBezTo>
                  <a:cubicBezTo>
                    <a:pt x="23" y="19"/>
                    <a:pt x="23" y="20"/>
                    <a:pt x="24" y="20"/>
                  </a:cubicBezTo>
                  <a:cubicBezTo>
                    <a:pt x="24" y="20"/>
                    <a:pt x="25" y="20"/>
                    <a:pt x="25" y="20"/>
                  </a:cubicBezTo>
                  <a:cubicBezTo>
                    <a:pt x="26" y="20"/>
                    <a:pt x="26" y="20"/>
                    <a:pt x="26" y="20"/>
                  </a:cubicBezTo>
                  <a:cubicBezTo>
                    <a:pt x="27" y="20"/>
                    <a:pt x="27" y="20"/>
                    <a:pt x="28" y="20"/>
                  </a:cubicBezTo>
                  <a:cubicBezTo>
                    <a:pt x="28" y="20"/>
                    <a:pt x="28" y="20"/>
                    <a:pt x="29" y="20"/>
                  </a:cubicBezTo>
                  <a:cubicBezTo>
                    <a:pt x="29" y="21"/>
                    <a:pt x="29" y="21"/>
                    <a:pt x="29" y="21"/>
                  </a:cubicBezTo>
                  <a:cubicBezTo>
                    <a:pt x="29" y="22"/>
                    <a:pt x="29" y="22"/>
                    <a:pt x="29" y="22"/>
                  </a:cubicBezTo>
                  <a:cubicBezTo>
                    <a:pt x="29" y="22"/>
                    <a:pt x="29" y="22"/>
                    <a:pt x="29" y="22"/>
                  </a:cubicBezTo>
                  <a:cubicBezTo>
                    <a:pt x="29" y="22"/>
                    <a:pt x="29" y="22"/>
                    <a:pt x="30" y="22"/>
                  </a:cubicBezTo>
                  <a:cubicBezTo>
                    <a:pt x="30" y="22"/>
                    <a:pt x="30" y="23"/>
                    <a:pt x="30" y="23"/>
                  </a:cubicBezTo>
                  <a:cubicBezTo>
                    <a:pt x="31" y="23"/>
                    <a:pt x="31" y="23"/>
                    <a:pt x="31" y="23"/>
                  </a:cubicBezTo>
                  <a:cubicBezTo>
                    <a:pt x="31" y="23"/>
                    <a:pt x="31" y="23"/>
                    <a:pt x="32" y="23"/>
                  </a:cubicBezTo>
                  <a:cubicBezTo>
                    <a:pt x="32" y="22"/>
                    <a:pt x="32" y="22"/>
                    <a:pt x="32" y="22"/>
                  </a:cubicBezTo>
                  <a:cubicBezTo>
                    <a:pt x="32" y="21"/>
                    <a:pt x="32" y="21"/>
                    <a:pt x="32" y="21"/>
                  </a:cubicBezTo>
                  <a:cubicBezTo>
                    <a:pt x="33" y="21"/>
                    <a:pt x="33" y="20"/>
                    <a:pt x="32" y="20"/>
                  </a:cubicBezTo>
                  <a:cubicBezTo>
                    <a:pt x="32" y="20"/>
                    <a:pt x="32" y="19"/>
                    <a:pt x="32" y="19"/>
                  </a:cubicBezTo>
                  <a:cubicBezTo>
                    <a:pt x="32" y="19"/>
                    <a:pt x="32" y="19"/>
                    <a:pt x="31" y="19"/>
                  </a:cubicBezTo>
                  <a:cubicBezTo>
                    <a:pt x="31" y="19"/>
                    <a:pt x="31" y="19"/>
                    <a:pt x="30" y="19"/>
                  </a:cubicBezTo>
                  <a:cubicBezTo>
                    <a:pt x="30" y="18"/>
                    <a:pt x="30" y="18"/>
                    <a:pt x="30" y="17"/>
                  </a:cubicBezTo>
                  <a:cubicBezTo>
                    <a:pt x="30" y="17"/>
                    <a:pt x="31" y="17"/>
                    <a:pt x="31" y="17"/>
                  </a:cubicBezTo>
                  <a:cubicBezTo>
                    <a:pt x="31" y="16"/>
                    <a:pt x="31" y="16"/>
                    <a:pt x="32" y="16"/>
                  </a:cubicBezTo>
                  <a:cubicBezTo>
                    <a:pt x="32" y="15"/>
                    <a:pt x="33" y="15"/>
                    <a:pt x="33" y="15"/>
                  </a:cubicBezTo>
                  <a:cubicBezTo>
                    <a:pt x="33" y="15"/>
                    <a:pt x="33" y="15"/>
                    <a:pt x="33" y="14"/>
                  </a:cubicBezTo>
                  <a:cubicBezTo>
                    <a:pt x="33" y="14"/>
                    <a:pt x="33" y="14"/>
                    <a:pt x="33" y="14"/>
                  </a:cubicBezTo>
                  <a:cubicBezTo>
                    <a:pt x="33" y="13"/>
                    <a:pt x="33" y="13"/>
                    <a:pt x="34" y="13"/>
                  </a:cubicBezTo>
                  <a:cubicBezTo>
                    <a:pt x="34" y="13"/>
                    <a:pt x="34" y="12"/>
                    <a:pt x="35" y="13"/>
                  </a:cubicBezTo>
                  <a:cubicBezTo>
                    <a:pt x="35" y="13"/>
                    <a:pt x="35" y="13"/>
                    <a:pt x="36" y="13"/>
                  </a:cubicBezTo>
                  <a:cubicBezTo>
                    <a:pt x="36" y="13"/>
                    <a:pt x="36" y="13"/>
                    <a:pt x="36" y="13"/>
                  </a:cubicBezTo>
                  <a:cubicBezTo>
                    <a:pt x="36" y="14"/>
                    <a:pt x="36" y="14"/>
                    <a:pt x="36" y="14"/>
                  </a:cubicBezTo>
                  <a:cubicBezTo>
                    <a:pt x="37" y="14"/>
                    <a:pt x="37" y="14"/>
                    <a:pt x="38" y="13"/>
                  </a:cubicBezTo>
                  <a:cubicBezTo>
                    <a:pt x="38" y="13"/>
                    <a:pt x="38" y="13"/>
                    <a:pt x="39" y="13"/>
                  </a:cubicBezTo>
                  <a:cubicBezTo>
                    <a:pt x="39" y="13"/>
                    <a:pt x="40" y="13"/>
                    <a:pt x="40" y="13"/>
                  </a:cubicBezTo>
                  <a:cubicBezTo>
                    <a:pt x="41" y="12"/>
                    <a:pt x="41" y="12"/>
                    <a:pt x="41" y="11"/>
                  </a:cubicBezTo>
                  <a:cubicBezTo>
                    <a:pt x="40" y="11"/>
                    <a:pt x="40" y="12"/>
                    <a:pt x="40" y="1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 name="Freeform 7"/>
            <p:cNvSpPr>
              <a:spLocks/>
            </p:cNvSpPr>
            <p:nvPr/>
          </p:nvSpPr>
          <p:spPr bwMode="auto">
            <a:xfrm>
              <a:off x="7421564" y="2308226"/>
              <a:ext cx="33338" cy="96838"/>
            </a:xfrm>
            <a:custGeom>
              <a:avLst/>
              <a:gdLst>
                <a:gd name="T0" fmla="*/ 3 w 3"/>
                <a:gd name="T1" fmla="*/ 0 h 9"/>
                <a:gd name="T2" fmla="*/ 2 w 3"/>
                <a:gd name="T3" fmla="*/ 0 h 9"/>
                <a:gd name="T4" fmla="*/ 1 w 3"/>
                <a:gd name="T5" fmla="*/ 0 h 9"/>
                <a:gd name="T6" fmla="*/ 1 w 3"/>
                <a:gd name="T7" fmla="*/ 0 h 9"/>
                <a:gd name="T8" fmla="*/ 0 w 3"/>
                <a:gd name="T9" fmla="*/ 2 h 9"/>
                <a:gd name="T10" fmla="*/ 0 w 3"/>
                <a:gd name="T11" fmla="*/ 3 h 9"/>
                <a:gd name="T12" fmla="*/ 0 w 3"/>
                <a:gd name="T13" fmla="*/ 4 h 9"/>
                <a:gd name="T14" fmla="*/ 0 w 3"/>
                <a:gd name="T15" fmla="*/ 6 h 9"/>
                <a:gd name="T16" fmla="*/ 0 w 3"/>
                <a:gd name="T17" fmla="*/ 7 h 9"/>
                <a:gd name="T18" fmla="*/ 1 w 3"/>
                <a:gd name="T19" fmla="*/ 8 h 9"/>
                <a:gd name="T20" fmla="*/ 2 w 3"/>
                <a:gd name="T21" fmla="*/ 8 h 9"/>
                <a:gd name="T22" fmla="*/ 2 w 3"/>
                <a:gd name="T23" fmla="*/ 8 h 9"/>
                <a:gd name="T24" fmla="*/ 2 w 3"/>
                <a:gd name="T25" fmla="*/ 7 h 9"/>
                <a:gd name="T26" fmla="*/ 3 w 3"/>
                <a:gd name="T27" fmla="*/ 6 h 9"/>
                <a:gd name="T28" fmla="*/ 3 w 3"/>
                <a:gd name="T29" fmla="*/ 6 h 9"/>
                <a:gd name="T30" fmla="*/ 3 w 3"/>
                <a:gd name="T31" fmla="*/ 5 h 9"/>
                <a:gd name="T32" fmla="*/ 3 w 3"/>
                <a:gd name="T33" fmla="*/ 4 h 9"/>
                <a:gd name="T34" fmla="*/ 2 w 3"/>
                <a:gd name="T35" fmla="*/ 3 h 9"/>
                <a:gd name="T36" fmla="*/ 3 w 3"/>
                <a:gd name="T37" fmla="*/ 3 h 9"/>
                <a:gd name="T38" fmla="*/ 3 w 3"/>
                <a:gd name="T39" fmla="*/ 2 h 9"/>
                <a:gd name="T40" fmla="*/ 3 w 3"/>
                <a:gd name="T41" fmla="*/ 1 h 9"/>
                <a:gd name="T42" fmla="*/ 3 w 3"/>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9">
                  <a:moveTo>
                    <a:pt x="3" y="0"/>
                  </a:moveTo>
                  <a:cubicBezTo>
                    <a:pt x="3" y="0"/>
                    <a:pt x="3" y="0"/>
                    <a:pt x="2" y="0"/>
                  </a:cubicBezTo>
                  <a:cubicBezTo>
                    <a:pt x="2" y="0"/>
                    <a:pt x="2" y="0"/>
                    <a:pt x="1" y="0"/>
                  </a:cubicBezTo>
                  <a:cubicBezTo>
                    <a:pt x="1" y="0"/>
                    <a:pt x="1" y="0"/>
                    <a:pt x="1" y="0"/>
                  </a:cubicBezTo>
                  <a:cubicBezTo>
                    <a:pt x="0" y="1"/>
                    <a:pt x="1" y="1"/>
                    <a:pt x="0" y="2"/>
                  </a:cubicBezTo>
                  <a:cubicBezTo>
                    <a:pt x="0" y="2"/>
                    <a:pt x="0" y="2"/>
                    <a:pt x="0" y="3"/>
                  </a:cubicBezTo>
                  <a:cubicBezTo>
                    <a:pt x="0" y="4"/>
                    <a:pt x="0" y="4"/>
                    <a:pt x="0" y="4"/>
                  </a:cubicBezTo>
                  <a:cubicBezTo>
                    <a:pt x="0" y="5"/>
                    <a:pt x="0" y="5"/>
                    <a:pt x="0" y="6"/>
                  </a:cubicBezTo>
                  <a:cubicBezTo>
                    <a:pt x="0" y="6"/>
                    <a:pt x="0" y="6"/>
                    <a:pt x="0" y="7"/>
                  </a:cubicBezTo>
                  <a:cubicBezTo>
                    <a:pt x="0" y="7"/>
                    <a:pt x="0" y="7"/>
                    <a:pt x="1" y="8"/>
                  </a:cubicBezTo>
                  <a:cubicBezTo>
                    <a:pt x="1" y="8"/>
                    <a:pt x="1" y="9"/>
                    <a:pt x="2" y="8"/>
                  </a:cubicBezTo>
                  <a:cubicBezTo>
                    <a:pt x="2" y="8"/>
                    <a:pt x="2" y="8"/>
                    <a:pt x="2" y="8"/>
                  </a:cubicBezTo>
                  <a:cubicBezTo>
                    <a:pt x="2" y="8"/>
                    <a:pt x="2" y="8"/>
                    <a:pt x="2" y="7"/>
                  </a:cubicBezTo>
                  <a:cubicBezTo>
                    <a:pt x="2" y="7"/>
                    <a:pt x="2" y="7"/>
                    <a:pt x="3" y="6"/>
                  </a:cubicBezTo>
                  <a:cubicBezTo>
                    <a:pt x="3" y="6"/>
                    <a:pt x="3" y="6"/>
                    <a:pt x="3" y="6"/>
                  </a:cubicBezTo>
                  <a:cubicBezTo>
                    <a:pt x="3" y="5"/>
                    <a:pt x="3" y="5"/>
                    <a:pt x="3" y="5"/>
                  </a:cubicBezTo>
                  <a:cubicBezTo>
                    <a:pt x="3" y="5"/>
                    <a:pt x="3" y="5"/>
                    <a:pt x="3" y="4"/>
                  </a:cubicBezTo>
                  <a:cubicBezTo>
                    <a:pt x="3" y="4"/>
                    <a:pt x="2" y="4"/>
                    <a:pt x="2" y="3"/>
                  </a:cubicBezTo>
                  <a:cubicBezTo>
                    <a:pt x="2" y="3"/>
                    <a:pt x="3" y="3"/>
                    <a:pt x="3" y="3"/>
                  </a:cubicBezTo>
                  <a:cubicBezTo>
                    <a:pt x="3" y="3"/>
                    <a:pt x="3" y="2"/>
                    <a:pt x="3" y="2"/>
                  </a:cubicBezTo>
                  <a:cubicBezTo>
                    <a:pt x="3" y="2"/>
                    <a:pt x="3" y="2"/>
                    <a:pt x="3" y="1"/>
                  </a:cubicBezTo>
                  <a:cubicBezTo>
                    <a:pt x="3" y="1"/>
                    <a:pt x="3" y="1"/>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 name="Freeform 8"/>
            <p:cNvSpPr>
              <a:spLocks/>
            </p:cNvSpPr>
            <p:nvPr/>
          </p:nvSpPr>
          <p:spPr bwMode="auto">
            <a:xfrm>
              <a:off x="7131052" y="2470151"/>
              <a:ext cx="63500" cy="53975"/>
            </a:xfrm>
            <a:custGeom>
              <a:avLst/>
              <a:gdLst>
                <a:gd name="T0" fmla="*/ 5 w 6"/>
                <a:gd name="T1" fmla="*/ 2 h 5"/>
                <a:gd name="T2" fmla="*/ 6 w 6"/>
                <a:gd name="T3" fmla="*/ 1 h 5"/>
                <a:gd name="T4" fmla="*/ 5 w 6"/>
                <a:gd name="T5" fmla="*/ 0 h 5"/>
                <a:gd name="T6" fmla="*/ 5 w 6"/>
                <a:gd name="T7" fmla="*/ 0 h 5"/>
                <a:gd name="T8" fmla="*/ 3 w 6"/>
                <a:gd name="T9" fmla="*/ 0 h 5"/>
                <a:gd name="T10" fmla="*/ 2 w 6"/>
                <a:gd name="T11" fmla="*/ 0 h 5"/>
                <a:gd name="T12" fmla="*/ 1 w 6"/>
                <a:gd name="T13" fmla="*/ 1 h 5"/>
                <a:gd name="T14" fmla="*/ 0 w 6"/>
                <a:gd name="T15" fmla="*/ 2 h 5"/>
                <a:gd name="T16" fmla="*/ 0 w 6"/>
                <a:gd name="T17" fmla="*/ 2 h 5"/>
                <a:gd name="T18" fmla="*/ 0 w 6"/>
                <a:gd name="T19" fmla="*/ 3 h 5"/>
                <a:gd name="T20" fmla="*/ 0 w 6"/>
                <a:gd name="T21" fmla="*/ 4 h 5"/>
                <a:gd name="T22" fmla="*/ 1 w 6"/>
                <a:gd name="T23" fmla="*/ 5 h 5"/>
                <a:gd name="T24" fmla="*/ 3 w 6"/>
                <a:gd name="T25" fmla="*/ 5 h 5"/>
                <a:gd name="T26" fmla="*/ 4 w 6"/>
                <a:gd name="T27" fmla="*/ 5 h 5"/>
                <a:gd name="T28" fmla="*/ 4 w 6"/>
                <a:gd name="T29" fmla="*/ 4 h 5"/>
                <a:gd name="T30" fmla="*/ 5 w 6"/>
                <a:gd name="T31" fmla="*/ 3 h 5"/>
                <a:gd name="T32" fmla="*/ 5 w 6"/>
                <a:gd name="T33" fmla="*/ 3 h 5"/>
                <a:gd name="T34" fmla="*/ 5 w 6"/>
                <a:gd name="T35" fmla="*/ 2 h 5"/>
                <a:gd name="T36" fmla="*/ 5 w 6"/>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2"/>
                  </a:moveTo>
                  <a:cubicBezTo>
                    <a:pt x="6" y="2"/>
                    <a:pt x="6" y="1"/>
                    <a:pt x="6" y="1"/>
                  </a:cubicBezTo>
                  <a:cubicBezTo>
                    <a:pt x="5" y="0"/>
                    <a:pt x="5" y="0"/>
                    <a:pt x="5" y="0"/>
                  </a:cubicBezTo>
                  <a:cubicBezTo>
                    <a:pt x="5" y="0"/>
                    <a:pt x="5" y="0"/>
                    <a:pt x="5" y="0"/>
                  </a:cubicBezTo>
                  <a:cubicBezTo>
                    <a:pt x="4" y="0"/>
                    <a:pt x="4" y="0"/>
                    <a:pt x="3" y="0"/>
                  </a:cubicBezTo>
                  <a:cubicBezTo>
                    <a:pt x="3" y="0"/>
                    <a:pt x="2" y="0"/>
                    <a:pt x="2" y="0"/>
                  </a:cubicBezTo>
                  <a:cubicBezTo>
                    <a:pt x="1" y="0"/>
                    <a:pt x="1" y="1"/>
                    <a:pt x="1" y="1"/>
                  </a:cubicBezTo>
                  <a:cubicBezTo>
                    <a:pt x="0" y="1"/>
                    <a:pt x="0" y="1"/>
                    <a:pt x="0" y="2"/>
                  </a:cubicBezTo>
                  <a:cubicBezTo>
                    <a:pt x="0" y="2"/>
                    <a:pt x="0" y="2"/>
                    <a:pt x="0" y="2"/>
                  </a:cubicBezTo>
                  <a:cubicBezTo>
                    <a:pt x="0" y="3"/>
                    <a:pt x="0" y="3"/>
                    <a:pt x="0" y="3"/>
                  </a:cubicBezTo>
                  <a:cubicBezTo>
                    <a:pt x="0" y="4"/>
                    <a:pt x="0" y="4"/>
                    <a:pt x="0" y="4"/>
                  </a:cubicBezTo>
                  <a:cubicBezTo>
                    <a:pt x="1" y="5"/>
                    <a:pt x="1" y="5"/>
                    <a:pt x="1" y="5"/>
                  </a:cubicBezTo>
                  <a:cubicBezTo>
                    <a:pt x="2" y="5"/>
                    <a:pt x="2" y="5"/>
                    <a:pt x="3" y="5"/>
                  </a:cubicBezTo>
                  <a:cubicBezTo>
                    <a:pt x="3" y="5"/>
                    <a:pt x="4" y="5"/>
                    <a:pt x="4" y="5"/>
                  </a:cubicBezTo>
                  <a:cubicBezTo>
                    <a:pt x="4" y="4"/>
                    <a:pt x="4" y="4"/>
                    <a:pt x="4" y="4"/>
                  </a:cubicBezTo>
                  <a:cubicBezTo>
                    <a:pt x="4" y="4"/>
                    <a:pt x="5" y="4"/>
                    <a:pt x="5" y="3"/>
                  </a:cubicBezTo>
                  <a:cubicBezTo>
                    <a:pt x="5" y="3"/>
                    <a:pt x="5" y="3"/>
                    <a:pt x="5" y="3"/>
                  </a:cubicBezTo>
                  <a:cubicBezTo>
                    <a:pt x="5" y="2"/>
                    <a:pt x="5" y="2"/>
                    <a:pt x="5" y="2"/>
                  </a:cubicBezTo>
                  <a:cubicBezTo>
                    <a:pt x="5" y="2"/>
                    <a:pt x="5"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 name="Freeform 9"/>
            <p:cNvSpPr>
              <a:spLocks/>
            </p:cNvSpPr>
            <p:nvPr/>
          </p:nvSpPr>
          <p:spPr bwMode="auto">
            <a:xfrm>
              <a:off x="7194552" y="2870201"/>
              <a:ext cx="269875" cy="184150"/>
            </a:xfrm>
            <a:custGeom>
              <a:avLst/>
              <a:gdLst>
                <a:gd name="T0" fmla="*/ 24 w 25"/>
                <a:gd name="T1" fmla="*/ 6 h 17"/>
                <a:gd name="T2" fmla="*/ 24 w 25"/>
                <a:gd name="T3" fmla="*/ 4 h 17"/>
                <a:gd name="T4" fmla="*/ 23 w 25"/>
                <a:gd name="T5" fmla="*/ 4 h 17"/>
                <a:gd name="T6" fmla="*/ 22 w 25"/>
                <a:gd name="T7" fmla="*/ 3 h 17"/>
                <a:gd name="T8" fmla="*/ 21 w 25"/>
                <a:gd name="T9" fmla="*/ 1 h 17"/>
                <a:gd name="T10" fmla="*/ 20 w 25"/>
                <a:gd name="T11" fmla="*/ 0 h 17"/>
                <a:gd name="T12" fmla="*/ 18 w 25"/>
                <a:gd name="T13" fmla="*/ 0 h 17"/>
                <a:gd name="T14" fmla="*/ 17 w 25"/>
                <a:gd name="T15" fmla="*/ 3 h 17"/>
                <a:gd name="T16" fmla="*/ 16 w 25"/>
                <a:gd name="T17" fmla="*/ 4 h 17"/>
                <a:gd name="T18" fmla="*/ 15 w 25"/>
                <a:gd name="T19" fmla="*/ 5 h 17"/>
                <a:gd name="T20" fmla="*/ 14 w 25"/>
                <a:gd name="T21" fmla="*/ 6 h 17"/>
                <a:gd name="T22" fmla="*/ 13 w 25"/>
                <a:gd name="T23" fmla="*/ 7 h 17"/>
                <a:gd name="T24" fmla="*/ 12 w 25"/>
                <a:gd name="T25" fmla="*/ 7 h 17"/>
                <a:gd name="T26" fmla="*/ 11 w 25"/>
                <a:gd name="T27" fmla="*/ 8 h 17"/>
                <a:gd name="T28" fmla="*/ 10 w 25"/>
                <a:gd name="T29" fmla="*/ 10 h 17"/>
                <a:gd name="T30" fmla="*/ 8 w 25"/>
                <a:gd name="T31" fmla="*/ 12 h 17"/>
                <a:gd name="T32" fmla="*/ 5 w 25"/>
                <a:gd name="T33" fmla="*/ 13 h 17"/>
                <a:gd name="T34" fmla="*/ 5 w 25"/>
                <a:gd name="T35" fmla="*/ 15 h 17"/>
                <a:gd name="T36" fmla="*/ 3 w 25"/>
                <a:gd name="T37" fmla="*/ 15 h 17"/>
                <a:gd name="T38" fmla="*/ 1 w 25"/>
                <a:gd name="T39" fmla="*/ 15 h 17"/>
                <a:gd name="T40" fmla="*/ 0 w 25"/>
                <a:gd name="T41" fmla="*/ 14 h 17"/>
                <a:gd name="T42" fmla="*/ 1 w 25"/>
                <a:gd name="T43" fmla="*/ 15 h 17"/>
                <a:gd name="T44" fmla="*/ 3 w 25"/>
                <a:gd name="T45" fmla="*/ 17 h 17"/>
                <a:gd name="T46" fmla="*/ 5 w 25"/>
                <a:gd name="T47" fmla="*/ 17 h 17"/>
                <a:gd name="T48" fmla="*/ 7 w 25"/>
                <a:gd name="T49" fmla="*/ 16 h 17"/>
                <a:gd name="T50" fmla="*/ 9 w 25"/>
                <a:gd name="T51" fmla="*/ 15 h 17"/>
                <a:gd name="T52" fmla="*/ 11 w 25"/>
                <a:gd name="T53" fmla="*/ 16 h 17"/>
                <a:gd name="T54" fmla="*/ 13 w 25"/>
                <a:gd name="T55" fmla="*/ 15 h 17"/>
                <a:gd name="T56" fmla="*/ 14 w 25"/>
                <a:gd name="T57" fmla="*/ 14 h 17"/>
                <a:gd name="T58" fmla="*/ 15 w 25"/>
                <a:gd name="T59" fmla="*/ 11 h 17"/>
                <a:gd name="T60" fmla="*/ 16 w 25"/>
                <a:gd name="T61" fmla="*/ 9 h 17"/>
                <a:gd name="T62" fmla="*/ 18 w 25"/>
                <a:gd name="T63" fmla="*/ 8 h 17"/>
                <a:gd name="T64" fmla="*/ 20 w 25"/>
                <a:gd name="T65" fmla="*/ 8 h 17"/>
                <a:gd name="T66" fmla="*/ 22 w 25"/>
                <a:gd name="T67" fmla="*/ 8 h 17"/>
                <a:gd name="T68" fmla="*/ 23 w 25"/>
                <a:gd name="T69" fmla="*/ 8 h 17"/>
                <a:gd name="T70" fmla="*/ 23 w 25"/>
                <a:gd name="T7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7">
                  <a:moveTo>
                    <a:pt x="23" y="6"/>
                  </a:moveTo>
                  <a:cubicBezTo>
                    <a:pt x="23" y="6"/>
                    <a:pt x="24" y="6"/>
                    <a:pt x="24" y="6"/>
                  </a:cubicBezTo>
                  <a:cubicBezTo>
                    <a:pt x="25" y="6"/>
                    <a:pt x="25" y="5"/>
                    <a:pt x="25" y="5"/>
                  </a:cubicBezTo>
                  <a:cubicBezTo>
                    <a:pt x="25" y="5"/>
                    <a:pt x="25" y="5"/>
                    <a:pt x="24" y="4"/>
                  </a:cubicBezTo>
                  <a:cubicBezTo>
                    <a:pt x="24" y="4"/>
                    <a:pt x="24" y="4"/>
                    <a:pt x="24" y="4"/>
                  </a:cubicBezTo>
                  <a:cubicBezTo>
                    <a:pt x="23" y="3"/>
                    <a:pt x="23" y="4"/>
                    <a:pt x="23" y="4"/>
                  </a:cubicBezTo>
                  <a:cubicBezTo>
                    <a:pt x="22" y="3"/>
                    <a:pt x="22" y="3"/>
                    <a:pt x="22" y="3"/>
                  </a:cubicBezTo>
                  <a:cubicBezTo>
                    <a:pt x="22" y="3"/>
                    <a:pt x="22" y="3"/>
                    <a:pt x="22" y="3"/>
                  </a:cubicBezTo>
                  <a:cubicBezTo>
                    <a:pt x="21" y="3"/>
                    <a:pt x="21" y="3"/>
                    <a:pt x="21" y="2"/>
                  </a:cubicBezTo>
                  <a:cubicBezTo>
                    <a:pt x="21" y="2"/>
                    <a:pt x="21" y="2"/>
                    <a:pt x="21" y="1"/>
                  </a:cubicBezTo>
                  <a:cubicBezTo>
                    <a:pt x="21" y="1"/>
                    <a:pt x="20" y="1"/>
                    <a:pt x="20" y="1"/>
                  </a:cubicBezTo>
                  <a:cubicBezTo>
                    <a:pt x="20" y="1"/>
                    <a:pt x="20" y="0"/>
                    <a:pt x="20" y="0"/>
                  </a:cubicBezTo>
                  <a:cubicBezTo>
                    <a:pt x="19" y="0"/>
                    <a:pt x="19" y="0"/>
                    <a:pt x="19" y="0"/>
                  </a:cubicBezTo>
                  <a:cubicBezTo>
                    <a:pt x="18" y="0"/>
                    <a:pt x="18" y="0"/>
                    <a:pt x="18" y="0"/>
                  </a:cubicBezTo>
                  <a:cubicBezTo>
                    <a:pt x="17" y="1"/>
                    <a:pt x="17" y="1"/>
                    <a:pt x="17" y="1"/>
                  </a:cubicBezTo>
                  <a:cubicBezTo>
                    <a:pt x="17" y="2"/>
                    <a:pt x="17" y="2"/>
                    <a:pt x="17" y="3"/>
                  </a:cubicBezTo>
                  <a:cubicBezTo>
                    <a:pt x="17" y="3"/>
                    <a:pt x="17" y="3"/>
                    <a:pt x="16" y="3"/>
                  </a:cubicBezTo>
                  <a:cubicBezTo>
                    <a:pt x="16" y="3"/>
                    <a:pt x="16" y="3"/>
                    <a:pt x="16" y="4"/>
                  </a:cubicBezTo>
                  <a:cubicBezTo>
                    <a:pt x="16" y="4"/>
                    <a:pt x="16" y="4"/>
                    <a:pt x="16" y="4"/>
                  </a:cubicBezTo>
                  <a:cubicBezTo>
                    <a:pt x="15" y="4"/>
                    <a:pt x="15" y="4"/>
                    <a:pt x="15" y="5"/>
                  </a:cubicBezTo>
                  <a:cubicBezTo>
                    <a:pt x="15" y="5"/>
                    <a:pt x="15" y="5"/>
                    <a:pt x="15" y="5"/>
                  </a:cubicBezTo>
                  <a:cubicBezTo>
                    <a:pt x="15" y="6"/>
                    <a:pt x="15" y="6"/>
                    <a:pt x="14" y="6"/>
                  </a:cubicBezTo>
                  <a:cubicBezTo>
                    <a:pt x="14" y="6"/>
                    <a:pt x="13" y="5"/>
                    <a:pt x="13" y="6"/>
                  </a:cubicBezTo>
                  <a:cubicBezTo>
                    <a:pt x="13" y="6"/>
                    <a:pt x="13" y="6"/>
                    <a:pt x="13" y="7"/>
                  </a:cubicBezTo>
                  <a:cubicBezTo>
                    <a:pt x="12" y="7"/>
                    <a:pt x="12" y="7"/>
                    <a:pt x="12" y="7"/>
                  </a:cubicBezTo>
                  <a:cubicBezTo>
                    <a:pt x="12" y="7"/>
                    <a:pt x="12" y="7"/>
                    <a:pt x="12" y="7"/>
                  </a:cubicBezTo>
                  <a:cubicBezTo>
                    <a:pt x="11" y="7"/>
                    <a:pt x="11" y="7"/>
                    <a:pt x="11" y="8"/>
                  </a:cubicBezTo>
                  <a:cubicBezTo>
                    <a:pt x="11" y="8"/>
                    <a:pt x="11" y="8"/>
                    <a:pt x="11" y="8"/>
                  </a:cubicBezTo>
                  <a:cubicBezTo>
                    <a:pt x="11" y="9"/>
                    <a:pt x="11" y="9"/>
                    <a:pt x="10" y="9"/>
                  </a:cubicBezTo>
                  <a:cubicBezTo>
                    <a:pt x="10" y="10"/>
                    <a:pt x="10" y="10"/>
                    <a:pt x="10" y="10"/>
                  </a:cubicBezTo>
                  <a:cubicBezTo>
                    <a:pt x="9" y="11"/>
                    <a:pt x="9" y="11"/>
                    <a:pt x="9" y="11"/>
                  </a:cubicBezTo>
                  <a:cubicBezTo>
                    <a:pt x="8" y="12"/>
                    <a:pt x="8" y="12"/>
                    <a:pt x="8" y="12"/>
                  </a:cubicBezTo>
                  <a:cubicBezTo>
                    <a:pt x="7" y="12"/>
                    <a:pt x="7" y="11"/>
                    <a:pt x="6" y="12"/>
                  </a:cubicBezTo>
                  <a:cubicBezTo>
                    <a:pt x="6" y="12"/>
                    <a:pt x="6" y="12"/>
                    <a:pt x="5" y="13"/>
                  </a:cubicBezTo>
                  <a:cubicBezTo>
                    <a:pt x="5" y="13"/>
                    <a:pt x="5" y="13"/>
                    <a:pt x="5" y="14"/>
                  </a:cubicBezTo>
                  <a:cubicBezTo>
                    <a:pt x="5" y="14"/>
                    <a:pt x="5" y="14"/>
                    <a:pt x="5" y="15"/>
                  </a:cubicBezTo>
                  <a:cubicBezTo>
                    <a:pt x="5" y="15"/>
                    <a:pt x="5" y="16"/>
                    <a:pt x="4" y="16"/>
                  </a:cubicBezTo>
                  <a:cubicBezTo>
                    <a:pt x="4" y="16"/>
                    <a:pt x="4" y="15"/>
                    <a:pt x="3" y="15"/>
                  </a:cubicBezTo>
                  <a:cubicBezTo>
                    <a:pt x="3" y="15"/>
                    <a:pt x="2" y="15"/>
                    <a:pt x="2" y="15"/>
                  </a:cubicBezTo>
                  <a:cubicBezTo>
                    <a:pt x="2" y="15"/>
                    <a:pt x="2" y="15"/>
                    <a:pt x="1" y="15"/>
                  </a:cubicBezTo>
                  <a:cubicBezTo>
                    <a:pt x="1" y="14"/>
                    <a:pt x="1" y="14"/>
                    <a:pt x="1" y="14"/>
                  </a:cubicBezTo>
                  <a:cubicBezTo>
                    <a:pt x="1" y="14"/>
                    <a:pt x="0" y="14"/>
                    <a:pt x="0" y="14"/>
                  </a:cubicBezTo>
                  <a:cubicBezTo>
                    <a:pt x="1" y="15"/>
                    <a:pt x="1" y="15"/>
                    <a:pt x="1" y="15"/>
                  </a:cubicBezTo>
                  <a:cubicBezTo>
                    <a:pt x="1" y="15"/>
                    <a:pt x="1" y="15"/>
                    <a:pt x="1" y="15"/>
                  </a:cubicBezTo>
                  <a:cubicBezTo>
                    <a:pt x="1" y="16"/>
                    <a:pt x="1" y="16"/>
                    <a:pt x="2" y="16"/>
                  </a:cubicBezTo>
                  <a:cubicBezTo>
                    <a:pt x="2" y="17"/>
                    <a:pt x="2" y="17"/>
                    <a:pt x="3" y="17"/>
                  </a:cubicBezTo>
                  <a:cubicBezTo>
                    <a:pt x="3" y="17"/>
                    <a:pt x="4" y="16"/>
                    <a:pt x="4" y="16"/>
                  </a:cubicBezTo>
                  <a:cubicBezTo>
                    <a:pt x="5" y="16"/>
                    <a:pt x="5" y="16"/>
                    <a:pt x="5" y="17"/>
                  </a:cubicBezTo>
                  <a:cubicBezTo>
                    <a:pt x="6" y="17"/>
                    <a:pt x="6" y="17"/>
                    <a:pt x="6" y="17"/>
                  </a:cubicBezTo>
                  <a:cubicBezTo>
                    <a:pt x="7" y="17"/>
                    <a:pt x="7" y="17"/>
                    <a:pt x="7" y="16"/>
                  </a:cubicBezTo>
                  <a:cubicBezTo>
                    <a:pt x="7" y="16"/>
                    <a:pt x="7" y="15"/>
                    <a:pt x="8" y="15"/>
                  </a:cubicBezTo>
                  <a:cubicBezTo>
                    <a:pt x="8" y="15"/>
                    <a:pt x="8" y="15"/>
                    <a:pt x="9" y="15"/>
                  </a:cubicBezTo>
                  <a:cubicBezTo>
                    <a:pt x="9" y="15"/>
                    <a:pt x="9" y="16"/>
                    <a:pt x="10" y="16"/>
                  </a:cubicBezTo>
                  <a:cubicBezTo>
                    <a:pt x="10" y="16"/>
                    <a:pt x="11" y="16"/>
                    <a:pt x="11" y="16"/>
                  </a:cubicBezTo>
                  <a:cubicBezTo>
                    <a:pt x="12" y="16"/>
                    <a:pt x="12" y="15"/>
                    <a:pt x="12" y="15"/>
                  </a:cubicBezTo>
                  <a:cubicBezTo>
                    <a:pt x="12" y="15"/>
                    <a:pt x="13" y="15"/>
                    <a:pt x="13" y="15"/>
                  </a:cubicBezTo>
                  <a:cubicBezTo>
                    <a:pt x="13" y="15"/>
                    <a:pt x="14" y="15"/>
                    <a:pt x="14" y="15"/>
                  </a:cubicBezTo>
                  <a:cubicBezTo>
                    <a:pt x="14" y="14"/>
                    <a:pt x="13" y="14"/>
                    <a:pt x="14" y="14"/>
                  </a:cubicBezTo>
                  <a:cubicBezTo>
                    <a:pt x="14" y="13"/>
                    <a:pt x="14" y="13"/>
                    <a:pt x="14" y="13"/>
                  </a:cubicBezTo>
                  <a:cubicBezTo>
                    <a:pt x="15" y="12"/>
                    <a:pt x="14" y="11"/>
                    <a:pt x="15" y="11"/>
                  </a:cubicBezTo>
                  <a:cubicBezTo>
                    <a:pt x="15" y="11"/>
                    <a:pt x="15" y="11"/>
                    <a:pt x="16" y="11"/>
                  </a:cubicBezTo>
                  <a:cubicBezTo>
                    <a:pt x="16" y="10"/>
                    <a:pt x="15" y="10"/>
                    <a:pt x="16" y="9"/>
                  </a:cubicBezTo>
                  <a:cubicBezTo>
                    <a:pt x="16" y="9"/>
                    <a:pt x="16" y="8"/>
                    <a:pt x="16" y="8"/>
                  </a:cubicBezTo>
                  <a:cubicBezTo>
                    <a:pt x="17" y="7"/>
                    <a:pt x="17" y="8"/>
                    <a:pt x="18" y="8"/>
                  </a:cubicBezTo>
                  <a:cubicBezTo>
                    <a:pt x="18" y="7"/>
                    <a:pt x="18" y="7"/>
                    <a:pt x="19" y="7"/>
                  </a:cubicBezTo>
                  <a:cubicBezTo>
                    <a:pt x="19" y="7"/>
                    <a:pt x="19" y="7"/>
                    <a:pt x="20" y="8"/>
                  </a:cubicBezTo>
                  <a:cubicBezTo>
                    <a:pt x="20" y="8"/>
                    <a:pt x="21" y="8"/>
                    <a:pt x="21" y="8"/>
                  </a:cubicBezTo>
                  <a:cubicBezTo>
                    <a:pt x="22" y="8"/>
                    <a:pt x="22" y="8"/>
                    <a:pt x="22" y="8"/>
                  </a:cubicBezTo>
                  <a:cubicBezTo>
                    <a:pt x="22" y="8"/>
                    <a:pt x="22" y="8"/>
                    <a:pt x="22" y="8"/>
                  </a:cubicBezTo>
                  <a:cubicBezTo>
                    <a:pt x="22" y="8"/>
                    <a:pt x="23" y="8"/>
                    <a:pt x="23" y="8"/>
                  </a:cubicBezTo>
                  <a:cubicBezTo>
                    <a:pt x="23" y="8"/>
                    <a:pt x="23" y="8"/>
                    <a:pt x="23" y="7"/>
                  </a:cubicBezTo>
                  <a:cubicBezTo>
                    <a:pt x="23" y="7"/>
                    <a:pt x="22" y="7"/>
                    <a:pt x="23" y="7"/>
                  </a:cubicBezTo>
                  <a:cubicBezTo>
                    <a:pt x="23" y="6"/>
                    <a:pt x="23" y="6"/>
                    <a:pt x="23"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 name="Freeform 10"/>
            <p:cNvSpPr>
              <a:spLocks/>
            </p:cNvSpPr>
            <p:nvPr/>
          </p:nvSpPr>
          <p:spPr bwMode="auto">
            <a:xfrm>
              <a:off x="1160464" y="1389064"/>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 name="Freeform 11"/>
            <p:cNvSpPr>
              <a:spLocks/>
            </p:cNvSpPr>
            <p:nvPr/>
          </p:nvSpPr>
          <p:spPr bwMode="auto">
            <a:xfrm>
              <a:off x="2541589" y="2589214"/>
              <a:ext cx="11113" cy="22225"/>
            </a:xfrm>
            <a:custGeom>
              <a:avLst/>
              <a:gdLst>
                <a:gd name="T0" fmla="*/ 1 w 1"/>
                <a:gd name="T1" fmla="*/ 1 h 2"/>
                <a:gd name="T2" fmla="*/ 1 w 1"/>
                <a:gd name="T3" fmla="*/ 1 h 2"/>
                <a:gd name="T4" fmla="*/ 0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1" y="0"/>
                    <a:pt x="0" y="1"/>
                  </a:cubicBezTo>
                  <a:cubicBezTo>
                    <a:pt x="0" y="1"/>
                    <a:pt x="0" y="1"/>
                    <a:pt x="0" y="1"/>
                  </a:cubicBezTo>
                  <a:cubicBezTo>
                    <a:pt x="1" y="2"/>
                    <a:pt x="1"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 name="Freeform 12"/>
            <p:cNvSpPr>
              <a:spLocks/>
            </p:cNvSpPr>
            <p:nvPr/>
          </p:nvSpPr>
          <p:spPr bwMode="auto">
            <a:xfrm>
              <a:off x="1160464" y="2070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 name="Freeform 13"/>
            <p:cNvSpPr>
              <a:spLocks/>
            </p:cNvSpPr>
            <p:nvPr/>
          </p:nvSpPr>
          <p:spPr bwMode="auto">
            <a:xfrm>
              <a:off x="1160464" y="2070101"/>
              <a:ext cx="722313" cy="561975"/>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 name="Freeform 14"/>
            <p:cNvSpPr>
              <a:spLocks/>
            </p:cNvSpPr>
            <p:nvPr/>
          </p:nvSpPr>
          <p:spPr bwMode="auto">
            <a:xfrm>
              <a:off x="2714627" y="2903539"/>
              <a:ext cx="87313" cy="119063"/>
            </a:xfrm>
            <a:custGeom>
              <a:avLst/>
              <a:gdLst>
                <a:gd name="T0" fmla="*/ 2 w 8"/>
                <a:gd name="T1" fmla="*/ 11 h 11"/>
                <a:gd name="T2" fmla="*/ 3 w 8"/>
                <a:gd name="T3" fmla="*/ 10 h 11"/>
                <a:gd name="T4" fmla="*/ 4 w 8"/>
                <a:gd name="T5" fmla="*/ 10 h 11"/>
                <a:gd name="T6" fmla="*/ 6 w 8"/>
                <a:gd name="T7" fmla="*/ 10 h 11"/>
                <a:gd name="T8" fmla="*/ 6 w 8"/>
                <a:gd name="T9" fmla="*/ 9 h 11"/>
                <a:gd name="T10" fmla="*/ 7 w 8"/>
                <a:gd name="T11" fmla="*/ 7 h 11"/>
                <a:gd name="T12" fmla="*/ 7 w 8"/>
                <a:gd name="T13" fmla="*/ 6 h 11"/>
                <a:gd name="T14" fmla="*/ 8 w 8"/>
                <a:gd name="T15" fmla="*/ 5 h 11"/>
                <a:gd name="T16" fmla="*/ 8 w 8"/>
                <a:gd name="T17" fmla="*/ 5 h 11"/>
                <a:gd name="T18" fmla="*/ 7 w 8"/>
                <a:gd name="T19" fmla="*/ 3 h 11"/>
                <a:gd name="T20" fmla="*/ 7 w 8"/>
                <a:gd name="T21" fmla="*/ 2 h 11"/>
                <a:gd name="T22" fmla="*/ 6 w 8"/>
                <a:gd name="T23" fmla="*/ 2 h 11"/>
                <a:gd name="T24" fmla="*/ 5 w 8"/>
                <a:gd name="T25" fmla="*/ 2 h 11"/>
                <a:gd name="T26" fmla="*/ 4 w 8"/>
                <a:gd name="T27" fmla="*/ 1 h 11"/>
                <a:gd name="T28" fmla="*/ 3 w 8"/>
                <a:gd name="T29" fmla="*/ 1 h 11"/>
                <a:gd name="T30" fmla="*/ 2 w 8"/>
                <a:gd name="T31" fmla="*/ 0 h 11"/>
                <a:gd name="T32" fmla="*/ 2 w 8"/>
                <a:gd name="T33" fmla="*/ 0 h 11"/>
                <a:gd name="T34" fmla="*/ 2 w 8"/>
                <a:gd name="T35" fmla="*/ 1 h 11"/>
                <a:gd name="T36" fmla="*/ 1 w 8"/>
                <a:gd name="T37" fmla="*/ 2 h 11"/>
                <a:gd name="T38" fmla="*/ 1 w 8"/>
                <a:gd name="T39" fmla="*/ 5 h 11"/>
                <a:gd name="T40" fmla="*/ 2 w 8"/>
                <a:gd name="T41" fmla="*/ 7 h 11"/>
                <a:gd name="T42" fmla="*/ 2 w 8"/>
                <a:gd name="T43" fmla="*/ 8 h 11"/>
                <a:gd name="T44" fmla="*/ 1 w 8"/>
                <a:gd name="T45" fmla="*/ 9 h 11"/>
                <a:gd name="T46" fmla="*/ 0 w 8"/>
                <a:gd name="T47" fmla="*/ 10 h 11"/>
                <a:gd name="T48" fmla="*/ 0 w 8"/>
                <a:gd name="T49" fmla="*/ 10 h 11"/>
                <a:gd name="T50" fmla="*/ 1 w 8"/>
                <a:gd name="T51" fmla="*/ 11 h 11"/>
                <a:gd name="T52" fmla="*/ 2 w 8"/>
                <a:gd name="T5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2" y="11"/>
                  </a:moveTo>
                  <a:cubicBezTo>
                    <a:pt x="2" y="11"/>
                    <a:pt x="3" y="10"/>
                    <a:pt x="3" y="10"/>
                  </a:cubicBezTo>
                  <a:cubicBezTo>
                    <a:pt x="4" y="10"/>
                    <a:pt x="4" y="11"/>
                    <a:pt x="4" y="10"/>
                  </a:cubicBezTo>
                  <a:cubicBezTo>
                    <a:pt x="5" y="10"/>
                    <a:pt x="5" y="10"/>
                    <a:pt x="6" y="10"/>
                  </a:cubicBezTo>
                  <a:cubicBezTo>
                    <a:pt x="6" y="9"/>
                    <a:pt x="6" y="9"/>
                    <a:pt x="6" y="9"/>
                  </a:cubicBezTo>
                  <a:cubicBezTo>
                    <a:pt x="6" y="8"/>
                    <a:pt x="6" y="8"/>
                    <a:pt x="7" y="7"/>
                  </a:cubicBezTo>
                  <a:cubicBezTo>
                    <a:pt x="7" y="7"/>
                    <a:pt x="7" y="6"/>
                    <a:pt x="7" y="6"/>
                  </a:cubicBezTo>
                  <a:cubicBezTo>
                    <a:pt x="8" y="5"/>
                    <a:pt x="8" y="5"/>
                    <a:pt x="8" y="5"/>
                  </a:cubicBezTo>
                  <a:cubicBezTo>
                    <a:pt x="8" y="5"/>
                    <a:pt x="8" y="5"/>
                    <a:pt x="8" y="5"/>
                  </a:cubicBezTo>
                  <a:cubicBezTo>
                    <a:pt x="8" y="4"/>
                    <a:pt x="8" y="4"/>
                    <a:pt x="7" y="3"/>
                  </a:cubicBezTo>
                  <a:cubicBezTo>
                    <a:pt x="7" y="3"/>
                    <a:pt x="7" y="2"/>
                    <a:pt x="7" y="2"/>
                  </a:cubicBezTo>
                  <a:cubicBezTo>
                    <a:pt x="6" y="2"/>
                    <a:pt x="6" y="2"/>
                    <a:pt x="6" y="2"/>
                  </a:cubicBezTo>
                  <a:cubicBezTo>
                    <a:pt x="5" y="2"/>
                    <a:pt x="5" y="2"/>
                    <a:pt x="5" y="2"/>
                  </a:cubicBezTo>
                  <a:cubicBezTo>
                    <a:pt x="5" y="1"/>
                    <a:pt x="4" y="2"/>
                    <a:pt x="4" y="1"/>
                  </a:cubicBezTo>
                  <a:cubicBezTo>
                    <a:pt x="3" y="1"/>
                    <a:pt x="3" y="1"/>
                    <a:pt x="3" y="1"/>
                  </a:cubicBezTo>
                  <a:cubicBezTo>
                    <a:pt x="3" y="0"/>
                    <a:pt x="3" y="0"/>
                    <a:pt x="2" y="0"/>
                  </a:cubicBezTo>
                  <a:cubicBezTo>
                    <a:pt x="2" y="0"/>
                    <a:pt x="2" y="0"/>
                    <a:pt x="2" y="0"/>
                  </a:cubicBezTo>
                  <a:cubicBezTo>
                    <a:pt x="2" y="1"/>
                    <a:pt x="2" y="1"/>
                    <a:pt x="2" y="1"/>
                  </a:cubicBezTo>
                  <a:cubicBezTo>
                    <a:pt x="2" y="2"/>
                    <a:pt x="1" y="2"/>
                    <a:pt x="1" y="2"/>
                  </a:cubicBezTo>
                  <a:cubicBezTo>
                    <a:pt x="1" y="3"/>
                    <a:pt x="1" y="4"/>
                    <a:pt x="1" y="5"/>
                  </a:cubicBezTo>
                  <a:cubicBezTo>
                    <a:pt x="1" y="6"/>
                    <a:pt x="2" y="6"/>
                    <a:pt x="2" y="7"/>
                  </a:cubicBezTo>
                  <a:cubicBezTo>
                    <a:pt x="2" y="7"/>
                    <a:pt x="2" y="7"/>
                    <a:pt x="2" y="8"/>
                  </a:cubicBezTo>
                  <a:cubicBezTo>
                    <a:pt x="2" y="8"/>
                    <a:pt x="1" y="9"/>
                    <a:pt x="1" y="9"/>
                  </a:cubicBezTo>
                  <a:cubicBezTo>
                    <a:pt x="1" y="9"/>
                    <a:pt x="1" y="10"/>
                    <a:pt x="0" y="10"/>
                  </a:cubicBezTo>
                  <a:cubicBezTo>
                    <a:pt x="0" y="10"/>
                    <a:pt x="0" y="10"/>
                    <a:pt x="0" y="10"/>
                  </a:cubicBezTo>
                  <a:cubicBezTo>
                    <a:pt x="1" y="10"/>
                    <a:pt x="1" y="11"/>
                    <a:pt x="1" y="11"/>
                  </a:cubicBezTo>
                  <a:cubicBezTo>
                    <a:pt x="2" y="11"/>
                    <a:pt x="2" y="11"/>
                    <a:pt x="2"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 name="Freeform 15"/>
            <p:cNvSpPr>
              <a:spLocks/>
            </p:cNvSpPr>
            <p:nvPr/>
          </p:nvSpPr>
          <p:spPr bwMode="auto">
            <a:xfrm>
              <a:off x="2217739" y="2708276"/>
              <a:ext cx="366713" cy="357188"/>
            </a:xfrm>
            <a:custGeom>
              <a:avLst/>
              <a:gdLst>
                <a:gd name="T0" fmla="*/ 33 w 34"/>
                <a:gd name="T1" fmla="*/ 10 h 33"/>
                <a:gd name="T2" fmla="*/ 31 w 34"/>
                <a:gd name="T3" fmla="*/ 9 h 33"/>
                <a:gd name="T4" fmla="*/ 31 w 34"/>
                <a:gd name="T5" fmla="*/ 7 h 33"/>
                <a:gd name="T6" fmla="*/ 29 w 34"/>
                <a:gd name="T7" fmla="*/ 6 h 33"/>
                <a:gd name="T8" fmla="*/ 28 w 34"/>
                <a:gd name="T9" fmla="*/ 6 h 33"/>
                <a:gd name="T10" fmla="*/ 27 w 34"/>
                <a:gd name="T11" fmla="*/ 5 h 33"/>
                <a:gd name="T12" fmla="*/ 29 w 34"/>
                <a:gd name="T13" fmla="*/ 4 h 33"/>
                <a:gd name="T14" fmla="*/ 27 w 34"/>
                <a:gd name="T15" fmla="*/ 3 h 33"/>
                <a:gd name="T16" fmla="*/ 25 w 34"/>
                <a:gd name="T17" fmla="*/ 4 h 33"/>
                <a:gd name="T18" fmla="*/ 23 w 34"/>
                <a:gd name="T19" fmla="*/ 4 h 33"/>
                <a:gd name="T20" fmla="*/ 22 w 34"/>
                <a:gd name="T21" fmla="*/ 6 h 33"/>
                <a:gd name="T22" fmla="*/ 19 w 34"/>
                <a:gd name="T23" fmla="*/ 4 h 33"/>
                <a:gd name="T24" fmla="*/ 17 w 34"/>
                <a:gd name="T25" fmla="*/ 4 h 33"/>
                <a:gd name="T26" fmla="*/ 13 w 34"/>
                <a:gd name="T27" fmla="*/ 4 h 33"/>
                <a:gd name="T28" fmla="*/ 12 w 34"/>
                <a:gd name="T29" fmla="*/ 2 h 33"/>
                <a:gd name="T30" fmla="*/ 9 w 34"/>
                <a:gd name="T31" fmla="*/ 2 h 33"/>
                <a:gd name="T32" fmla="*/ 9 w 34"/>
                <a:gd name="T33" fmla="*/ 0 h 33"/>
                <a:gd name="T34" fmla="*/ 8 w 34"/>
                <a:gd name="T35" fmla="*/ 1 h 33"/>
                <a:gd name="T36" fmla="*/ 8 w 34"/>
                <a:gd name="T37" fmla="*/ 2 h 33"/>
                <a:gd name="T38" fmla="*/ 5 w 34"/>
                <a:gd name="T39" fmla="*/ 3 h 33"/>
                <a:gd name="T40" fmla="*/ 4 w 34"/>
                <a:gd name="T41" fmla="*/ 3 h 33"/>
                <a:gd name="T42" fmla="*/ 3 w 34"/>
                <a:gd name="T43" fmla="*/ 2 h 33"/>
                <a:gd name="T44" fmla="*/ 1 w 34"/>
                <a:gd name="T45" fmla="*/ 4 h 33"/>
                <a:gd name="T46" fmla="*/ 1 w 34"/>
                <a:gd name="T47" fmla="*/ 7 h 33"/>
                <a:gd name="T48" fmla="*/ 1 w 34"/>
                <a:gd name="T49" fmla="*/ 9 h 33"/>
                <a:gd name="T50" fmla="*/ 2 w 34"/>
                <a:gd name="T51" fmla="*/ 11 h 33"/>
                <a:gd name="T52" fmla="*/ 2 w 34"/>
                <a:gd name="T53" fmla="*/ 14 h 33"/>
                <a:gd name="T54" fmla="*/ 6 w 34"/>
                <a:gd name="T55" fmla="*/ 15 h 33"/>
                <a:gd name="T56" fmla="*/ 8 w 34"/>
                <a:gd name="T57" fmla="*/ 16 h 33"/>
                <a:gd name="T58" fmla="*/ 9 w 34"/>
                <a:gd name="T59" fmla="*/ 17 h 33"/>
                <a:gd name="T60" fmla="*/ 12 w 34"/>
                <a:gd name="T61" fmla="*/ 17 h 33"/>
                <a:gd name="T62" fmla="*/ 14 w 34"/>
                <a:gd name="T63" fmla="*/ 17 h 33"/>
                <a:gd name="T64" fmla="*/ 13 w 34"/>
                <a:gd name="T65" fmla="*/ 20 h 33"/>
                <a:gd name="T66" fmla="*/ 13 w 34"/>
                <a:gd name="T67" fmla="*/ 24 h 33"/>
                <a:gd name="T68" fmla="*/ 13 w 34"/>
                <a:gd name="T69" fmla="*/ 26 h 33"/>
                <a:gd name="T70" fmla="*/ 15 w 34"/>
                <a:gd name="T71" fmla="*/ 28 h 33"/>
                <a:gd name="T72" fmla="*/ 15 w 34"/>
                <a:gd name="T73" fmla="*/ 31 h 33"/>
                <a:gd name="T74" fmla="*/ 16 w 34"/>
                <a:gd name="T75" fmla="*/ 32 h 33"/>
                <a:gd name="T76" fmla="*/ 19 w 34"/>
                <a:gd name="T77" fmla="*/ 33 h 33"/>
                <a:gd name="T78" fmla="*/ 22 w 34"/>
                <a:gd name="T79" fmla="*/ 30 h 33"/>
                <a:gd name="T80" fmla="*/ 24 w 34"/>
                <a:gd name="T81" fmla="*/ 28 h 33"/>
                <a:gd name="T82" fmla="*/ 22 w 34"/>
                <a:gd name="T83" fmla="*/ 26 h 33"/>
                <a:gd name="T84" fmla="*/ 21 w 34"/>
                <a:gd name="T85" fmla="*/ 23 h 33"/>
                <a:gd name="T86" fmla="*/ 23 w 34"/>
                <a:gd name="T87" fmla="*/ 23 h 33"/>
                <a:gd name="T88" fmla="*/ 24 w 34"/>
                <a:gd name="T89" fmla="*/ 24 h 33"/>
                <a:gd name="T90" fmla="*/ 27 w 34"/>
                <a:gd name="T91" fmla="*/ 23 h 33"/>
                <a:gd name="T92" fmla="*/ 29 w 34"/>
                <a:gd name="T93" fmla="*/ 22 h 33"/>
                <a:gd name="T94" fmla="*/ 30 w 34"/>
                <a:gd name="T95" fmla="*/ 21 h 33"/>
                <a:gd name="T96" fmla="*/ 31 w 34"/>
                <a:gd name="T97" fmla="*/ 20 h 33"/>
                <a:gd name="T98" fmla="*/ 30 w 34"/>
                <a:gd name="T99" fmla="*/ 17 h 33"/>
                <a:gd name="T100" fmla="*/ 30 w 34"/>
                <a:gd name="T101" fmla="*/ 15 h 33"/>
                <a:gd name="T102" fmla="*/ 32 w 34"/>
                <a:gd name="T103" fmla="*/ 14 h 33"/>
                <a:gd name="T104" fmla="*/ 32 w 34"/>
                <a:gd name="T105" fmla="*/ 13 h 33"/>
                <a:gd name="T106" fmla="*/ 34 w 34"/>
                <a:gd name="T107" fmla="*/ 11 h 33"/>
                <a:gd name="T108" fmla="*/ 34 w 34"/>
                <a:gd name="T10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3">
                  <a:moveTo>
                    <a:pt x="34" y="10"/>
                  </a:moveTo>
                  <a:cubicBezTo>
                    <a:pt x="33" y="10"/>
                    <a:pt x="33" y="10"/>
                    <a:pt x="33" y="10"/>
                  </a:cubicBezTo>
                  <a:cubicBezTo>
                    <a:pt x="32" y="10"/>
                    <a:pt x="32" y="10"/>
                    <a:pt x="31" y="10"/>
                  </a:cubicBezTo>
                  <a:cubicBezTo>
                    <a:pt x="31" y="10"/>
                    <a:pt x="31" y="10"/>
                    <a:pt x="31" y="9"/>
                  </a:cubicBezTo>
                  <a:cubicBezTo>
                    <a:pt x="30" y="9"/>
                    <a:pt x="31" y="9"/>
                    <a:pt x="31" y="8"/>
                  </a:cubicBezTo>
                  <a:cubicBezTo>
                    <a:pt x="31" y="8"/>
                    <a:pt x="31" y="7"/>
                    <a:pt x="31" y="7"/>
                  </a:cubicBezTo>
                  <a:cubicBezTo>
                    <a:pt x="31" y="6"/>
                    <a:pt x="31" y="6"/>
                    <a:pt x="30" y="6"/>
                  </a:cubicBezTo>
                  <a:cubicBezTo>
                    <a:pt x="30" y="6"/>
                    <a:pt x="30" y="6"/>
                    <a:pt x="29" y="6"/>
                  </a:cubicBezTo>
                  <a:cubicBezTo>
                    <a:pt x="29" y="6"/>
                    <a:pt x="28" y="6"/>
                    <a:pt x="28" y="6"/>
                  </a:cubicBezTo>
                  <a:cubicBezTo>
                    <a:pt x="28" y="6"/>
                    <a:pt x="28" y="6"/>
                    <a:pt x="28" y="6"/>
                  </a:cubicBezTo>
                  <a:cubicBezTo>
                    <a:pt x="28" y="6"/>
                    <a:pt x="28" y="6"/>
                    <a:pt x="28" y="6"/>
                  </a:cubicBezTo>
                  <a:cubicBezTo>
                    <a:pt x="27" y="6"/>
                    <a:pt x="27" y="6"/>
                    <a:pt x="27" y="5"/>
                  </a:cubicBezTo>
                  <a:cubicBezTo>
                    <a:pt x="27" y="5"/>
                    <a:pt x="27" y="5"/>
                    <a:pt x="27" y="4"/>
                  </a:cubicBezTo>
                  <a:cubicBezTo>
                    <a:pt x="28" y="4"/>
                    <a:pt x="29" y="4"/>
                    <a:pt x="29" y="4"/>
                  </a:cubicBezTo>
                  <a:cubicBezTo>
                    <a:pt x="29" y="3"/>
                    <a:pt x="28" y="3"/>
                    <a:pt x="28" y="3"/>
                  </a:cubicBezTo>
                  <a:cubicBezTo>
                    <a:pt x="28" y="3"/>
                    <a:pt x="28" y="3"/>
                    <a:pt x="27" y="3"/>
                  </a:cubicBezTo>
                  <a:cubicBezTo>
                    <a:pt x="27" y="3"/>
                    <a:pt x="26" y="3"/>
                    <a:pt x="26" y="3"/>
                  </a:cubicBezTo>
                  <a:cubicBezTo>
                    <a:pt x="26" y="4"/>
                    <a:pt x="26" y="4"/>
                    <a:pt x="25" y="4"/>
                  </a:cubicBezTo>
                  <a:cubicBezTo>
                    <a:pt x="25" y="4"/>
                    <a:pt x="24" y="4"/>
                    <a:pt x="24" y="4"/>
                  </a:cubicBezTo>
                  <a:cubicBezTo>
                    <a:pt x="24" y="4"/>
                    <a:pt x="23" y="4"/>
                    <a:pt x="23" y="4"/>
                  </a:cubicBezTo>
                  <a:cubicBezTo>
                    <a:pt x="23" y="4"/>
                    <a:pt x="22" y="4"/>
                    <a:pt x="22" y="5"/>
                  </a:cubicBezTo>
                  <a:cubicBezTo>
                    <a:pt x="22" y="5"/>
                    <a:pt x="22" y="5"/>
                    <a:pt x="22" y="6"/>
                  </a:cubicBezTo>
                  <a:cubicBezTo>
                    <a:pt x="21" y="6"/>
                    <a:pt x="21" y="5"/>
                    <a:pt x="20" y="5"/>
                  </a:cubicBezTo>
                  <a:cubicBezTo>
                    <a:pt x="19" y="5"/>
                    <a:pt x="19" y="5"/>
                    <a:pt x="19" y="4"/>
                  </a:cubicBezTo>
                  <a:cubicBezTo>
                    <a:pt x="18" y="4"/>
                    <a:pt x="18" y="4"/>
                    <a:pt x="18" y="4"/>
                  </a:cubicBezTo>
                  <a:cubicBezTo>
                    <a:pt x="18" y="4"/>
                    <a:pt x="17" y="4"/>
                    <a:pt x="17" y="4"/>
                  </a:cubicBezTo>
                  <a:cubicBezTo>
                    <a:pt x="16" y="4"/>
                    <a:pt x="16" y="4"/>
                    <a:pt x="15" y="4"/>
                  </a:cubicBezTo>
                  <a:cubicBezTo>
                    <a:pt x="14" y="4"/>
                    <a:pt x="13" y="5"/>
                    <a:pt x="13" y="4"/>
                  </a:cubicBezTo>
                  <a:cubicBezTo>
                    <a:pt x="12" y="4"/>
                    <a:pt x="13" y="3"/>
                    <a:pt x="12" y="3"/>
                  </a:cubicBezTo>
                  <a:cubicBezTo>
                    <a:pt x="12" y="2"/>
                    <a:pt x="12" y="2"/>
                    <a:pt x="12" y="2"/>
                  </a:cubicBezTo>
                  <a:cubicBezTo>
                    <a:pt x="12" y="2"/>
                    <a:pt x="11" y="2"/>
                    <a:pt x="11" y="2"/>
                  </a:cubicBezTo>
                  <a:cubicBezTo>
                    <a:pt x="10" y="2"/>
                    <a:pt x="10" y="2"/>
                    <a:pt x="9" y="2"/>
                  </a:cubicBezTo>
                  <a:cubicBezTo>
                    <a:pt x="9" y="1"/>
                    <a:pt x="10" y="1"/>
                    <a:pt x="9" y="0"/>
                  </a:cubicBezTo>
                  <a:cubicBezTo>
                    <a:pt x="9" y="0"/>
                    <a:pt x="9" y="0"/>
                    <a:pt x="9" y="0"/>
                  </a:cubicBezTo>
                  <a:cubicBezTo>
                    <a:pt x="8" y="0"/>
                    <a:pt x="8" y="0"/>
                    <a:pt x="7" y="0"/>
                  </a:cubicBezTo>
                  <a:cubicBezTo>
                    <a:pt x="7" y="0"/>
                    <a:pt x="8" y="0"/>
                    <a:pt x="8" y="1"/>
                  </a:cubicBezTo>
                  <a:cubicBezTo>
                    <a:pt x="8" y="1"/>
                    <a:pt x="9" y="1"/>
                    <a:pt x="8" y="1"/>
                  </a:cubicBezTo>
                  <a:cubicBezTo>
                    <a:pt x="8" y="2"/>
                    <a:pt x="8" y="2"/>
                    <a:pt x="8" y="2"/>
                  </a:cubicBezTo>
                  <a:cubicBezTo>
                    <a:pt x="7" y="2"/>
                    <a:pt x="7" y="2"/>
                    <a:pt x="6" y="2"/>
                  </a:cubicBezTo>
                  <a:cubicBezTo>
                    <a:pt x="6" y="2"/>
                    <a:pt x="6" y="3"/>
                    <a:pt x="5" y="3"/>
                  </a:cubicBezTo>
                  <a:cubicBezTo>
                    <a:pt x="5" y="3"/>
                    <a:pt x="5" y="4"/>
                    <a:pt x="4" y="4"/>
                  </a:cubicBezTo>
                  <a:cubicBezTo>
                    <a:pt x="4" y="4"/>
                    <a:pt x="4" y="3"/>
                    <a:pt x="4" y="3"/>
                  </a:cubicBezTo>
                  <a:cubicBezTo>
                    <a:pt x="4" y="3"/>
                    <a:pt x="4" y="2"/>
                    <a:pt x="4" y="2"/>
                  </a:cubicBezTo>
                  <a:cubicBezTo>
                    <a:pt x="3" y="2"/>
                    <a:pt x="3" y="2"/>
                    <a:pt x="3" y="2"/>
                  </a:cubicBezTo>
                  <a:cubicBezTo>
                    <a:pt x="3" y="3"/>
                    <a:pt x="2" y="2"/>
                    <a:pt x="2" y="3"/>
                  </a:cubicBezTo>
                  <a:cubicBezTo>
                    <a:pt x="1" y="3"/>
                    <a:pt x="1" y="4"/>
                    <a:pt x="1" y="4"/>
                  </a:cubicBezTo>
                  <a:cubicBezTo>
                    <a:pt x="1" y="5"/>
                    <a:pt x="1" y="5"/>
                    <a:pt x="1" y="5"/>
                  </a:cubicBezTo>
                  <a:cubicBezTo>
                    <a:pt x="1" y="6"/>
                    <a:pt x="1" y="6"/>
                    <a:pt x="1" y="7"/>
                  </a:cubicBezTo>
                  <a:cubicBezTo>
                    <a:pt x="0" y="7"/>
                    <a:pt x="0" y="7"/>
                    <a:pt x="0" y="8"/>
                  </a:cubicBezTo>
                  <a:cubicBezTo>
                    <a:pt x="0" y="8"/>
                    <a:pt x="1" y="8"/>
                    <a:pt x="1" y="9"/>
                  </a:cubicBezTo>
                  <a:cubicBezTo>
                    <a:pt x="1" y="9"/>
                    <a:pt x="1" y="9"/>
                    <a:pt x="1" y="10"/>
                  </a:cubicBezTo>
                  <a:cubicBezTo>
                    <a:pt x="1" y="10"/>
                    <a:pt x="2" y="10"/>
                    <a:pt x="2" y="11"/>
                  </a:cubicBezTo>
                  <a:cubicBezTo>
                    <a:pt x="2" y="12"/>
                    <a:pt x="2" y="12"/>
                    <a:pt x="2" y="12"/>
                  </a:cubicBezTo>
                  <a:cubicBezTo>
                    <a:pt x="2" y="13"/>
                    <a:pt x="2" y="14"/>
                    <a:pt x="2" y="14"/>
                  </a:cubicBezTo>
                  <a:cubicBezTo>
                    <a:pt x="3" y="15"/>
                    <a:pt x="3" y="15"/>
                    <a:pt x="4" y="15"/>
                  </a:cubicBezTo>
                  <a:cubicBezTo>
                    <a:pt x="5" y="15"/>
                    <a:pt x="5" y="15"/>
                    <a:pt x="6" y="15"/>
                  </a:cubicBezTo>
                  <a:cubicBezTo>
                    <a:pt x="7" y="15"/>
                    <a:pt x="7" y="15"/>
                    <a:pt x="8" y="15"/>
                  </a:cubicBezTo>
                  <a:cubicBezTo>
                    <a:pt x="8" y="15"/>
                    <a:pt x="8" y="16"/>
                    <a:pt x="8" y="16"/>
                  </a:cubicBezTo>
                  <a:cubicBezTo>
                    <a:pt x="8" y="16"/>
                    <a:pt x="8" y="16"/>
                    <a:pt x="8" y="16"/>
                  </a:cubicBezTo>
                  <a:cubicBezTo>
                    <a:pt x="8" y="17"/>
                    <a:pt x="9" y="17"/>
                    <a:pt x="9" y="17"/>
                  </a:cubicBezTo>
                  <a:cubicBezTo>
                    <a:pt x="9" y="17"/>
                    <a:pt x="10" y="17"/>
                    <a:pt x="10" y="17"/>
                  </a:cubicBezTo>
                  <a:cubicBezTo>
                    <a:pt x="11" y="17"/>
                    <a:pt x="12" y="17"/>
                    <a:pt x="12" y="17"/>
                  </a:cubicBezTo>
                  <a:cubicBezTo>
                    <a:pt x="13" y="17"/>
                    <a:pt x="13" y="17"/>
                    <a:pt x="13" y="17"/>
                  </a:cubicBezTo>
                  <a:cubicBezTo>
                    <a:pt x="14" y="17"/>
                    <a:pt x="14" y="17"/>
                    <a:pt x="14" y="17"/>
                  </a:cubicBezTo>
                  <a:cubicBezTo>
                    <a:pt x="14" y="18"/>
                    <a:pt x="14" y="18"/>
                    <a:pt x="13" y="19"/>
                  </a:cubicBezTo>
                  <a:cubicBezTo>
                    <a:pt x="13" y="20"/>
                    <a:pt x="13" y="20"/>
                    <a:pt x="13" y="20"/>
                  </a:cubicBezTo>
                  <a:cubicBezTo>
                    <a:pt x="13" y="21"/>
                    <a:pt x="13" y="22"/>
                    <a:pt x="13" y="22"/>
                  </a:cubicBezTo>
                  <a:cubicBezTo>
                    <a:pt x="13" y="23"/>
                    <a:pt x="13" y="23"/>
                    <a:pt x="13" y="24"/>
                  </a:cubicBezTo>
                  <a:cubicBezTo>
                    <a:pt x="13" y="24"/>
                    <a:pt x="14" y="24"/>
                    <a:pt x="14" y="25"/>
                  </a:cubicBezTo>
                  <a:cubicBezTo>
                    <a:pt x="14" y="25"/>
                    <a:pt x="13" y="25"/>
                    <a:pt x="13" y="26"/>
                  </a:cubicBezTo>
                  <a:cubicBezTo>
                    <a:pt x="13" y="26"/>
                    <a:pt x="13" y="27"/>
                    <a:pt x="13" y="27"/>
                  </a:cubicBezTo>
                  <a:cubicBezTo>
                    <a:pt x="14" y="28"/>
                    <a:pt x="14" y="27"/>
                    <a:pt x="15" y="28"/>
                  </a:cubicBezTo>
                  <a:cubicBezTo>
                    <a:pt x="15" y="28"/>
                    <a:pt x="15" y="29"/>
                    <a:pt x="15" y="29"/>
                  </a:cubicBezTo>
                  <a:cubicBezTo>
                    <a:pt x="15" y="30"/>
                    <a:pt x="15" y="30"/>
                    <a:pt x="15" y="31"/>
                  </a:cubicBezTo>
                  <a:cubicBezTo>
                    <a:pt x="16" y="31"/>
                    <a:pt x="16" y="32"/>
                    <a:pt x="16" y="32"/>
                  </a:cubicBezTo>
                  <a:cubicBezTo>
                    <a:pt x="16" y="32"/>
                    <a:pt x="16" y="32"/>
                    <a:pt x="16" y="32"/>
                  </a:cubicBezTo>
                  <a:cubicBezTo>
                    <a:pt x="16" y="32"/>
                    <a:pt x="17" y="33"/>
                    <a:pt x="17" y="33"/>
                  </a:cubicBezTo>
                  <a:cubicBezTo>
                    <a:pt x="18" y="33"/>
                    <a:pt x="18" y="33"/>
                    <a:pt x="19" y="33"/>
                  </a:cubicBezTo>
                  <a:cubicBezTo>
                    <a:pt x="20" y="32"/>
                    <a:pt x="20" y="32"/>
                    <a:pt x="20" y="32"/>
                  </a:cubicBezTo>
                  <a:cubicBezTo>
                    <a:pt x="21" y="31"/>
                    <a:pt x="21" y="31"/>
                    <a:pt x="22" y="30"/>
                  </a:cubicBezTo>
                  <a:cubicBezTo>
                    <a:pt x="22" y="30"/>
                    <a:pt x="23" y="30"/>
                    <a:pt x="23" y="29"/>
                  </a:cubicBezTo>
                  <a:cubicBezTo>
                    <a:pt x="24" y="29"/>
                    <a:pt x="24" y="28"/>
                    <a:pt x="24" y="28"/>
                  </a:cubicBezTo>
                  <a:cubicBezTo>
                    <a:pt x="24" y="27"/>
                    <a:pt x="23" y="28"/>
                    <a:pt x="22" y="28"/>
                  </a:cubicBezTo>
                  <a:cubicBezTo>
                    <a:pt x="22" y="27"/>
                    <a:pt x="22" y="26"/>
                    <a:pt x="22" y="26"/>
                  </a:cubicBezTo>
                  <a:cubicBezTo>
                    <a:pt x="22" y="25"/>
                    <a:pt x="22" y="25"/>
                    <a:pt x="22" y="25"/>
                  </a:cubicBezTo>
                  <a:cubicBezTo>
                    <a:pt x="22" y="24"/>
                    <a:pt x="20" y="23"/>
                    <a:pt x="21" y="23"/>
                  </a:cubicBezTo>
                  <a:cubicBezTo>
                    <a:pt x="21" y="23"/>
                    <a:pt x="21" y="23"/>
                    <a:pt x="22" y="23"/>
                  </a:cubicBezTo>
                  <a:cubicBezTo>
                    <a:pt x="22" y="23"/>
                    <a:pt x="22" y="23"/>
                    <a:pt x="23" y="23"/>
                  </a:cubicBezTo>
                  <a:cubicBezTo>
                    <a:pt x="23" y="23"/>
                    <a:pt x="23" y="23"/>
                    <a:pt x="24" y="23"/>
                  </a:cubicBezTo>
                  <a:cubicBezTo>
                    <a:pt x="24" y="23"/>
                    <a:pt x="24" y="23"/>
                    <a:pt x="24" y="24"/>
                  </a:cubicBezTo>
                  <a:cubicBezTo>
                    <a:pt x="25" y="24"/>
                    <a:pt x="25" y="24"/>
                    <a:pt x="25" y="24"/>
                  </a:cubicBezTo>
                  <a:cubicBezTo>
                    <a:pt x="26" y="24"/>
                    <a:pt x="26" y="23"/>
                    <a:pt x="27" y="23"/>
                  </a:cubicBezTo>
                  <a:cubicBezTo>
                    <a:pt x="27" y="23"/>
                    <a:pt x="27" y="23"/>
                    <a:pt x="27" y="23"/>
                  </a:cubicBezTo>
                  <a:cubicBezTo>
                    <a:pt x="28" y="23"/>
                    <a:pt x="28" y="23"/>
                    <a:pt x="29" y="22"/>
                  </a:cubicBezTo>
                  <a:cubicBezTo>
                    <a:pt x="29" y="22"/>
                    <a:pt x="29" y="22"/>
                    <a:pt x="30" y="22"/>
                  </a:cubicBezTo>
                  <a:cubicBezTo>
                    <a:pt x="30" y="22"/>
                    <a:pt x="30" y="22"/>
                    <a:pt x="30" y="21"/>
                  </a:cubicBezTo>
                  <a:cubicBezTo>
                    <a:pt x="31" y="21"/>
                    <a:pt x="31" y="21"/>
                    <a:pt x="31" y="20"/>
                  </a:cubicBezTo>
                  <a:cubicBezTo>
                    <a:pt x="31" y="20"/>
                    <a:pt x="31" y="20"/>
                    <a:pt x="31" y="20"/>
                  </a:cubicBezTo>
                  <a:cubicBezTo>
                    <a:pt x="31" y="20"/>
                    <a:pt x="31" y="19"/>
                    <a:pt x="31" y="19"/>
                  </a:cubicBezTo>
                  <a:cubicBezTo>
                    <a:pt x="30" y="18"/>
                    <a:pt x="30" y="18"/>
                    <a:pt x="30" y="17"/>
                  </a:cubicBezTo>
                  <a:cubicBezTo>
                    <a:pt x="30" y="17"/>
                    <a:pt x="30" y="16"/>
                    <a:pt x="30" y="16"/>
                  </a:cubicBezTo>
                  <a:cubicBezTo>
                    <a:pt x="30" y="16"/>
                    <a:pt x="30" y="16"/>
                    <a:pt x="30" y="15"/>
                  </a:cubicBezTo>
                  <a:cubicBezTo>
                    <a:pt x="30" y="15"/>
                    <a:pt x="31" y="15"/>
                    <a:pt x="31" y="15"/>
                  </a:cubicBezTo>
                  <a:cubicBezTo>
                    <a:pt x="32" y="15"/>
                    <a:pt x="32" y="15"/>
                    <a:pt x="32" y="14"/>
                  </a:cubicBezTo>
                  <a:cubicBezTo>
                    <a:pt x="32" y="14"/>
                    <a:pt x="32" y="14"/>
                    <a:pt x="32" y="14"/>
                  </a:cubicBezTo>
                  <a:cubicBezTo>
                    <a:pt x="31" y="13"/>
                    <a:pt x="32" y="13"/>
                    <a:pt x="32" y="13"/>
                  </a:cubicBezTo>
                  <a:cubicBezTo>
                    <a:pt x="32" y="12"/>
                    <a:pt x="32" y="12"/>
                    <a:pt x="33" y="12"/>
                  </a:cubicBezTo>
                  <a:cubicBezTo>
                    <a:pt x="33" y="11"/>
                    <a:pt x="33" y="11"/>
                    <a:pt x="34" y="11"/>
                  </a:cubicBezTo>
                  <a:cubicBezTo>
                    <a:pt x="34" y="11"/>
                    <a:pt x="34" y="11"/>
                    <a:pt x="34" y="10"/>
                  </a:cubicBezTo>
                  <a:cubicBezTo>
                    <a:pt x="34" y="10"/>
                    <a:pt x="34" y="10"/>
                    <a:pt x="34"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 name="Freeform 16"/>
            <p:cNvSpPr>
              <a:spLocks/>
            </p:cNvSpPr>
            <p:nvPr/>
          </p:nvSpPr>
          <p:spPr bwMode="auto">
            <a:xfrm>
              <a:off x="2693989" y="4027489"/>
              <a:ext cx="150813" cy="150813"/>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 name="Freeform 17"/>
            <p:cNvSpPr>
              <a:spLocks/>
            </p:cNvSpPr>
            <p:nvPr/>
          </p:nvSpPr>
          <p:spPr bwMode="auto">
            <a:xfrm>
              <a:off x="3740152" y="2222501"/>
              <a:ext cx="238125" cy="193675"/>
            </a:xfrm>
            <a:custGeom>
              <a:avLst/>
              <a:gdLst>
                <a:gd name="T0" fmla="*/ 13 w 22"/>
                <a:gd name="T1" fmla="*/ 5 h 18"/>
                <a:gd name="T2" fmla="*/ 22 w 22"/>
                <a:gd name="T3" fmla="*/ 5 h 18"/>
                <a:gd name="T4" fmla="*/ 22 w 22"/>
                <a:gd name="T5" fmla="*/ 0 h 18"/>
                <a:gd name="T6" fmla="*/ 21 w 22"/>
                <a:gd name="T7" fmla="*/ 0 h 18"/>
                <a:gd name="T8" fmla="*/ 10 w 22"/>
                <a:gd name="T9" fmla="*/ 0 h 18"/>
                <a:gd name="T10" fmla="*/ 10 w 22"/>
                <a:gd name="T11" fmla="*/ 0 h 18"/>
                <a:gd name="T12" fmla="*/ 10 w 22"/>
                <a:gd name="T13" fmla="*/ 2 h 18"/>
                <a:gd name="T14" fmla="*/ 9 w 22"/>
                <a:gd name="T15" fmla="*/ 3 h 18"/>
                <a:gd name="T16" fmla="*/ 8 w 22"/>
                <a:gd name="T17" fmla="*/ 3 h 18"/>
                <a:gd name="T18" fmla="*/ 7 w 22"/>
                <a:gd name="T19" fmla="*/ 4 h 18"/>
                <a:gd name="T20" fmla="*/ 6 w 22"/>
                <a:gd name="T21" fmla="*/ 6 h 18"/>
                <a:gd name="T22" fmla="*/ 6 w 22"/>
                <a:gd name="T23" fmla="*/ 7 h 18"/>
                <a:gd name="T24" fmla="*/ 6 w 22"/>
                <a:gd name="T25" fmla="*/ 8 h 18"/>
                <a:gd name="T26" fmla="*/ 5 w 22"/>
                <a:gd name="T27" fmla="*/ 9 h 18"/>
                <a:gd name="T28" fmla="*/ 4 w 22"/>
                <a:gd name="T29" fmla="*/ 10 h 18"/>
                <a:gd name="T30" fmla="*/ 4 w 22"/>
                <a:gd name="T31" fmla="*/ 11 h 18"/>
                <a:gd name="T32" fmla="*/ 3 w 22"/>
                <a:gd name="T33" fmla="*/ 12 h 18"/>
                <a:gd name="T34" fmla="*/ 3 w 22"/>
                <a:gd name="T35" fmla="*/ 13 h 18"/>
                <a:gd name="T36" fmla="*/ 2 w 22"/>
                <a:gd name="T37" fmla="*/ 14 h 18"/>
                <a:gd name="T38" fmla="*/ 1 w 22"/>
                <a:gd name="T39" fmla="*/ 15 h 18"/>
                <a:gd name="T40" fmla="*/ 1 w 22"/>
                <a:gd name="T41" fmla="*/ 16 h 18"/>
                <a:gd name="T42" fmla="*/ 0 w 22"/>
                <a:gd name="T43" fmla="*/ 17 h 18"/>
                <a:gd name="T44" fmla="*/ 0 w 22"/>
                <a:gd name="T45" fmla="*/ 18 h 18"/>
                <a:gd name="T46" fmla="*/ 0 w 22"/>
                <a:gd name="T47" fmla="*/ 18 h 18"/>
                <a:gd name="T48" fmla="*/ 11 w 22"/>
                <a:gd name="T49" fmla="*/ 18 h 18"/>
                <a:gd name="T50" fmla="*/ 11 w 22"/>
                <a:gd name="T51" fmla="*/ 15 h 18"/>
                <a:gd name="T52" fmla="*/ 11 w 22"/>
                <a:gd name="T53" fmla="*/ 13 h 18"/>
                <a:gd name="T54" fmla="*/ 11 w 22"/>
                <a:gd name="T55" fmla="*/ 13 h 18"/>
                <a:gd name="T56" fmla="*/ 12 w 22"/>
                <a:gd name="T57" fmla="*/ 13 h 18"/>
                <a:gd name="T58" fmla="*/ 13 w 22"/>
                <a:gd name="T59" fmla="*/ 12 h 18"/>
                <a:gd name="T60" fmla="*/ 13 w 22"/>
                <a:gd name="T6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18">
                  <a:moveTo>
                    <a:pt x="13" y="5"/>
                  </a:moveTo>
                  <a:cubicBezTo>
                    <a:pt x="22" y="5"/>
                    <a:pt x="22" y="5"/>
                    <a:pt x="22" y="5"/>
                  </a:cubicBezTo>
                  <a:cubicBezTo>
                    <a:pt x="22" y="0"/>
                    <a:pt x="22" y="0"/>
                    <a:pt x="22" y="0"/>
                  </a:cubicBezTo>
                  <a:cubicBezTo>
                    <a:pt x="21" y="0"/>
                    <a:pt x="21" y="0"/>
                    <a:pt x="21" y="0"/>
                  </a:cubicBezTo>
                  <a:cubicBezTo>
                    <a:pt x="10" y="0"/>
                    <a:pt x="10" y="0"/>
                    <a:pt x="10" y="0"/>
                  </a:cubicBezTo>
                  <a:cubicBezTo>
                    <a:pt x="10" y="0"/>
                    <a:pt x="10" y="0"/>
                    <a:pt x="10" y="0"/>
                  </a:cubicBezTo>
                  <a:cubicBezTo>
                    <a:pt x="10" y="1"/>
                    <a:pt x="10" y="1"/>
                    <a:pt x="10" y="2"/>
                  </a:cubicBezTo>
                  <a:cubicBezTo>
                    <a:pt x="9" y="2"/>
                    <a:pt x="9" y="3"/>
                    <a:pt x="9" y="3"/>
                  </a:cubicBezTo>
                  <a:cubicBezTo>
                    <a:pt x="8" y="3"/>
                    <a:pt x="8" y="3"/>
                    <a:pt x="8" y="3"/>
                  </a:cubicBezTo>
                  <a:cubicBezTo>
                    <a:pt x="8" y="4"/>
                    <a:pt x="7" y="4"/>
                    <a:pt x="7" y="4"/>
                  </a:cubicBezTo>
                  <a:cubicBezTo>
                    <a:pt x="7" y="5"/>
                    <a:pt x="7" y="5"/>
                    <a:pt x="6" y="6"/>
                  </a:cubicBezTo>
                  <a:cubicBezTo>
                    <a:pt x="6" y="6"/>
                    <a:pt x="6" y="6"/>
                    <a:pt x="6" y="7"/>
                  </a:cubicBezTo>
                  <a:cubicBezTo>
                    <a:pt x="6" y="8"/>
                    <a:pt x="7" y="8"/>
                    <a:pt x="6" y="8"/>
                  </a:cubicBezTo>
                  <a:cubicBezTo>
                    <a:pt x="6" y="9"/>
                    <a:pt x="6" y="9"/>
                    <a:pt x="5" y="9"/>
                  </a:cubicBezTo>
                  <a:cubicBezTo>
                    <a:pt x="5" y="9"/>
                    <a:pt x="5" y="9"/>
                    <a:pt x="4" y="10"/>
                  </a:cubicBezTo>
                  <a:cubicBezTo>
                    <a:pt x="4" y="10"/>
                    <a:pt x="4" y="10"/>
                    <a:pt x="4" y="11"/>
                  </a:cubicBezTo>
                  <a:cubicBezTo>
                    <a:pt x="3" y="11"/>
                    <a:pt x="3" y="11"/>
                    <a:pt x="3" y="12"/>
                  </a:cubicBezTo>
                  <a:cubicBezTo>
                    <a:pt x="3" y="12"/>
                    <a:pt x="3" y="12"/>
                    <a:pt x="3" y="13"/>
                  </a:cubicBezTo>
                  <a:cubicBezTo>
                    <a:pt x="2" y="14"/>
                    <a:pt x="2" y="14"/>
                    <a:pt x="2" y="14"/>
                  </a:cubicBezTo>
                  <a:cubicBezTo>
                    <a:pt x="2" y="15"/>
                    <a:pt x="2" y="15"/>
                    <a:pt x="1" y="15"/>
                  </a:cubicBezTo>
                  <a:cubicBezTo>
                    <a:pt x="1" y="16"/>
                    <a:pt x="1" y="16"/>
                    <a:pt x="1" y="16"/>
                  </a:cubicBezTo>
                  <a:cubicBezTo>
                    <a:pt x="0" y="16"/>
                    <a:pt x="0" y="17"/>
                    <a:pt x="0" y="17"/>
                  </a:cubicBezTo>
                  <a:cubicBezTo>
                    <a:pt x="0" y="17"/>
                    <a:pt x="0" y="18"/>
                    <a:pt x="0" y="18"/>
                  </a:cubicBezTo>
                  <a:cubicBezTo>
                    <a:pt x="0" y="18"/>
                    <a:pt x="0" y="18"/>
                    <a:pt x="0" y="18"/>
                  </a:cubicBezTo>
                  <a:cubicBezTo>
                    <a:pt x="11" y="18"/>
                    <a:pt x="11" y="18"/>
                    <a:pt x="11" y="18"/>
                  </a:cubicBezTo>
                  <a:cubicBezTo>
                    <a:pt x="11" y="15"/>
                    <a:pt x="11" y="15"/>
                    <a:pt x="11" y="15"/>
                  </a:cubicBezTo>
                  <a:cubicBezTo>
                    <a:pt x="10" y="14"/>
                    <a:pt x="10" y="14"/>
                    <a:pt x="11" y="13"/>
                  </a:cubicBezTo>
                  <a:cubicBezTo>
                    <a:pt x="11" y="13"/>
                    <a:pt x="11" y="13"/>
                    <a:pt x="11" y="13"/>
                  </a:cubicBezTo>
                  <a:cubicBezTo>
                    <a:pt x="12" y="13"/>
                    <a:pt x="12" y="13"/>
                    <a:pt x="12" y="13"/>
                  </a:cubicBezTo>
                  <a:cubicBezTo>
                    <a:pt x="13" y="13"/>
                    <a:pt x="13" y="12"/>
                    <a:pt x="13" y="12"/>
                  </a:cubicBezTo>
                  <a:cubicBezTo>
                    <a:pt x="13" y="5"/>
                    <a:pt x="13" y="5"/>
                    <a:pt x="13"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 name="Freeform 18"/>
            <p:cNvSpPr>
              <a:spLocks/>
            </p:cNvSpPr>
            <p:nvPr/>
          </p:nvSpPr>
          <p:spPr bwMode="auto">
            <a:xfrm>
              <a:off x="4592639" y="1658939"/>
              <a:ext cx="98425" cy="98425"/>
            </a:xfrm>
            <a:custGeom>
              <a:avLst/>
              <a:gdLst>
                <a:gd name="T0" fmla="*/ 3 w 9"/>
                <a:gd name="T1" fmla="*/ 1 h 9"/>
                <a:gd name="T2" fmla="*/ 2 w 9"/>
                <a:gd name="T3" fmla="*/ 1 h 9"/>
                <a:gd name="T4" fmla="*/ 1 w 9"/>
                <a:gd name="T5" fmla="*/ 1 h 9"/>
                <a:gd name="T6" fmla="*/ 0 w 9"/>
                <a:gd name="T7" fmla="*/ 1 h 9"/>
                <a:gd name="T8" fmla="*/ 0 w 9"/>
                <a:gd name="T9" fmla="*/ 2 h 9"/>
                <a:gd name="T10" fmla="*/ 1 w 9"/>
                <a:gd name="T11" fmla="*/ 3 h 9"/>
                <a:gd name="T12" fmla="*/ 1 w 9"/>
                <a:gd name="T13" fmla="*/ 4 h 9"/>
                <a:gd name="T14" fmla="*/ 1 w 9"/>
                <a:gd name="T15" fmla="*/ 5 h 9"/>
                <a:gd name="T16" fmla="*/ 2 w 9"/>
                <a:gd name="T17" fmla="*/ 5 h 9"/>
                <a:gd name="T18" fmla="*/ 2 w 9"/>
                <a:gd name="T19" fmla="*/ 6 h 9"/>
                <a:gd name="T20" fmla="*/ 2 w 9"/>
                <a:gd name="T21" fmla="*/ 7 h 9"/>
                <a:gd name="T22" fmla="*/ 3 w 9"/>
                <a:gd name="T23" fmla="*/ 7 h 9"/>
                <a:gd name="T24" fmla="*/ 4 w 9"/>
                <a:gd name="T25" fmla="*/ 7 h 9"/>
                <a:gd name="T26" fmla="*/ 5 w 9"/>
                <a:gd name="T27" fmla="*/ 7 h 9"/>
                <a:gd name="T28" fmla="*/ 6 w 9"/>
                <a:gd name="T29" fmla="*/ 9 h 9"/>
                <a:gd name="T30" fmla="*/ 6 w 9"/>
                <a:gd name="T31" fmla="*/ 9 h 9"/>
                <a:gd name="T32" fmla="*/ 6 w 9"/>
                <a:gd name="T33" fmla="*/ 8 h 9"/>
                <a:gd name="T34" fmla="*/ 7 w 9"/>
                <a:gd name="T35" fmla="*/ 7 h 9"/>
                <a:gd name="T36" fmla="*/ 8 w 9"/>
                <a:gd name="T37" fmla="*/ 7 h 9"/>
                <a:gd name="T38" fmla="*/ 9 w 9"/>
                <a:gd name="T39" fmla="*/ 6 h 9"/>
                <a:gd name="T40" fmla="*/ 9 w 9"/>
                <a:gd name="T41" fmla="*/ 5 h 9"/>
                <a:gd name="T42" fmla="*/ 8 w 9"/>
                <a:gd name="T43" fmla="*/ 4 h 9"/>
                <a:gd name="T44" fmla="*/ 9 w 9"/>
                <a:gd name="T45" fmla="*/ 3 h 9"/>
                <a:gd name="T46" fmla="*/ 8 w 9"/>
                <a:gd name="T47" fmla="*/ 2 h 9"/>
                <a:gd name="T48" fmla="*/ 7 w 9"/>
                <a:gd name="T49" fmla="*/ 1 h 9"/>
                <a:gd name="T50" fmla="*/ 7 w 9"/>
                <a:gd name="T51" fmla="*/ 1 h 9"/>
                <a:gd name="T52" fmla="*/ 6 w 9"/>
                <a:gd name="T53" fmla="*/ 2 h 9"/>
                <a:gd name="T54" fmla="*/ 6 w 9"/>
                <a:gd name="T55" fmla="*/ 1 h 9"/>
                <a:gd name="T56" fmla="*/ 5 w 9"/>
                <a:gd name="T57" fmla="*/ 1 h 9"/>
                <a:gd name="T58" fmla="*/ 4 w 9"/>
                <a:gd name="T59" fmla="*/ 1 h 9"/>
                <a:gd name="T60" fmla="*/ 3 w 9"/>
                <a:gd name="T6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9">
                  <a:moveTo>
                    <a:pt x="3" y="1"/>
                  </a:moveTo>
                  <a:cubicBezTo>
                    <a:pt x="3" y="1"/>
                    <a:pt x="2" y="1"/>
                    <a:pt x="2" y="1"/>
                  </a:cubicBezTo>
                  <a:cubicBezTo>
                    <a:pt x="2" y="1"/>
                    <a:pt x="1" y="0"/>
                    <a:pt x="1" y="1"/>
                  </a:cubicBezTo>
                  <a:cubicBezTo>
                    <a:pt x="1" y="1"/>
                    <a:pt x="1" y="1"/>
                    <a:pt x="0" y="1"/>
                  </a:cubicBezTo>
                  <a:cubicBezTo>
                    <a:pt x="0" y="2"/>
                    <a:pt x="0" y="2"/>
                    <a:pt x="0" y="2"/>
                  </a:cubicBezTo>
                  <a:cubicBezTo>
                    <a:pt x="0" y="2"/>
                    <a:pt x="1" y="2"/>
                    <a:pt x="1" y="3"/>
                  </a:cubicBezTo>
                  <a:cubicBezTo>
                    <a:pt x="1" y="3"/>
                    <a:pt x="1" y="4"/>
                    <a:pt x="1" y="4"/>
                  </a:cubicBezTo>
                  <a:cubicBezTo>
                    <a:pt x="1" y="4"/>
                    <a:pt x="1" y="4"/>
                    <a:pt x="1" y="5"/>
                  </a:cubicBezTo>
                  <a:cubicBezTo>
                    <a:pt x="2" y="5"/>
                    <a:pt x="2" y="5"/>
                    <a:pt x="2" y="5"/>
                  </a:cubicBezTo>
                  <a:cubicBezTo>
                    <a:pt x="2" y="5"/>
                    <a:pt x="2" y="5"/>
                    <a:pt x="2" y="6"/>
                  </a:cubicBezTo>
                  <a:cubicBezTo>
                    <a:pt x="3" y="6"/>
                    <a:pt x="2" y="6"/>
                    <a:pt x="2" y="7"/>
                  </a:cubicBezTo>
                  <a:cubicBezTo>
                    <a:pt x="2" y="7"/>
                    <a:pt x="3" y="7"/>
                    <a:pt x="3" y="7"/>
                  </a:cubicBezTo>
                  <a:cubicBezTo>
                    <a:pt x="4" y="7"/>
                    <a:pt x="4" y="7"/>
                    <a:pt x="4" y="7"/>
                  </a:cubicBezTo>
                  <a:cubicBezTo>
                    <a:pt x="5" y="7"/>
                    <a:pt x="5" y="7"/>
                    <a:pt x="5" y="7"/>
                  </a:cubicBezTo>
                  <a:cubicBezTo>
                    <a:pt x="6" y="8"/>
                    <a:pt x="5" y="8"/>
                    <a:pt x="6" y="9"/>
                  </a:cubicBezTo>
                  <a:cubicBezTo>
                    <a:pt x="6" y="9"/>
                    <a:pt x="6" y="9"/>
                    <a:pt x="6" y="9"/>
                  </a:cubicBezTo>
                  <a:cubicBezTo>
                    <a:pt x="6" y="8"/>
                    <a:pt x="6" y="8"/>
                    <a:pt x="6" y="8"/>
                  </a:cubicBezTo>
                  <a:cubicBezTo>
                    <a:pt x="7" y="8"/>
                    <a:pt x="7" y="8"/>
                    <a:pt x="7" y="7"/>
                  </a:cubicBezTo>
                  <a:cubicBezTo>
                    <a:pt x="7" y="7"/>
                    <a:pt x="7" y="7"/>
                    <a:pt x="8" y="7"/>
                  </a:cubicBezTo>
                  <a:cubicBezTo>
                    <a:pt x="8" y="7"/>
                    <a:pt x="9" y="7"/>
                    <a:pt x="9" y="6"/>
                  </a:cubicBezTo>
                  <a:cubicBezTo>
                    <a:pt x="9" y="6"/>
                    <a:pt x="9" y="5"/>
                    <a:pt x="9" y="5"/>
                  </a:cubicBezTo>
                  <a:cubicBezTo>
                    <a:pt x="9" y="5"/>
                    <a:pt x="8" y="5"/>
                    <a:pt x="8" y="4"/>
                  </a:cubicBezTo>
                  <a:cubicBezTo>
                    <a:pt x="8" y="4"/>
                    <a:pt x="9" y="4"/>
                    <a:pt x="9" y="3"/>
                  </a:cubicBezTo>
                  <a:cubicBezTo>
                    <a:pt x="9" y="3"/>
                    <a:pt x="8" y="3"/>
                    <a:pt x="8" y="2"/>
                  </a:cubicBezTo>
                  <a:cubicBezTo>
                    <a:pt x="8" y="2"/>
                    <a:pt x="8" y="2"/>
                    <a:pt x="7" y="1"/>
                  </a:cubicBezTo>
                  <a:cubicBezTo>
                    <a:pt x="7" y="1"/>
                    <a:pt x="7" y="1"/>
                    <a:pt x="7" y="1"/>
                  </a:cubicBezTo>
                  <a:cubicBezTo>
                    <a:pt x="7" y="2"/>
                    <a:pt x="7" y="2"/>
                    <a:pt x="6" y="2"/>
                  </a:cubicBezTo>
                  <a:cubicBezTo>
                    <a:pt x="6" y="2"/>
                    <a:pt x="6" y="1"/>
                    <a:pt x="6" y="1"/>
                  </a:cubicBezTo>
                  <a:cubicBezTo>
                    <a:pt x="5" y="1"/>
                    <a:pt x="5" y="1"/>
                    <a:pt x="5" y="1"/>
                  </a:cubicBezTo>
                  <a:cubicBezTo>
                    <a:pt x="5" y="1"/>
                    <a:pt x="4" y="1"/>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 name="Freeform 19"/>
            <p:cNvSpPr>
              <a:spLocks/>
            </p:cNvSpPr>
            <p:nvPr/>
          </p:nvSpPr>
          <p:spPr bwMode="auto">
            <a:xfrm>
              <a:off x="4452939" y="2049464"/>
              <a:ext cx="420688" cy="431800"/>
            </a:xfrm>
            <a:custGeom>
              <a:avLst/>
              <a:gdLst>
                <a:gd name="T0" fmla="*/ 33 w 39"/>
                <a:gd name="T1" fmla="*/ 2 h 40"/>
                <a:gd name="T2" fmla="*/ 31 w 39"/>
                <a:gd name="T3" fmla="*/ 1 h 40"/>
                <a:gd name="T4" fmla="*/ 29 w 39"/>
                <a:gd name="T5" fmla="*/ 1 h 40"/>
                <a:gd name="T6" fmla="*/ 27 w 39"/>
                <a:gd name="T7" fmla="*/ 2 h 40"/>
                <a:gd name="T8" fmla="*/ 25 w 39"/>
                <a:gd name="T9" fmla="*/ 4 h 40"/>
                <a:gd name="T10" fmla="*/ 26 w 39"/>
                <a:gd name="T11" fmla="*/ 7 h 40"/>
                <a:gd name="T12" fmla="*/ 23 w 39"/>
                <a:gd name="T13" fmla="*/ 8 h 40"/>
                <a:gd name="T14" fmla="*/ 21 w 39"/>
                <a:gd name="T15" fmla="*/ 7 h 40"/>
                <a:gd name="T16" fmla="*/ 17 w 39"/>
                <a:gd name="T17" fmla="*/ 6 h 40"/>
                <a:gd name="T18" fmla="*/ 15 w 39"/>
                <a:gd name="T19" fmla="*/ 5 h 40"/>
                <a:gd name="T20" fmla="*/ 14 w 39"/>
                <a:gd name="T21" fmla="*/ 2 h 40"/>
                <a:gd name="T22" fmla="*/ 12 w 39"/>
                <a:gd name="T23" fmla="*/ 2 h 40"/>
                <a:gd name="T24" fmla="*/ 9 w 39"/>
                <a:gd name="T25" fmla="*/ 1 h 40"/>
                <a:gd name="T26" fmla="*/ 5 w 39"/>
                <a:gd name="T27" fmla="*/ 0 h 40"/>
                <a:gd name="T28" fmla="*/ 5 w 39"/>
                <a:gd name="T29" fmla="*/ 0 h 40"/>
                <a:gd name="T30" fmla="*/ 5 w 39"/>
                <a:gd name="T31" fmla="*/ 3 h 40"/>
                <a:gd name="T32" fmla="*/ 4 w 39"/>
                <a:gd name="T33" fmla="*/ 3 h 40"/>
                <a:gd name="T34" fmla="*/ 2 w 39"/>
                <a:gd name="T35" fmla="*/ 5 h 40"/>
                <a:gd name="T36" fmla="*/ 2 w 39"/>
                <a:gd name="T37" fmla="*/ 6 h 40"/>
                <a:gd name="T38" fmla="*/ 1 w 39"/>
                <a:gd name="T39" fmla="*/ 9 h 40"/>
                <a:gd name="T40" fmla="*/ 0 w 39"/>
                <a:gd name="T41" fmla="*/ 9 h 40"/>
                <a:gd name="T42" fmla="*/ 0 w 39"/>
                <a:gd name="T43" fmla="*/ 10 h 40"/>
                <a:gd name="T44" fmla="*/ 1 w 39"/>
                <a:gd name="T45" fmla="*/ 13 h 40"/>
                <a:gd name="T46" fmla="*/ 1 w 39"/>
                <a:gd name="T47" fmla="*/ 15 h 40"/>
                <a:gd name="T48" fmla="*/ 1 w 39"/>
                <a:gd name="T49" fmla="*/ 19 h 40"/>
                <a:gd name="T50" fmla="*/ 1 w 39"/>
                <a:gd name="T51" fmla="*/ 20 h 40"/>
                <a:gd name="T52" fmla="*/ 1 w 39"/>
                <a:gd name="T53" fmla="*/ 23 h 40"/>
                <a:gd name="T54" fmla="*/ 3 w 39"/>
                <a:gd name="T55" fmla="*/ 25 h 40"/>
                <a:gd name="T56" fmla="*/ 4 w 39"/>
                <a:gd name="T57" fmla="*/ 26 h 40"/>
                <a:gd name="T58" fmla="*/ 6 w 39"/>
                <a:gd name="T59" fmla="*/ 27 h 40"/>
                <a:gd name="T60" fmla="*/ 8 w 39"/>
                <a:gd name="T61" fmla="*/ 28 h 40"/>
                <a:gd name="T62" fmla="*/ 9 w 39"/>
                <a:gd name="T63" fmla="*/ 29 h 40"/>
                <a:gd name="T64" fmla="*/ 11 w 39"/>
                <a:gd name="T65" fmla="*/ 30 h 40"/>
                <a:gd name="T66" fmla="*/ 13 w 39"/>
                <a:gd name="T67" fmla="*/ 30 h 40"/>
                <a:gd name="T68" fmla="*/ 14 w 39"/>
                <a:gd name="T69" fmla="*/ 30 h 40"/>
                <a:gd name="T70" fmla="*/ 16 w 39"/>
                <a:gd name="T71" fmla="*/ 29 h 40"/>
                <a:gd name="T72" fmla="*/ 17 w 39"/>
                <a:gd name="T73" fmla="*/ 29 h 40"/>
                <a:gd name="T74" fmla="*/ 21 w 39"/>
                <a:gd name="T75" fmla="*/ 31 h 40"/>
                <a:gd name="T76" fmla="*/ 23 w 39"/>
                <a:gd name="T77" fmla="*/ 32 h 40"/>
                <a:gd name="T78" fmla="*/ 26 w 39"/>
                <a:gd name="T79" fmla="*/ 34 h 40"/>
                <a:gd name="T80" fmla="*/ 29 w 39"/>
                <a:gd name="T81" fmla="*/ 36 h 40"/>
                <a:gd name="T82" fmla="*/ 31 w 39"/>
                <a:gd name="T83" fmla="*/ 37 h 40"/>
                <a:gd name="T84" fmla="*/ 34 w 39"/>
                <a:gd name="T85" fmla="*/ 38 h 40"/>
                <a:gd name="T86" fmla="*/ 36 w 39"/>
                <a:gd name="T87" fmla="*/ 40 h 40"/>
                <a:gd name="T88" fmla="*/ 39 w 39"/>
                <a:gd name="T89" fmla="*/ 38 h 40"/>
                <a:gd name="T90" fmla="*/ 38 w 39"/>
                <a:gd name="T91" fmla="*/ 20 h 40"/>
                <a:gd name="T92" fmla="*/ 38 w 39"/>
                <a:gd name="T93" fmla="*/ 10 h 40"/>
                <a:gd name="T94" fmla="*/ 37 w 39"/>
                <a:gd name="T95" fmla="*/ 6 h 40"/>
                <a:gd name="T96" fmla="*/ 38 w 39"/>
                <a:gd name="T97" fmla="*/ 5 h 40"/>
                <a:gd name="T98" fmla="*/ 38 w 39"/>
                <a:gd name="T99" fmla="*/ 4 h 40"/>
                <a:gd name="T100" fmla="*/ 34 w 39"/>
                <a:gd name="T10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40">
                  <a:moveTo>
                    <a:pt x="33" y="3"/>
                  </a:moveTo>
                  <a:cubicBezTo>
                    <a:pt x="33" y="3"/>
                    <a:pt x="33" y="3"/>
                    <a:pt x="33" y="2"/>
                  </a:cubicBezTo>
                  <a:cubicBezTo>
                    <a:pt x="33" y="2"/>
                    <a:pt x="32" y="2"/>
                    <a:pt x="32" y="2"/>
                  </a:cubicBezTo>
                  <a:cubicBezTo>
                    <a:pt x="32" y="1"/>
                    <a:pt x="31" y="2"/>
                    <a:pt x="31" y="1"/>
                  </a:cubicBezTo>
                  <a:cubicBezTo>
                    <a:pt x="31" y="1"/>
                    <a:pt x="31" y="1"/>
                    <a:pt x="30" y="1"/>
                  </a:cubicBezTo>
                  <a:cubicBezTo>
                    <a:pt x="30" y="0"/>
                    <a:pt x="30" y="0"/>
                    <a:pt x="29" y="1"/>
                  </a:cubicBezTo>
                  <a:cubicBezTo>
                    <a:pt x="29" y="1"/>
                    <a:pt x="29" y="1"/>
                    <a:pt x="28" y="1"/>
                  </a:cubicBezTo>
                  <a:cubicBezTo>
                    <a:pt x="28" y="2"/>
                    <a:pt x="28" y="2"/>
                    <a:pt x="27" y="2"/>
                  </a:cubicBezTo>
                  <a:cubicBezTo>
                    <a:pt x="26" y="2"/>
                    <a:pt x="26" y="2"/>
                    <a:pt x="26" y="3"/>
                  </a:cubicBezTo>
                  <a:cubicBezTo>
                    <a:pt x="25" y="3"/>
                    <a:pt x="25" y="3"/>
                    <a:pt x="25" y="4"/>
                  </a:cubicBezTo>
                  <a:cubicBezTo>
                    <a:pt x="25" y="5"/>
                    <a:pt x="26" y="5"/>
                    <a:pt x="26" y="5"/>
                  </a:cubicBezTo>
                  <a:cubicBezTo>
                    <a:pt x="26" y="6"/>
                    <a:pt x="26" y="6"/>
                    <a:pt x="26" y="7"/>
                  </a:cubicBezTo>
                  <a:cubicBezTo>
                    <a:pt x="25" y="7"/>
                    <a:pt x="25" y="8"/>
                    <a:pt x="25" y="8"/>
                  </a:cubicBezTo>
                  <a:cubicBezTo>
                    <a:pt x="24" y="8"/>
                    <a:pt x="24" y="8"/>
                    <a:pt x="23" y="8"/>
                  </a:cubicBezTo>
                  <a:cubicBezTo>
                    <a:pt x="23" y="8"/>
                    <a:pt x="22" y="8"/>
                    <a:pt x="22" y="7"/>
                  </a:cubicBezTo>
                  <a:cubicBezTo>
                    <a:pt x="21" y="7"/>
                    <a:pt x="21" y="7"/>
                    <a:pt x="21" y="7"/>
                  </a:cubicBezTo>
                  <a:cubicBezTo>
                    <a:pt x="20" y="6"/>
                    <a:pt x="19" y="7"/>
                    <a:pt x="18" y="6"/>
                  </a:cubicBezTo>
                  <a:cubicBezTo>
                    <a:pt x="18" y="6"/>
                    <a:pt x="17" y="6"/>
                    <a:pt x="17" y="6"/>
                  </a:cubicBezTo>
                  <a:cubicBezTo>
                    <a:pt x="16" y="6"/>
                    <a:pt x="16" y="6"/>
                    <a:pt x="15" y="5"/>
                  </a:cubicBezTo>
                  <a:cubicBezTo>
                    <a:pt x="15" y="5"/>
                    <a:pt x="15" y="5"/>
                    <a:pt x="15" y="5"/>
                  </a:cubicBezTo>
                  <a:cubicBezTo>
                    <a:pt x="14" y="4"/>
                    <a:pt x="14" y="4"/>
                    <a:pt x="14" y="3"/>
                  </a:cubicBezTo>
                  <a:cubicBezTo>
                    <a:pt x="14" y="3"/>
                    <a:pt x="14" y="3"/>
                    <a:pt x="14" y="2"/>
                  </a:cubicBezTo>
                  <a:cubicBezTo>
                    <a:pt x="13" y="2"/>
                    <a:pt x="13" y="2"/>
                    <a:pt x="13" y="2"/>
                  </a:cubicBezTo>
                  <a:cubicBezTo>
                    <a:pt x="12" y="2"/>
                    <a:pt x="12" y="2"/>
                    <a:pt x="12" y="2"/>
                  </a:cubicBezTo>
                  <a:cubicBezTo>
                    <a:pt x="11" y="2"/>
                    <a:pt x="10" y="2"/>
                    <a:pt x="10" y="2"/>
                  </a:cubicBezTo>
                  <a:cubicBezTo>
                    <a:pt x="10" y="1"/>
                    <a:pt x="10" y="1"/>
                    <a:pt x="9" y="1"/>
                  </a:cubicBezTo>
                  <a:cubicBezTo>
                    <a:pt x="9" y="0"/>
                    <a:pt x="9" y="0"/>
                    <a:pt x="8" y="0"/>
                  </a:cubicBezTo>
                  <a:cubicBezTo>
                    <a:pt x="7" y="0"/>
                    <a:pt x="7" y="0"/>
                    <a:pt x="5" y="0"/>
                  </a:cubicBezTo>
                  <a:cubicBezTo>
                    <a:pt x="5" y="0"/>
                    <a:pt x="5" y="0"/>
                    <a:pt x="5" y="0"/>
                  </a:cubicBezTo>
                  <a:cubicBezTo>
                    <a:pt x="5" y="0"/>
                    <a:pt x="5" y="0"/>
                    <a:pt x="5" y="0"/>
                  </a:cubicBezTo>
                  <a:cubicBezTo>
                    <a:pt x="5" y="1"/>
                    <a:pt x="5" y="1"/>
                    <a:pt x="5" y="2"/>
                  </a:cubicBezTo>
                  <a:cubicBezTo>
                    <a:pt x="5" y="2"/>
                    <a:pt x="5" y="2"/>
                    <a:pt x="5" y="3"/>
                  </a:cubicBezTo>
                  <a:cubicBezTo>
                    <a:pt x="5" y="3"/>
                    <a:pt x="5" y="3"/>
                    <a:pt x="4" y="3"/>
                  </a:cubicBezTo>
                  <a:cubicBezTo>
                    <a:pt x="4" y="3"/>
                    <a:pt x="4" y="3"/>
                    <a:pt x="4" y="3"/>
                  </a:cubicBezTo>
                  <a:cubicBezTo>
                    <a:pt x="3" y="3"/>
                    <a:pt x="3" y="3"/>
                    <a:pt x="3" y="4"/>
                  </a:cubicBezTo>
                  <a:cubicBezTo>
                    <a:pt x="3" y="4"/>
                    <a:pt x="3" y="4"/>
                    <a:pt x="2" y="5"/>
                  </a:cubicBezTo>
                  <a:cubicBezTo>
                    <a:pt x="2" y="5"/>
                    <a:pt x="2" y="5"/>
                    <a:pt x="2" y="5"/>
                  </a:cubicBezTo>
                  <a:cubicBezTo>
                    <a:pt x="1" y="5"/>
                    <a:pt x="2" y="6"/>
                    <a:pt x="2" y="6"/>
                  </a:cubicBezTo>
                  <a:cubicBezTo>
                    <a:pt x="2" y="7"/>
                    <a:pt x="2" y="7"/>
                    <a:pt x="2" y="8"/>
                  </a:cubicBezTo>
                  <a:cubicBezTo>
                    <a:pt x="2" y="8"/>
                    <a:pt x="1" y="8"/>
                    <a:pt x="1" y="9"/>
                  </a:cubicBezTo>
                  <a:cubicBezTo>
                    <a:pt x="1" y="9"/>
                    <a:pt x="1" y="9"/>
                    <a:pt x="0" y="9"/>
                  </a:cubicBezTo>
                  <a:cubicBezTo>
                    <a:pt x="0" y="9"/>
                    <a:pt x="0" y="9"/>
                    <a:pt x="0" y="9"/>
                  </a:cubicBezTo>
                  <a:cubicBezTo>
                    <a:pt x="0" y="9"/>
                    <a:pt x="0" y="9"/>
                    <a:pt x="0" y="10"/>
                  </a:cubicBezTo>
                  <a:cubicBezTo>
                    <a:pt x="0" y="10"/>
                    <a:pt x="0" y="10"/>
                    <a:pt x="0" y="10"/>
                  </a:cubicBezTo>
                  <a:cubicBezTo>
                    <a:pt x="1" y="11"/>
                    <a:pt x="0" y="11"/>
                    <a:pt x="0" y="12"/>
                  </a:cubicBezTo>
                  <a:cubicBezTo>
                    <a:pt x="1" y="12"/>
                    <a:pt x="1" y="12"/>
                    <a:pt x="1" y="13"/>
                  </a:cubicBezTo>
                  <a:cubicBezTo>
                    <a:pt x="1" y="13"/>
                    <a:pt x="1" y="13"/>
                    <a:pt x="1" y="14"/>
                  </a:cubicBezTo>
                  <a:cubicBezTo>
                    <a:pt x="1" y="15"/>
                    <a:pt x="1" y="15"/>
                    <a:pt x="1" y="15"/>
                  </a:cubicBezTo>
                  <a:cubicBezTo>
                    <a:pt x="1" y="16"/>
                    <a:pt x="1" y="16"/>
                    <a:pt x="1" y="17"/>
                  </a:cubicBezTo>
                  <a:cubicBezTo>
                    <a:pt x="1" y="18"/>
                    <a:pt x="1" y="18"/>
                    <a:pt x="1" y="19"/>
                  </a:cubicBezTo>
                  <a:cubicBezTo>
                    <a:pt x="1" y="19"/>
                    <a:pt x="1" y="20"/>
                    <a:pt x="1" y="20"/>
                  </a:cubicBezTo>
                  <a:cubicBezTo>
                    <a:pt x="1" y="20"/>
                    <a:pt x="1" y="20"/>
                    <a:pt x="1" y="20"/>
                  </a:cubicBezTo>
                  <a:cubicBezTo>
                    <a:pt x="1" y="21"/>
                    <a:pt x="1" y="21"/>
                    <a:pt x="1" y="22"/>
                  </a:cubicBezTo>
                  <a:cubicBezTo>
                    <a:pt x="1" y="23"/>
                    <a:pt x="1" y="23"/>
                    <a:pt x="1" y="23"/>
                  </a:cubicBezTo>
                  <a:cubicBezTo>
                    <a:pt x="1" y="24"/>
                    <a:pt x="2" y="24"/>
                    <a:pt x="2" y="25"/>
                  </a:cubicBezTo>
                  <a:cubicBezTo>
                    <a:pt x="2" y="25"/>
                    <a:pt x="2" y="25"/>
                    <a:pt x="3" y="25"/>
                  </a:cubicBezTo>
                  <a:cubicBezTo>
                    <a:pt x="3" y="25"/>
                    <a:pt x="3" y="25"/>
                    <a:pt x="3" y="25"/>
                  </a:cubicBezTo>
                  <a:cubicBezTo>
                    <a:pt x="4" y="25"/>
                    <a:pt x="4" y="25"/>
                    <a:pt x="4" y="26"/>
                  </a:cubicBezTo>
                  <a:cubicBezTo>
                    <a:pt x="5" y="26"/>
                    <a:pt x="5" y="26"/>
                    <a:pt x="5" y="26"/>
                  </a:cubicBezTo>
                  <a:cubicBezTo>
                    <a:pt x="5" y="26"/>
                    <a:pt x="6" y="26"/>
                    <a:pt x="6" y="27"/>
                  </a:cubicBezTo>
                  <a:cubicBezTo>
                    <a:pt x="6" y="27"/>
                    <a:pt x="6" y="28"/>
                    <a:pt x="6" y="28"/>
                  </a:cubicBezTo>
                  <a:cubicBezTo>
                    <a:pt x="7" y="28"/>
                    <a:pt x="7" y="28"/>
                    <a:pt x="8" y="28"/>
                  </a:cubicBezTo>
                  <a:cubicBezTo>
                    <a:pt x="8" y="28"/>
                    <a:pt x="8" y="29"/>
                    <a:pt x="8" y="29"/>
                  </a:cubicBezTo>
                  <a:cubicBezTo>
                    <a:pt x="9" y="29"/>
                    <a:pt x="9" y="29"/>
                    <a:pt x="9" y="29"/>
                  </a:cubicBezTo>
                  <a:cubicBezTo>
                    <a:pt x="10" y="29"/>
                    <a:pt x="10" y="29"/>
                    <a:pt x="11" y="29"/>
                  </a:cubicBezTo>
                  <a:cubicBezTo>
                    <a:pt x="11" y="30"/>
                    <a:pt x="11" y="30"/>
                    <a:pt x="11" y="30"/>
                  </a:cubicBezTo>
                  <a:cubicBezTo>
                    <a:pt x="12" y="30"/>
                    <a:pt x="12" y="31"/>
                    <a:pt x="12" y="31"/>
                  </a:cubicBezTo>
                  <a:cubicBezTo>
                    <a:pt x="12" y="31"/>
                    <a:pt x="13" y="31"/>
                    <a:pt x="13" y="30"/>
                  </a:cubicBezTo>
                  <a:cubicBezTo>
                    <a:pt x="13" y="30"/>
                    <a:pt x="13" y="30"/>
                    <a:pt x="14" y="30"/>
                  </a:cubicBezTo>
                  <a:cubicBezTo>
                    <a:pt x="14" y="30"/>
                    <a:pt x="14" y="30"/>
                    <a:pt x="14" y="30"/>
                  </a:cubicBezTo>
                  <a:cubicBezTo>
                    <a:pt x="14" y="30"/>
                    <a:pt x="14" y="30"/>
                    <a:pt x="15" y="29"/>
                  </a:cubicBezTo>
                  <a:cubicBezTo>
                    <a:pt x="15" y="29"/>
                    <a:pt x="15" y="29"/>
                    <a:pt x="16" y="29"/>
                  </a:cubicBezTo>
                  <a:cubicBezTo>
                    <a:pt x="16" y="29"/>
                    <a:pt x="16" y="29"/>
                    <a:pt x="16" y="28"/>
                  </a:cubicBezTo>
                  <a:cubicBezTo>
                    <a:pt x="16" y="28"/>
                    <a:pt x="16" y="29"/>
                    <a:pt x="17" y="29"/>
                  </a:cubicBezTo>
                  <a:cubicBezTo>
                    <a:pt x="17" y="29"/>
                    <a:pt x="18" y="29"/>
                    <a:pt x="18" y="30"/>
                  </a:cubicBezTo>
                  <a:cubicBezTo>
                    <a:pt x="19" y="30"/>
                    <a:pt x="20" y="31"/>
                    <a:pt x="21" y="31"/>
                  </a:cubicBezTo>
                  <a:cubicBezTo>
                    <a:pt x="21" y="31"/>
                    <a:pt x="22" y="31"/>
                    <a:pt x="23" y="32"/>
                  </a:cubicBezTo>
                  <a:cubicBezTo>
                    <a:pt x="23" y="32"/>
                    <a:pt x="23" y="32"/>
                    <a:pt x="23" y="32"/>
                  </a:cubicBezTo>
                  <a:cubicBezTo>
                    <a:pt x="23" y="33"/>
                    <a:pt x="24" y="33"/>
                    <a:pt x="24" y="33"/>
                  </a:cubicBezTo>
                  <a:cubicBezTo>
                    <a:pt x="25" y="33"/>
                    <a:pt x="25" y="33"/>
                    <a:pt x="26" y="34"/>
                  </a:cubicBezTo>
                  <a:cubicBezTo>
                    <a:pt x="27" y="34"/>
                    <a:pt x="27" y="35"/>
                    <a:pt x="28" y="35"/>
                  </a:cubicBezTo>
                  <a:cubicBezTo>
                    <a:pt x="28" y="35"/>
                    <a:pt x="29" y="35"/>
                    <a:pt x="29" y="36"/>
                  </a:cubicBezTo>
                  <a:cubicBezTo>
                    <a:pt x="29" y="36"/>
                    <a:pt x="30" y="36"/>
                    <a:pt x="30" y="36"/>
                  </a:cubicBezTo>
                  <a:cubicBezTo>
                    <a:pt x="30" y="37"/>
                    <a:pt x="31" y="37"/>
                    <a:pt x="31" y="37"/>
                  </a:cubicBezTo>
                  <a:cubicBezTo>
                    <a:pt x="32" y="37"/>
                    <a:pt x="32" y="38"/>
                    <a:pt x="33" y="38"/>
                  </a:cubicBezTo>
                  <a:cubicBezTo>
                    <a:pt x="33" y="38"/>
                    <a:pt x="34" y="38"/>
                    <a:pt x="34" y="38"/>
                  </a:cubicBezTo>
                  <a:cubicBezTo>
                    <a:pt x="35" y="39"/>
                    <a:pt x="35" y="39"/>
                    <a:pt x="35" y="39"/>
                  </a:cubicBezTo>
                  <a:cubicBezTo>
                    <a:pt x="36" y="39"/>
                    <a:pt x="36" y="40"/>
                    <a:pt x="36" y="40"/>
                  </a:cubicBezTo>
                  <a:cubicBezTo>
                    <a:pt x="36" y="38"/>
                    <a:pt x="36" y="38"/>
                    <a:pt x="36" y="38"/>
                  </a:cubicBezTo>
                  <a:cubicBezTo>
                    <a:pt x="39" y="38"/>
                    <a:pt x="39" y="38"/>
                    <a:pt x="39" y="38"/>
                  </a:cubicBezTo>
                  <a:cubicBezTo>
                    <a:pt x="39" y="32"/>
                    <a:pt x="39" y="32"/>
                    <a:pt x="39" y="32"/>
                  </a:cubicBezTo>
                  <a:cubicBezTo>
                    <a:pt x="39" y="32"/>
                    <a:pt x="39" y="26"/>
                    <a:pt x="38" y="20"/>
                  </a:cubicBezTo>
                  <a:cubicBezTo>
                    <a:pt x="38" y="16"/>
                    <a:pt x="38" y="11"/>
                    <a:pt x="38" y="11"/>
                  </a:cubicBezTo>
                  <a:cubicBezTo>
                    <a:pt x="38" y="11"/>
                    <a:pt x="38" y="11"/>
                    <a:pt x="38" y="10"/>
                  </a:cubicBezTo>
                  <a:cubicBezTo>
                    <a:pt x="38" y="9"/>
                    <a:pt x="37" y="8"/>
                    <a:pt x="37" y="7"/>
                  </a:cubicBezTo>
                  <a:cubicBezTo>
                    <a:pt x="37" y="7"/>
                    <a:pt x="37" y="7"/>
                    <a:pt x="37" y="6"/>
                  </a:cubicBezTo>
                  <a:cubicBezTo>
                    <a:pt x="37" y="6"/>
                    <a:pt x="37" y="6"/>
                    <a:pt x="37" y="5"/>
                  </a:cubicBezTo>
                  <a:cubicBezTo>
                    <a:pt x="37" y="5"/>
                    <a:pt x="38" y="5"/>
                    <a:pt x="38" y="5"/>
                  </a:cubicBezTo>
                  <a:cubicBezTo>
                    <a:pt x="38" y="5"/>
                    <a:pt x="38" y="5"/>
                    <a:pt x="38" y="5"/>
                  </a:cubicBezTo>
                  <a:cubicBezTo>
                    <a:pt x="38" y="5"/>
                    <a:pt x="38" y="4"/>
                    <a:pt x="38" y="4"/>
                  </a:cubicBezTo>
                  <a:cubicBezTo>
                    <a:pt x="37" y="4"/>
                    <a:pt x="36" y="4"/>
                    <a:pt x="36" y="4"/>
                  </a:cubicBezTo>
                  <a:cubicBezTo>
                    <a:pt x="35" y="4"/>
                    <a:pt x="35" y="4"/>
                    <a:pt x="34" y="3"/>
                  </a:cubicBezTo>
                  <a:cubicBezTo>
                    <a:pt x="34" y="3"/>
                    <a:pt x="33" y="4"/>
                    <a:pt x="33"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 name="Freeform 20"/>
            <p:cNvSpPr>
              <a:spLocks/>
            </p:cNvSpPr>
            <p:nvPr/>
          </p:nvSpPr>
          <p:spPr bwMode="auto">
            <a:xfrm>
              <a:off x="4841877" y="2481264"/>
              <a:ext cx="0" cy="1111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 name="Freeform 21"/>
            <p:cNvSpPr>
              <a:spLocks/>
            </p:cNvSpPr>
            <p:nvPr/>
          </p:nvSpPr>
          <p:spPr bwMode="auto">
            <a:xfrm>
              <a:off x="5122864" y="2038351"/>
              <a:ext cx="107950" cy="130175"/>
            </a:xfrm>
            <a:custGeom>
              <a:avLst/>
              <a:gdLst>
                <a:gd name="T0" fmla="*/ 9 w 10"/>
                <a:gd name="T1" fmla="*/ 2 h 12"/>
                <a:gd name="T2" fmla="*/ 9 w 10"/>
                <a:gd name="T3" fmla="*/ 1 h 12"/>
                <a:gd name="T4" fmla="*/ 9 w 10"/>
                <a:gd name="T5" fmla="*/ 0 h 12"/>
                <a:gd name="T6" fmla="*/ 9 w 10"/>
                <a:gd name="T7" fmla="*/ 0 h 12"/>
                <a:gd name="T8" fmla="*/ 8 w 10"/>
                <a:gd name="T9" fmla="*/ 1 h 12"/>
                <a:gd name="T10" fmla="*/ 6 w 10"/>
                <a:gd name="T11" fmla="*/ 2 h 12"/>
                <a:gd name="T12" fmla="*/ 5 w 10"/>
                <a:gd name="T13" fmla="*/ 3 h 12"/>
                <a:gd name="T14" fmla="*/ 4 w 10"/>
                <a:gd name="T15" fmla="*/ 4 h 12"/>
                <a:gd name="T16" fmla="*/ 3 w 10"/>
                <a:gd name="T17" fmla="*/ 3 h 12"/>
                <a:gd name="T18" fmla="*/ 2 w 10"/>
                <a:gd name="T19" fmla="*/ 2 h 12"/>
                <a:gd name="T20" fmla="*/ 1 w 10"/>
                <a:gd name="T21" fmla="*/ 2 h 12"/>
                <a:gd name="T22" fmla="*/ 1 w 10"/>
                <a:gd name="T23" fmla="*/ 2 h 12"/>
                <a:gd name="T24" fmla="*/ 1 w 10"/>
                <a:gd name="T25" fmla="*/ 3 h 12"/>
                <a:gd name="T26" fmla="*/ 0 w 10"/>
                <a:gd name="T27" fmla="*/ 4 h 12"/>
                <a:gd name="T28" fmla="*/ 1 w 10"/>
                <a:gd name="T29" fmla="*/ 6 h 12"/>
                <a:gd name="T30" fmla="*/ 1 w 10"/>
                <a:gd name="T31" fmla="*/ 8 h 12"/>
                <a:gd name="T32" fmla="*/ 0 w 10"/>
                <a:gd name="T33" fmla="*/ 10 h 12"/>
                <a:gd name="T34" fmla="*/ 0 w 10"/>
                <a:gd name="T35" fmla="*/ 12 h 12"/>
                <a:gd name="T36" fmla="*/ 0 w 10"/>
                <a:gd name="T37" fmla="*/ 12 h 12"/>
                <a:gd name="T38" fmla="*/ 1 w 10"/>
                <a:gd name="T39" fmla="*/ 12 h 12"/>
                <a:gd name="T40" fmla="*/ 2 w 10"/>
                <a:gd name="T41" fmla="*/ 12 h 12"/>
                <a:gd name="T42" fmla="*/ 3 w 10"/>
                <a:gd name="T43" fmla="*/ 12 h 12"/>
                <a:gd name="T44" fmla="*/ 4 w 10"/>
                <a:gd name="T45" fmla="*/ 11 h 12"/>
                <a:gd name="T46" fmla="*/ 4 w 10"/>
                <a:gd name="T47" fmla="*/ 10 h 12"/>
                <a:gd name="T48" fmla="*/ 6 w 10"/>
                <a:gd name="T49" fmla="*/ 10 h 12"/>
                <a:gd name="T50" fmla="*/ 6 w 10"/>
                <a:gd name="T51" fmla="*/ 9 h 12"/>
                <a:gd name="T52" fmla="*/ 6 w 10"/>
                <a:gd name="T53" fmla="*/ 8 h 12"/>
                <a:gd name="T54" fmla="*/ 5 w 10"/>
                <a:gd name="T55" fmla="*/ 8 h 12"/>
                <a:gd name="T56" fmla="*/ 4 w 10"/>
                <a:gd name="T57" fmla="*/ 7 h 12"/>
                <a:gd name="T58" fmla="*/ 5 w 10"/>
                <a:gd name="T59" fmla="*/ 6 h 12"/>
                <a:gd name="T60" fmla="*/ 7 w 10"/>
                <a:gd name="T61" fmla="*/ 5 h 12"/>
                <a:gd name="T62" fmla="*/ 8 w 10"/>
                <a:gd name="T63" fmla="*/ 5 h 12"/>
                <a:gd name="T64" fmla="*/ 9 w 10"/>
                <a:gd name="T65" fmla="*/ 4 h 12"/>
                <a:gd name="T66" fmla="*/ 10 w 10"/>
                <a:gd name="T67" fmla="*/ 4 h 12"/>
                <a:gd name="T68" fmla="*/ 9 w 10"/>
                <a:gd name="T69" fmla="*/ 4 h 12"/>
                <a:gd name="T70" fmla="*/ 9 w 10"/>
                <a:gd name="T7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2">
                  <a:moveTo>
                    <a:pt x="9" y="2"/>
                  </a:moveTo>
                  <a:cubicBezTo>
                    <a:pt x="9" y="2"/>
                    <a:pt x="9" y="2"/>
                    <a:pt x="9" y="1"/>
                  </a:cubicBezTo>
                  <a:cubicBezTo>
                    <a:pt x="9" y="1"/>
                    <a:pt x="9" y="1"/>
                    <a:pt x="9" y="0"/>
                  </a:cubicBezTo>
                  <a:cubicBezTo>
                    <a:pt x="9" y="0"/>
                    <a:pt x="9" y="0"/>
                    <a:pt x="9" y="0"/>
                  </a:cubicBezTo>
                  <a:cubicBezTo>
                    <a:pt x="8" y="1"/>
                    <a:pt x="8" y="1"/>
                    <a:pt x="8" y="1"/>
                  </a:cubicBezTo>
                  <a:cubicBezTo>
                    <a:pt x="7" y="1"/>
                    <a:pt x="7" y="2"/>
                    <a:pt x="6" y="2"/>
                  </a:cubicBezTo>
                  <a:cubicBezTo>
                    <a:pt x="6" y="2"/>
                    <a:pt x="6" y="2"/>
                    <a:pt x="5" y="3"/>
                  </a:cubicBezTo>
                  <a:cubicBezTo>
                    <a:pt x="5" y="3"/>
                    <a:pt x="5" y="4"/>
                    <a:pt x="4" y="4"/>
                  </a:cubicBezTo>
                  <a:cubicBezTo>
                    <a:pt x="4" y="4"/>
                    <a:pt x="3" y="3"/>
                    <a:pt x="3" y="3"/>
                  </a:cubicBezTo>
                  <a:cubicBezTo>
                    <a:pt x="3" y="3"/>
                    <a:pt x="2" y="2"/>
                    <a:pt x="2" y="2"/>
                  </a:cubicBezTo>
                  <a:cubicBezTo>
                    <a:pt x="2" y="2"/>
                    <a:pt x="2" y="2"/>
                    <a:pt x="1" y="2"/>
                  </a:cubicBezTo>
                  <a:cubicBezTo>
                    <a:pt x="1" y="2"/>
                    <a:pt x="1" y="2"/>
                    <a:pt x="1" y="2"/>
                  </a:cubicBezTo>
                  <a:cubicBezTo>
                    <a:pt x="1" y="2"/>
                    <a:pt x="1" y="2"/>
                    <a:pt x="1" y="3"/>
                  </a:cubicBezTo>
                  <a:cubicBezTo>
                    <a:pt x="0" y="3"/>
                    <a:pt x="0" y="4"/>
                    <a:pt x="0" y="4"/>
                  </a:cubicBezTo>
                  <a:cubicBezTo>
                    <a:pt x="0" y="5"/>
                    <a:pt x="1" y="6"/>
                    <a:pt x="1" y="6"/>
                  </a:cubicBezTo>
                  <a:cubicBezTo>
                    <a:pt x="1" y="7"/>
                    <a:pt x="1" y="7"/>
                    <a:pt x="1" y="8"/>
                  </a:cubicBezTo>
                  <a:cubicBezTo>
                    <a:pt x="1" y="9"/>
                    <a:pt x="1" y="9"/>
                    <a:pt x="0" y="10"/>
                  </a:cubicBezTo>
                  <a:cubicBezTo>
                    <a:pt x="0" y="10"/>
                    <a:pt x="0" y="11"/>
                    <a:pt x="0" y="12"/>
                  </a:cubicBezTo>
                  <a:cubicBezTo>
                    <a:pt x="0" y="12"/>
                    <a:pt x="0" y="12"/>
                    <a:pt x="0" y="12"/>
                  </a:cubicBezTo>
                  <a:cubicBezTo>
                    <a:pt x="0" y="12"/>
                    <a:pt x="0" y="12"/>
                    <a:pt x="1" y="12"/>
                  </a:cubicBezTo>
                  <a:cubicBezTo>
                    <a:pt x="1" y="12"/>
                    <a:pt x="2" y="12"/>
                    <a:pt x="2" y="12"/>
                  </a:cubicBezTo>
                  <a:cubicBezTo>
                    <a:pt x="3" y="12"/>
                    <a:pt x="3" y="12"/>
                    <a:pt x="3" y="12"/>
                  </a:cubicBezTo>
                  <a:cubicBezTo>
                    <a:pt x="3" y="12"/>
                    <a:pt x="3" y="11"/>
                    <a:pt x="4" y="11"/>
                  </a:cubicBezTo>
                  <a:cubicBezTo>
                    <a:pt x="4" y="11"/>
                    <a:pt x="4" y="11"/>
                    <a:pt x="4" y="10"/>
                  </a:cubicBezTo>
                  <a:cubicBezTo>
                    <a:pt x="5" y="10"/>
                    <a:pt x="6" y="11"/>
                    <a:pt x="6" y="10"/>
                  </a:cubicBezTo>
                  <a:cubicBezTo>
                    <a:pt x="7" y="10"/>
                    <a:pt x="6" y="9"/>
                    <a:pt x="6" y="9"/>
                  </a:cubicBezTo>
                  <a:cubicBezTo>
                    <a:pt x="6" y="8"/>
                    <a:pt x="6" y="8"/>
                    <a:pt x="6" y="8"/>
                  </a:cubicBezTo>
                  <a:cubicBezTo>
                    <a:pt x="6" y="7"/>
                    <a:pt x="5" y="8"/>
                    <a:pt x="5" y="8"/>
                  </a:cubicBezTo>
                  <a:cubicBezTo>
                    <a:pt x="5" y="7"/>
                    <a:pt x="4" y="7"/>
                    <a:pt x="4" y="7"/>
                  </a:cubicBezTo>
                  <a:cubicBezTo>
                    <a:pt x="4" y="6"/>
                    <a:pt x="5" y="6"/>
                    <a:pt x="5" y="6"/>
                  </a:cubicBezTo>
                  <a:cubicBezTo>
                    <a:pt x="6" y="5"/>
                    <a:pt x="6" y="5"/>
                    <a:pt x="7" y="5"/>
                  </a:cubicBezTo>
                  <a:cubicBezTo>
                    <a:pt x="7" y="5"/>
                    <a:pt x="8" y="5"/>
                    <a:pt x="8" y="5"/>
                  </a:cubicBezTo>
                  <a:cubicBezTo>
                    <a:pt x="8" y="5"/>
                    <a:pt x="9" y="5"/>
                    <a:pt x="9" y="4"/>
                  </a:cubicBezTo>
                  <a:cubicBezTo>
                    <a:pt x="9" y="4"/>
                    <a:pt x="9" y="4"/>
                    <a:pt x="10" y="4"/>
                  </a:cubicBezTo>
                  <a:cubicBezTo>
                    <a:pt x="9" y="4"/>
                    <a:pt x="9" y="4"/>
                    <a:pt x="9" y="4"/>
                  </a:cubicBezTo>
                  <a:cubicBezTo>
                    <a:pt x="9" y="3"/>
                    <a:pt x="9" y="3"/>
                    <a:pt x="9"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 name="Freeform 22"/>
            <p:cNvSpPr>
              <a:spLocks/>
            </p:cNvSpPr>
            <p:nvPr/>
          </p:nvSpPr>
          <p:spPr bwMode="auto">
            <a:xfrm>
              <a:off x="4583114" y="2740026"/>
              <a:ext cx="355600" cy="271463"/>
            </a:xfrm>
            <a:custGeom>
              <a:avLst/>
              <a:gdLst>
                <a:gd name="T0" fmla="*/ 31 w 33"/>
                <a:gd name="T1" fmla="*/ 14 h 25"/>
                <a:gd name="T2" fmla="*/ 30 w 33"/>
                <a:gd name="T3" fmla="*/ 12 h 25"/>
                <a:gd name="T4" fmla="*/ 28 w 33"/>
                <a:gd name="T5" fmla="*/ 9 h 25"/>
                <a:gd name="T6" fmla="*/ 26 w 33"/>
                <a:gd name="T7" fmla="*/ 7 h 25"/>
                <a:gd name="T8" fmla="*/ 24 w 33"/>
                <a:gd name="T9" fmla="*/ 6 h 25"/>
                <a:gd name="T10" fmla="*/ 24 w 33"/>
                <a:gd name="T11" fmla="*/ 3 h 25"/>
                <a:gd name="T12" fmla="*/ 22 w 33"/>
                <a:gd name="T13" fmla="*/ 0 h 25"/>
                <a:gd name="T14" fmla="*/ 21 w 33"/>
                <a:gd name="T15" fmla="*/ 0 h 25"/>
                <a:gd name="T16" fmla="*/ 19 w 33"/>
                <a:gd name="T17" fmla="*/ 1 h 25"/>
                <a:gd name="T18" fmla="*/ 18 w 33"/>
                <a:gd name="T19" fmla="*/ 2 h 25"/>
                <a:gd name="T20" fmla="*/ 17 w 33"/>
                <a:gd name="T21" fmla="*/ 4 h 25"/>
                <a:gd name="T22" fmla="*/ 16 w 33"/>
                <a:gd name="T23" fmla="*/ 5 h 25"/>
                <a:gd name="T24" fmla="*/ 14 w 33"/>
                <a:gd name="T25" fmla="*/ 6 h 25"/>
                <a:gd name="T26" fmla="*/ 12 w 33"/>
                <a:gd name="T27" fmla="*/ 6 h 25"/>
                <a:gd name="T28" fmla="*/ 10 w 33"/>
                <a:gd name="T29" fmla="*/ 7 h 25"/>
                <a:gd name="T30" fmla="*/ 9 w 33"/>
                <a:gd name="T31" fmla="*/ 9 h 25"/>
                <a:gd name="T32" fmla="*/ 7 w 33"/>
                <a:gd name="T33" fmla="*/ 10 h 25"/>
                <a:gd name="T34" fmla="*/ 6 w 33"/>
                <a:gd name="T35" fmla="*/ 10 h 25"/>
                <a:gd name="T36" fmla="*/ 4 w 33"/>
                <a:gd name="T37" fmla="*/ 10 h 25"/>
                <a:gd name="T38" fmla="*/ 3 w 33"/>
                <a:gd name="T39" fmla="*/ 10 h 25"/>
                <a:gd name="T40" fmla="*/ 2 w 33"/>
                <a:gd name="T41" fmla="*/ 13 h 25"/>
                <a:gd name="T42" fmla="*/ 1 w 33"/>
                <a:gd name="T43" fmla="*/ 14 h 25"/>
                <a:gd name="T44" fmla="*/ 1 w 33"/>
                <a:gd name="T45" fmla="*/ 16 h 25"/>
                <a:gd name="T46" fmla="*/ 1 w 33"/>
                <a:gd name="T47" fmla="*/ 17 h 25"/>
                <a:gd name="T48" fmla="*/ 2 w 33"/>
                <a:gd name="T49" fmla="*/ 19 h 25"/>
                <a:gd name="T50" fmla="*/ 4 w 33"/>
                <a:gd name="T51" fmla="*/ 22 h 25"/>
                <a:gd name="T52" fmla="*/ 5 w 33"/>
                <a:gd name="T53" fmla="*/ 25 h 25"/>
                <a:gd name="T54" fmla="*/ 6 w 33"/>
                <a:gd name="T55" fmla="*/ 23 h 25"/>
                <a:gd name="T56" fmla="*/ 7 w 33"/>
                <a:gd name="T57" fmla="*/ 21 h 25"/>
                <a:gd name="T58" fmla="*/ 10 w 33"/>
                <a:gd name="T59" fmla="*/ 21 h 25"/>
                <a:gd name="T60" fmla="*/ 11 w 33"/>
                <a:gd name="T61" fmla="*/ 21 h 25"/>
                <a:gd name="T62" fmla="*/ 12 w 33"/>
                <a:gd name="T63" fmla="*/ 20 h 25"/>
                <a:gd name="T64" fmla="*/ 13 w 33"/>
                <a:gd name="T65" fmla="*/ 17 h 25"/>
                <a:gd name="T66" fmla="*/ 15 w 33"/>
                <a:gd name="T67" fmla="*/ 17 h 25"/>
                <a:gd name="T68" fmla="*/ 16 w 33"/>
                <a:gd name="T69" fmla="*/ 19 h 25"/>
                <a:gd name="T70" fmla="*/ 18 w 33"/>
                <a:gd name="T71" fmla="*/ 19 h 25"/>
                <a:gd name="T72" fmla="*/ 20 w 33"/>
                <a:gd name="T73" fmla="*/ 19 h 25"/>
                <a:gd name="T74" fmla="*/ 22 w 33"/>
                <a:gd name="T75" fmla="*/ 18 h 25"/>
                <a:gd name="T76" fmla="*/ 23 w 33"/>
                <a:gd name="T77" fmla="*/ 18 h 25"/>
                <a:gd name="T78" fmla="*/ 25 w 33"/>
                <a:gd name="T79" fmla="*/ 18 h 25"/>
                <a:gd name="T80" fmla="*/ 27 w 33"/>
                <a:gd name="T81" fmla="*/ 17 h 25"/>
                <a:gd name="T82" fmla="*/ 28 w 33"/>
                <a:gd name="T83" fmla="*/ 17 h 25"/>
                <a:gd name="T84" fmla="*/ 30 w 33"/>
                <a:gd name="T85" fmla="*/ 17 h 25"/>
                <a:gd name="T86" fmla="*/ 31 w 33"/>
                <a:gd name="T87" fmla="*/ 17 h 25"/>
                <a:gd name="T88" fmla="*/ 33 w 33"/>
                <a:gd name="T89" fmla="*/ 17 h 25"/>
                <a:gd name="T90" fmla="*/ 33 w 33"/>
                <a:gd name="T9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25">
                  <a:moveTo>
                    <a:pt x="32" y="15"/>
                  </a:moveTo>
                  <a:cubicBezTo>
                    <a:pt x="32" y="14"/>
                    <a:pt x="32" y="14"/>
                    <a:pt x="31" y="14"/>
                  </a:cubicBezTo>
                  <a:cubicBezTo>
                    <a:pt x="30" y="13"/>
                    <a:pt x="30" y="13"/>
                    <a:pt x="30" y="13"/>
                  </a:cubicBezTo>
                  <a:cubicBezTo>
                    <a:pt x="30" y="12"/>
                    <a:pt x="30" y="12"/>
                    <a:pt x="30" y="12"/>
                  </a:cubicBezTo>
                  <a:cubicBezTo>
                    <a:pt x="29" y="11"/>
                    <a:pt x="28" y="12"/>
                    <a:pt x="28" y="11"/>
                  </a:cubicBezTo>
                  <a:cubicBezTo>
                    <a:pt x="28" y="10"/>
                    <a:pt x="29" y="10"/>
                    <a:pt x="28" y="9"/>
                  </a:cubicBezTo>
                  <a:cubicBezTo>
                    <a:pt x="28" y="9"/>
                    <a:pt x="28" y="9"/>
                    <a:pt x="28" y="9"/>
                  </a:cubicBezTo>
                  <a:cubicBezTo>
                    <a:pt x="27" y="8"/>
                    <a:pt x="27" y="8"/>
                    <a:pt x="26" y="7"/>
                  </a:cubicBezTo>
                  <a:cubicBezTo>
                    <a:pt x="25" y="7"/>
                    <a:pt x="25" y="7"/>
                    <a:pt x="24" y="6"/>
                  </a:cubicBezTo>
                  <a:cubicBezTo>
                    <a:pt x="24" y="6"/>
                    <a:pt x="24" y="6"/>
                    <a:pt x="24" y="6"/>
                  </a:cubicBezTo>
                  <a:cubicBezTo>
                    <a:pt x="23" y="5"/>
                    <a:pt x="24" y="5"/>
                    <a:pt x="24" y="4"/>
                  </a:cubicBezTo>
                  <a:cubicBezTo>
                    <a:pt x="24" y="4"/>
                    <a:pt x="24" y="3"/>
                    <a:pt x="24" y="3"/>
                  </a:cubicBezTo>
                  <a:cubicBezTo>
                    <a:pt x="24" y="2"/>
                    <a:pt x="23" y="2"/>
                    <a:pt x="23" y="2"/>
                  </a:cubicBezTo>
                  <a:cubicBezTo>
                    <a:pt x="23" y="1"/>
                    <a:pt x="22" y="1"/>
                    <a:pt x="22" y="0"/>
                  </a:cubicBezTo>
                  <a:cubicBezTo>
                    <a:pt x="22" y="0"/>
                    <a:pt x="22" y="0"/>
                    <a:pt x="22" y="0"/>
                  </a:cubicBezTo>
                  <a:cubicBezTo>
                    <a:pt x="21" y="0"/>
                    <a:pt x="21" y="0"/>
                    <a:pt x="21" y="0"/>
                  </a:cubicBezTo>
                  <a:cubicBezTo>
                    <a:pt x="20" y="0"/>
                    <a:pt x="20" y="0"/>
                    <a:pt x="20" y="1"/>
                  </a:cubicBezTo>
                  <a:cubicBezTo>
                    <a:pt x="19" y="1"/>
                    <a:pt x="19" y="1"/>
                    <a:pt x="19" y="1"/>
                  </a:cubicBezTo>
                  <a:cubicBezTo>
                    <a:pt x="19" y="1"/>
                    <a:pt x="19" y="2"/>
                    <a:pt x="19" y="2"/>
                  </a:cubicBezTo>
                  <a:cubicBezTo>
                    <a:pt x="19" y="2"/>
                    <a:pt x="19" y="2"/>
                    <a:pt x="18" y="2"/>
                  </a:cubicBezTo>
                  <a:cubicBezTo>
                    <a:pt x="18" y="3"/>
                    <a:pt x="18" y="3"/>
                    <a:pt x="18" y="3"/>
                  </a:cubicBezTo>
                  <a:cubicBezTo>
                    <a:pt x="17" y="4"/>
                    <a:pt x="17" y="4"/>
                    <a:pt x="17" y="4"/>
                  </a:cubicBezTo>
                  <a:cubicBezTo>
                    <a:pt x="17" y="4"/>
                    <a:pt x="17" y="4"/>
                    <a:pt x="17" y="4"/>
                  </a:cubicBezTo>
                  <a:cubicBezTo>
                    <a:pt x="16" y="5"/>
                    <a:pt x="16" y="5"/>
                    <a:pt x="16" y="5"/>
                  </a:cubicBezTo>
                  <a:cubicBezTo>
                    <a:pt x="16" y="5"/>
                    <a:pt x="16" y="5"/>
                    <a:pt x="15" y="5"/>
                  </a:cubicBezTo>
                  <a:cubicBezTo>
                    <a:pt x="15" y="5"/>
                    <a:pt x="15" y="5"/>
                    <a:pt x="14" y="6"/>
                  </a:cubicBezTo>
                  <a:cubicBezTo>
                    <a:pt x="14" y="6"/>
                    <a:pt x="14" y="6"/>
                    <a:pt x="13" y="6"/>
                  </a:cubicBezTo>
                  <a:cubicBezTo>
                    <a:pt x="13" y="6"/>
                    <a:pt x="13" y="6"/>
                    <a:pt x="12" y="6"/>
                  </a:cubicBezTo>
                  <a:cubicBezTo>
                    <a:pt x="12" y="6"/>
                    <a:pt x="11" y="6"/>
                    <a:pt x="11" y="6"/>
                  </a:cubicBezTo>
                  <a:cubicBezTo>
                    <a:pt x="10" y="6"/>
                    <a:pt x="10" y="6"/>
                    <a:pt x="10" y="7"/>
                  </a:cubicBezTo>
                  <a:cubicBezTo>
                    <a:pt x="9" y="7"/>
                    <a:pt x="9" y="7"/>
                    <a:pt x="9" y="8"/>
                  </a:cubicBezTo>
                  <a:cubicBezTo>
                    <a:pt x="9" y="8"/>
                    <a:pt x="9" y="8"/>
                    <a:pt x="9" y="9"/>
                  </a:cubicBezTo>
                  <a:cubicBezTo>
                    <a:pt x="8" y="9"/>
                    <a:pt x="8" y="8"/>
                    <a:pt x="8" y="9"/>
                  </a:cubicBezTo>
                  <a:cubicBezTo>
                    <a:pt x="7" y="9"/>
                    <a:pt x="7" y="10"/>
                    <a:pt x="7" y="10"/>
                  </a:cubicBezTo>
                  <a:cubicBezTo>
                    <a:pt x="6" y="10"/>
                    <a:pt x="6" y="9"/>
                    <a:pt x="6" y="9"/>
                  </a:cubicBezTo>
                  <a:cubicBezTo>
                    <a:pt x="6" y="9"/>
                    <a:pt x="6" y="9"/>
                    <a:pt x="6" y="10"/>
                  </a:cubicBezTo>
                  <a:cubicBezTo>
                    <a:pt x="5" y="10"/>
                    <a:pt x="5" y="10"/>
                    <a:pt x="5" y="10"/>
                  </a:cubicBezTo>
                  <a:cubicBezTo>
                    <a:pt x="4" y="10"/>
                    <a:pt x="4" y="10"/>
                    <a:pt x="4" y="10"/>
                  </a:cubicBezTo>
                  <a:cubicBezTo>
                    <a:pt x="3" y="10"/>
                    <a:pt x="3" y="10"/>
                    <a:pt x="3" y="10"/>
                  </a:cubicBezTo>
                  <a:cubicBezTo>
                    <a:pt x="3" y="10"/>
                    <a:pt x="3" y="10"/>
                    <a:pt x="3" y="10"/>
                  </a:cubicBezTo>
                  <a:cubicBezTo>
                    <a:pt x="3" y="11"/>
                    <a:pt x="2" y="11"/>
                    <a:pt x="2" y="12"/>
                  </a:cubicBezTo>
                  <a:cubicBezTo>
                    <a:pt x="2" y="12"/>
                    <a:pt x="2" y="12"/>
                    <a:pt x="2" y="13"/>
                  </a:cubicBezTo>
                  <a:cubicBezTo>
                    <a:pt x="2" y="13"/>
                    <a:pt x="2" y="13"/>
                    <a:pt x="1" y="13"/>
                  </a:cubicBezTo>
                  <a:cubicBezTo>
                    <a:pt x="1" y="14"/>
                    <a:pt x="1" y="13"/>
                    <a:pt x="1" y="14"/>
                  </a:cubicBezTo>
                  <a:cubicBezTo>
                    <a:pt x="1" y="14"/>
                    <a:pt x="1" y="14"/>
                    <a:pt x="1" y="15"/>
                  </a:cubicBezTo>
                  <a:cubicBezTo>
                    <a:pt x="1" y="15"/>
                    <a:pt x="2" y="16"/>
                    <a:pt x="1" y="16"/>
                  </a:cubicBezTo>
                  <a:cubicBezTo>
                    <a:pt x="1" y="16"/>
                    <a:pt x="1" y="16"/>
                    <a:pt x="1" y="16"/>
                  </a:cubicBezTo>
                  <a:cubicBezTo>
                    <a:pt x="0" y="16"/>
                    <a:pt x="1" y="16"/>
                    <a:pt x="1" y="17"/>
                  </a:cubicBezTo>
                  <a:cubicBezTo>
                    <a:pt x="1" y="17"/>
                    <a:pt x="1" y="17"/>
                    <a:pt x="1" y="18"/>
                  </a:cubicBezTo>
                  <a:cubicBezTo>
                    <a:pt x="1" y="18"/>
                    <a:pt x="2" y="18"/>
                    <a:pt x="2" y="19"/>
                  </a:cubicBezTo>
                  <a:cubicBezTo>
                    <a:pt x="3" y="19"/>
                    <a:pt x="3" y="20"/>
                    <a:pt x="3" y="20"/>
                  </a:cubicBezTo>
                  <a:cubicBezTo>
                    <a:pt x="4" y="21"/>
                    <a:pt x="4" y="21"/>
                    <a:pt x="4" y="22"/>
                  </a:cubicBezTo>
                  <a:cubicBezTo>
                    <a:pt x="4" y="22"/>
                    <a:pt x="4" y="22"/>
                    <a:pt x="4" y="23"/>
                  </a:cubicBezTo>
                  <a:cubicBezTo>
                    <a:pt x="4" y="24"/>
                    <a:pt x="5" y="24"/>
                    <a:pt x="5" y="25"/>
                  </a:cubicBezTo>
                  <a:cubicBezTo>
                    <a:pt x="5" y="25"/>
                    <a:pt x="5" y="25"/>
                    <a:pt x="5" y="25"/>
                  </a:cubicBezTo>
                  <a:cubicBezTo>
                    <a:pt x="5" y="24"/>
                    <a:pt x="6" y="24"/>
                    <a:pt x="6" y="23"/>
                  </a:cubicBezTo>
                  <a:cubicBezTo>
                    <a:pt x="6" y="23"/>
                    <a:pt x="6" y="23"/>
                    <a:pt x="6" y="22"/>
                  </a:cubicBezTo>
                  <a:cubicBezTo>
                    <a:pt x="7" y="22"/>
                    <a:pt x="6" y="21"/>
                    <a:pt x="7" y="21"/>
                  </a:cubicBezTo>
                  <a:cubicBezTo>
                    <a:pt x="8" y="20"/>
                    <a:pt x="8" y="21"/>
                    <a:pt x="9" y="21"/>
                  </a:cubicBezTo>
                  <a:cubicBezTo>
                    <a:pt x="9" y="21"/>
                    <a:pt x="9" y="21"/>
                    <a:pt x="10" y="21"/>
                  </a:cubicBezTo>
                  <a:cubicBezTo>
                    <a:pt x="10" y="21"/>
                    <a:pt x="11" y="21"/>
                    <a:pt x="11" y="21"/>
                  </a:cubicBezTo>
                  <a:cubicBezTo>
                    <a:pt x="11" y="21"/>
                    <a:pt x="11" y="21"/>
                    <a:pt x="11" y="21"/>
                  </a:cubicBezTo>
                  <a:cubicBezTo>
                    <a:pt x="11" y="21"/>
                    <a:pt x="11" y="21"/>
                    <a:pt x="12" y="21"/>
                  </a:cubicBezTo>
                  <a:cubicBezTo>
                    <a:pt x="12" y="20"/>
                    <a:pt x="11" y="20"/>
                    <a:pt x="12" y="20"/>
                  </a:cubicBezTo>
                  <a:cubicBezTo>
                    <a:pt x="12" y="19"/>
                    <a:pt x="12" y="19"/>
                    <a:pt x="12" y="18"/>
                  </a:cubicBezTo>
                  <a:cubicBezTo>
                    <a:pt x="12" y="18"/>
                    <a:pt x="12" y="18"/>
                    <a:pt x="13" y="17"/>
                  </a:cubicBezTo>
                  <a:cubicBezTo>
                    <a:pt x="13" y="17"/>
                    <a:pt x="13" y="17"/>
                    <a:pt x="14" y="17"/>
                  </a:cubicBezTo>
                  <a:cubicBezTo>
                    <a:pt x="14" y="17"/>
                    <a:pt x="14" y="17"/>
                    <a:pt x="15" y="17"/>
                  </a:cubicBezTo>
                  <a:cubicBezTo>
                    <a:pt x="15" y="17"/>
                    <a:pt x="15" y="17"/>
                    <a:pt x="16" y="18"/>
                  </a:cubicBezTo>
                  <a:cubicBezTo>
                    <a:pt x="16" y="18"/>
                    <a:pt x="16" y="18"/>
                    <a:pt x="16" y="19"/>
                  </a:cubicBezTo>
                  <a:cubicBezTo>
                    <a:pt x="17" y="19"/>
                    <a:pt x="17" y="19"/>
                    <a:pt x="17" y="19"/>
                  </a:cubicBezTo>
                  <a:cubicBezTo>
                    <a:pt x="17" y="19"/>
                    <a:pt x="18" y="19"/>
                    <a:pt x="18" y="19"/>
                  </a:cubicBezTo>
                  <a:cubicBezTo>
                    <a:pt x="19" y="19"/>
                    <a:pt x="19" y="19"/>
                    <a:pt x="19" y="19"/>
                  </a:cubicBezTo>
                  <a:cubicBezTo>
                    <a:pt x="20" y="19"/>
                    <a:pt x="20" y="19"/>
                    <a:pt x="20" y="19"/>
                  </a:cubicBezTo>
                  <a:cubicBezTo>
                    <a:pt x="21" y="19"/>
                    <a:pt x="21" y="20"/>
                    <a:pt x="22" y="20"/>
                  </a:cubicBezTo>
                  <a:cubicBezTo>
                    <a:pt x="22" y="18"/>
                    <a:pt x="22" y="18"/>
                    <a:pt x="22" y="18"/>
                  </a:cubicBezTo>
                  <a:cubicBezTo>
                    <a:pt x="22" y="18"/>
                    <a:pt x="22" y="18"/>
                    <a:pt x="22" y="18"/>
                  </a:cubicBezTo>
                  <a:cubicBezTo>
                    <a:pt x="23" y="18"/>
                    <a:pt x="23" y="18"/>
                    <a:pt x="23" y="18"/>
                  </a:cubicBezTo>
                  <a:cubicBezTo>
                    <a:pt x="24" y="18"/>
                    <a:pt x="24" y="18"/>
                    <a:pt x="24" y="18"/>
                  </a:cubicBezTo>
                  <a:cubicBezTo>
                    <a:pt x="25" y="18"/>
                    <a:pt x="25" y="18"/>
                    <a:pt x="25" y="18"/>
                  </a:cubicBezTo>
                  <a:cubicBezTo>
                    <a:pt x="25" y="17"/>
                    <a:pt x="26" y="17"/>
                    <a:pt x="26" y="17"/>
                  </a:cubicBezTo>
                  <a:cubicBezTo>
                    <a:pt x="26" y="17"/>
                    <a:pt x="26" y="17"/>
                    <a:pt x="27" y="17"/>
                  </a:cubicBezTo>
                  <a:cubicBezTo>
                    <a:pt x="27" y="17"/>
                    <a:pt x="27" y="17"/>
                    <a:pt x="27" y="17"/>
                  </a:cubicBezTo>
                  <a:cubicBezTo>
                    <a:pt x="28" y="17"/>
                    <a:pt x="28" y="17"/>
                    <a:pt x="28" y="17"/>
                  </a:cubicBezTo>
                  <a:cubicBezTo>
                    <a:pt x="29" y="16"/>
                    <a:pt x="29" y="16"/>
                    <a:pt x="29" y="16"/>
                  </a:cubicBezTo>
                  <a:cubicBezTo>
                    <a:pt x="29" y="16"/>
                    <a:pt x="29" y="16"/>
                    <a:pt x="30" y="17"/>
                  </a:cubicBezTo>
                  <a:cubicBezTo>
                    <a:pt x="30" y="17"/>
                    <a:pt x="30" y="17"/>
                    <a:pt x="31" y="17"/>
                  </a:cubicBezTo>
                  <a:cubicBezTo>
                    <a:pt x="31" y="17"/>
                    <a:pt x="31" y="17"/>
                    <a:pt x="31" y="17"/>
                  </a:cubicBezTo>
                  <a:cubicBezTo>
                    <a:pt x="32" y="17"/>
                    <a:pt x="32" y="17"/>
                    <a:pt x="33" y="17"/>
                  </a:cubicBezTo>
                  <a:cubicBezTo>
                    <a:pt x="33" y="17"/>
                    <a:pt x="33" y="17"/>
                    <a:pt x="33" y="17"/>
                  </a:cubicBezTo>
                  <a:cubicBezTo>
                    <a:pt x="33" y="16"/>
                    <a:pt x="33" y="16"/>
                    <a:pt x="33" y="16"/>
                  </a:cubicBezTo>
                  <a:cubicBezTo>
                    <a:pt x="33" y="16"/>
                    <a:pt x="33" y="16"/>
                    <a:pt x="33" y="15"/>
                  </a:cubicBezTo>
                  <a:cubicBezTo>
                    <a:pt x="33" y="15"/>
                    <a:pt x="33" y="15"/>
                    <a:pt x="32" y="1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 name="Freeform 23"/>
            <p:cNvSpPr>
              <a:spLocks/>
            </p:cNvSpPr>
            <p:nvPr/>
          </p:nvSpPr>
          <p:spPr bwMode="auto">
            <a:xfrm>
              <a:off x="4441827" y="3000376"/>
              <a:ext cx="150813" cy="193675"/>
            </a:xfrm>
            <a:custGeom>
              <a:avLst/>
              <a:gdLst>
                <a:gd name="T0" fmla="*/ 6 w 14"/>
                <a:gd name="T1" fmla="*/ 16 h 18"/>
                <a:gd name="T2" fmla="*/ 6 w 14"/>
                <a:gd name="T3" fmla="*/ 15 h 18"/>
                <a:gd name="T4" fmla="*/ 6 w 14"/>
                <a:gd name="T5" fmla="*/ 14 h 18"/>
                <a:gd name="T6" fmla="*/ 7 w 14"/>
                <a:gd name="T7" fmla="*/ 14 h 18"/>
                <a:gd name="T8" fmla="*/ 8 w 14"/>
                <a:gd name="T9" fmla="*/ 14 h 18"/>
                <a:gd name="T10" fmla="*/ 9 w 14"/>
                <a:gd name="T11" fmla="*/ 14 h 18"/>
                <a:gd name="T12" fmla="*/ 9 w 14"/>
                <a:gd name="T13" fmla="*/ 13 h 18"/>
                <a:gd name="T14" fmla="*/ 10 w 14"/>
                <a:gd name="T15" fmla="*/ 13 h 18"/>
                <a:gd name="T16" fmla="*/ 10 w 14"/>
                <a:gd name="T17" fmla="*/ 14 h 18"/>
                <a:gd name="T18" fmla="*/ 10 w 14"/>
                <a:gd name="T19" fmla="*/ 14 h 18"/>
                <a:gd name="T20" fmla="*/ 11 w 14"/>
                <a:gd name="T21" fmla="*/ 14 h 18"/>
                <a:gd name="T22" fmla="*/ 12 w 14"/>
                <a:gd name="T23" fmla="*/ 14 h 18"/>
                <a:gd name="T24" fmla="*/ 12 w 14"/>
                <a:gd name="T25" fmla="*/ 14 h 18"/>
                <a:gd name="T26" fmla="*/ 13 w 14"/>
                <a:gd name="T27" fmla="*/ 14 h 18"/>
                <a:gd name="T28" fmla="*/ 13 w 14"/>
                <a:gd name="T29" fmla="*/ 13 h 18"/>
                <a:gd name="T30" fmla="*/ 13 w 14"/>
                <a:gd name="T31" fmla="*/ 12 h 18"/>
                <a:gd name="T32" fmla="*/ 13 w 14"/>
                <a:gd name="T33" fmla="*/ 10 h 18"/>
                <a:gd name="T34" fmla="*/ 13 w 14"/>
                <a:gd name="T35" fmla="*/ 8 h 18"/>
                <a:gd name="T36" fmla="*/ 12 w 14"/>
                <a:gd name="T37" fmla="*/ 7 h 18"/>
                <a:gd name="T38" fmla="*/ 12 w 14"/>
                <a:gd name="T39" fmla="*/ 6 h 18"/>
                <a:gd name="T40" fmla="*/ 13 w 14"/>
                <a:gd name="T41" fmla="*/ 6 h 18"/>
                <a:gd name="T42" fmla="*/ 14 w 14"/>
                <a:gd name="T43" fmla="*/ 5 h 18"/>
                <a:gd name="T44" fmla="*/ 13 w 14"/>
                <a:gd name="T45" fmla="*/ 4 h 18"/>
                <a:gd name="T46" fmla="*/ 12 w 14"/>
                <a:gd name="T47" fmla="*/ 3 h 18"/>
                <a:gd name="T48" fmla="*/ 11 w 14"/>
                <a:gd name="T49" fmla="*/ 3 h 18"/>
                <a:gd name="T50" fmla="*/ 10 w 14"/>
                <a:gd name="T51" fmla="*/ 4 h 18"/>
                <a:gd name="T52" fmla="*/ 10 w 14"/>
                <a:gd name="T53" fmla="*/ 3 h 18"/>
                <a:gd name="T54" fmla="*/ 10 w 14"/>
                <a:gd name="T55" fmla="*/ 2 h 18"/>
                <a:gd name="T56" fmla="*/ 11 w 14"/>
                <a:gd name="T57" fmla="*/ 1 h 18"/>
                <a:gd name="T58" fmla="*/ 10 w 14"/>
                <a:gd name="T59" fmla="*/ 1 h 18"/>
                <a:gd name="T60" fmla="*/ 9 w 14"/>
                <a:gd name="T61" fmla="*/ 1 h 18"/>
                <a:gd name="T62" fmla="*/ 8 w 14"/>
                <a:gd name="T63" fmla="*/ 1 h 18"/>
                <a:gd name="T64" fmla="*/ 7 w 14"/>
                <a:gd name="T65" fmla="*/ 1 h 18"/>
                <a:gd name="T66" fmla="*/ 6 w 14"/>
                <a:gd name="T67" fmla="*/ 1 h 18"/>
                <a:gd name="T68" fmla="*/ 6 w 14"/>
                <a:gd name="T69" fmla="*/ 1 h 18"/>
                <a:gd name="T70" fmla="*/ 6 w 14"/>
                <a:gd name="T71" fmla="*/ 2 h 18"/>
                <a:gd name="T72" fmla="*/ 6 w 14"/>
                <a:gd name="T73" fmla="*/ 4 h 18"/>
                <a:gd name="T74" fmla="*/ 5 w 14"/>
                <a:gd name="T75" fmla="*/ 4 h 18"/>
                <a:gd name="T76" fmla="*/ 4 w 14"/>
                <a:gd name="T77" fmla="*/ 4 h 18"/>
                <a:gd name="T78" fmla="*/ 3 w 14"/>
                <a:gd name="T79" fmla="*/ 4 h 18"/>
                <a:gd name="T80" fmla="*/ 2 w 14"/>
                <a:gd name="T81" fmla="*/ 5 h 18"/>
                <a:gd name="T82" fmla="*/ 1 w 14"/>
                <a:gd name="T83" fmla="*/ 5 h 18"/>
                <a:gd name="T84" fmla="*/ 1 w 14"/>
                <a:gd name="T85" fmla="*/ 4 h 18"/>
                <a:gd name="T86" fmla="*/ 1 w 14"/>
                <a:gd name="T87" fmla="*/ 6 h 18"/>
                <a:gd name="T88" fmla="*/ 0 w 14"/>
                <a:gd name="T89" fmla="*/ 9 h 18"/>
                <a:gd name="T90" fmla="*/ 0 w 14"/>
                <a:gd name="T91" fmla="*/ 10 h 18"/>
                <a:gd name="T92" fmla="*/ 0 w 14"/>
                <a:gd name="T93" fmla="*/ 12 h 18"/>
                <a:gd name="T94" fmla="*/ 1 w 14"/>
                <a:gd name="T95" fmla="*/ 13 h 18"/>
                <a:gd name="T96" fmla="*/ 2 w 14"/>
                <a:gd name="T97" fmla="*/ 14 h 18"/>
                <a:gd name="T98" fmla="*/ 3 w 14"/>
                <a:gd name="T99" fmla="*/ 16 h 18"/>
                <a:gd name="T100" fmla="*/ 3 w 14"/>
                <a:gd name="T101" fmla="*/ 17 h 18"/>
                <a:gd name="T102" fmla="*/ 4 w 14"/>
                <a:gd name="T103" fmla="*/ 17 h 18"/>
                <a:gd name="T104" fmla="*/ 5 w 14"/>
                <a:gd name="T105" fmla="*/ 18 h 18"/>
                <a:gd name="T106" fmla="*/ 5 w 14"/>
                <a:gd name="T107" fmla="*/ 18 h 18"/>
                <a:gd name="T108" fmla="*/ 5 w 14"/>
                <a:gd name="T109" fmla="*/ 18 h 18"/>
                <a:gd name="T110" fmla="*/ 6 w 14"/>
                <a:gd name="T111" fmla="*/ 17 h 18"/>
                <a:gd name="T112" fmla="*/ 6 w 14"/>
                <a:gd name="T11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 h="18">
                  <a:moveTo>
                    <a:pt x="6" y="16"/>
                  </a:moveTo>
                  <a:cubicBezTo>
                    <a:pt x="6" y="16"/>
                    <a:pt x="6" y="15"/>
                    <a:pt x="6" y="15"/>
                  </a:cubicBezTo>
                  <a:cubicBezTo>
                    <a:pt x="6" y="15"/>
                    <a:pt x="6" y="14"/>
                    <a:pt x="6" y="14"/>
                  </a:cubicBezTo>
                  <a:cubicBezTo>
                    <a:pt x="7" y="14"/>
                    <a:pt x="7" y="14"/>
                    <a:pt x="7" y="14"/>
                  </a:cubicBezTo>
                  <a:cubicBezTo>
                    <a:pt x="8" y="14"/>
                    <a:pt x="8" y="14"/>
                    <a:pt x="8" y="14"/>
                  </a:cubicBezTo>
                  <a:cubicBezTo>
                    <a:pt x="8" y="14"/>
                    <a:pt x="9" y="14"/>
                    <a:pt x="9" y="14"/>
                  </a:cubicBezTo>
                  <a:cubicBezTo>
                    <a:pt x="9" y="13"/>
                    <a:pt x="9" y="13"/>
                    <a:pt x="9" y="13"/>
                  </a:cubicBezTo>
                  <a:cubicBezTo>
                    <a:pt x="9" y="13"/>
                    <a:pt x="9" y="13"/>
                    <a:pt x="10" y="13"/>
                  </a:cubicBezTo>
                  <a:cubicBezTo>
                    <a:pt x="10" y="13"/>
                    <a:pt x="10" y="14"/>
                    <a:pt x="10" y="14"/>
                  </a:cubicBezTo>
                  <a:cubicBezTo>
                    <a:pt x="10" y="14"/>
                    <a:pt x="10" y="14"/>
                    <a:pt x="10" y="14"/>
                  </a:cubicBezTo>
                  <a:cubicBezTo>
                    <a:pt x="11" y="15"/>
                    <a:pt x="11" y="14"/>
                    <a:pt x="11" y="14"/>
                  </a:cubicBezTo>
                  <a:cubicBezTo>
                    <a:pt x="11" y="14"/>
                    <a:pt x="11" y="14"/>
                    <a:pt x="12" y="14"/>
                  </a:cubicBezTo>
                  <a:cubicBezTo>
                    <a:pt x="12" y="14"/>
                    <a:pt x="12" y="14"/>
                    <a:pt x="12" y="14"/>
                  </a:cubicBezTo>
                  <a:cubicBezTo>
                    <a:pt x="12" y="14"/>
                    <a:pt x="12" y="14"/>
                    <a:pt x="13" y="14"/>
                  </a:cubicBezTo>
                  <a:cubicBezTo>
                    <a:pt x="13" y="14"/>
                    <a:pt x="13" y="14"/>
                    <a:pt x="13" y="13"/>
                  </a:cubicBezTo>
                  <a:cubicBezTo>
                    <a:pt x="13" y="13"/>
                    <a:pt x="13" y="12"/>
                    <a:pt x="13" y="12"/>
                  </a:cubicBezTo>
                  <a:cubicBezTo>
                    <a:pt x="13" y="11"/>
                    <a:pt x="13" y="10"/>
                    <a:pt x="13" y="10"/>
                  </a:cubicBezTo>
                  <a:cubicBezTo>
                    <a:pt x="13" y="9"/>
                    <a:pt x="13" y="9"/>
                    <a:pt x="13" y="8"/>
                  </a:cubicBezTo>
                  <a:cubicBezTo>
                    <a:pt x="12" y="8"/>
                    <a:pt x="12" y="8"/>
                    <a:pt x="12" y="7"/>
                  </a:cubicBezTo>
                  <a:cubicBezTo>
                    <a:pt x="12" y="7"/>
                    <a:pt x="12" y="6"/>
                    <a:pt x="12" y="6"/>
                  </a:cubicBezTo>
                  <a:cubicBezTo>
                    <a:pt x="12" y="6"/>
                    <a:pt x="13" y="6"/>
                    <a:pt x="13" y="6"/>
                  </a:cubicBezTo>
                  <a:cubicBezTo>
                    <a:pt x="13" y="5"/>
                    <a:pt x="14" y="5"/>
                    <a:pt x="14" y="5"/>
                  </a:cubicBezTo>
                  <a:cubicBezTo>
                    <a:pt x="13" y="4"/>
                    <a:pt x="13" y="4"/>
                    <a:pt x="13" y="4"/>
                  </a:cubicBezTo>
                  <a:cubicBezTo>
                    <a:pt x="13" y="4"/>
                    <a:pt x="13" y="4"/>
                    <a:pt x="12" y="3"/>
                  </a:cubicBezTo>
                  <a:cubicBezTo>
                    <a:pt x="12" y="3"/>
                    <a:pt x="12" y="3"/>
                    <a:pt x="11" y="3"/>
                  </a:cubicBezTo>
                  <a:cubicBezTo>
                    <a:pt x="11" y="4"/>
                    <a:pt x="11" y="4"/>
                    <a:pt x="10" y="4"/>
                  </a:cubicBezTo>
                  <a:cubicBezTo>
                    <a:pt x="10" y="4"/>
                    <a:pt x="10" y="4"/>
                    <a:pt x="10" y="3"/>
                  </a:cubicBezTo>
                  <a:cubicBezTo>
                    <a:pt x="10" y="3"/>
                    <a:pt x="10" y="3"/>
                    <a:pt x="10" y="2"/>
                  </a:cubicBezTo>
                  <a:cubicBezTo>
                    <a:pt x="11" y="2"/>
                    <a:pt x="11" y="1"/>
                    <a:pt x="11" y="1"/>
                  </a:cubicBezTo>
                  <a:cubicBezTo>
                    <a:pt x="10" y="1"/>
                    <a:pt x="10" y="1"/>
                    <a:pt x="10" y="1"/>
                  </a:cubicBezTo>
                  <a:cubicBezTo>
                    <a:pt x="10" y="1"/>
                    <a:pt x="9" y="1"/>
                    <a:pt x="9" y="1"/>
                  </a:cubicBezTo>
                  <a:cubicBezTo>
                    <a:pt x="8" y="1"/>
                    <a:pt x="8" y="1"/>
                    <a:pt x="8" y="1"/>
                  </a:cubicBezTo>
                  <a:cubicBezTo>
                    <a:pt x="7" y="1"/>
                    <a:pt x="7" y="0"/>
                    <a:pt x="7" y="1"/>
                  </a:cubicBezTo>
                  <a:cubicBezTo>
                    <a:pt x="6" y="1"/>
                    <a:pt x="6" y="1"/>
                    <a:pt x="6" y="1"/>
                  </a:cubicBezTo>
                  <a:cubicBezTo>
                    <a:pt x="6" y="1"/>
                    <a:pt x="6" y="1"/>
                    <a:pt x="6" y="1"/>
                  </a:cubicBezTo>
                  <a:cubicBezTo>
                    <a:pt x="6" y="2"/>
                    <a:pt x="6" y="2"/>
                    <a:pt x="6" y="2"/>
                  </a:cubicBezTo>
                  <a:cubicBezTo>
                    <a:pt x="6" y="3"/>
                    <a:pt x="6" y="3"/>
                    <a:pt x="6" y="4"/>
                  </a:cubicBezTo>
                  <a:cubicBezTo>
                    <a:pt x="5" y="4"/>
                    <a:pt x="6" y="4"/>
                    <a:pt x="5" y="4"/>
                  </a:cubicBezTo>
                  <a:cubicBezTo>
                    <a:pt x="5" y="4"/>
                    <a:pt x="5" y="4"/>
                    <a:pt x="4" y="4"/>
                  </a:cubicBezTo>
                  <a:cubicBezTo>
                    <a:pt x="4" y="4"/>
                    <a:pt x="4" y="4"/>
                    <a:pt x="3" y="4"/>
                  </a:cubicBezTo>
                  <a:cubicBezTo>
                    <a:pt x="3" y="4"/>
                    <a:pt x="2" y="4"/>
                    <a:pt x="2" y="5"/>
                  </a:cubicBezTo>
                  <a:cubicBezTo>
                    <a:pt x="2" y="5"/>
                    <a:pt x="2" y="5"/>
                    <a:pt x="1" y="5"/>
                  </a:cubicBezTo>
                  <a:cubicBezTo>
                    <a:pt x="1" y="4"/>
                    <a:pt x="1" y="4"/>
                    <a:pt x="1" y="4"/>
                  </a:cubicBezTo>
                  <a:cubicBezTo>
                    <a:pt x="1" y="5"/>
                    <a:pt x="1" y="5"/>
                    <a:pt x="1" y="6"/>
                  </a:cubicBezTo>
                  <a:cubicBezTo>
                    <a:pt x="1" y="7"/>
                    <a:pt x="0" y="8"/>
                    <a:pt x="0" y="9"/>
                  </a:cubicBezTo>
                  <a:cubicBezTo>
                    <a:pt x="0" y="9"/>
                    <a:pt x="0" y="10"/>
                    <a:pt x="0" y="10"/>
                  </a:cubicBezTo>
                  <a:cubicBezTo>
                    <a:pt x="0" y="11"/>
                    <a:pt x="0" y="11"/>
                    <a:pt x="0" y="12"/>
                  </a:cubicBezTo>
                  <a:cubicBezTo>
                    <a:pt x="1" y="13"/>
                    <a:pt x="1" y="13"/>
                    <a:pt x="1" y="13"/>
                  </a:cubicBezTo>
                  <a:cubicBezTo>
                    <a:pt x="1" y="14"/>
                    <a:pt x="1" y="14"/>
                    <a:pt x="2" y="14"/>
                  </a:cubicBezTo>
                  <a:cubicBezTo>
                    <a:pt x="2" y="15"/>
                    <a:pt x="2" y="15"/>
                    <a:pt x="3" y="16"/>
                  </a:cubicBezTo>
                  <a:cubicBezTo>
                    <a:pt x="3" y="16"/>
                    <a:pt x="3" y="16"/>
                    <a:pt x="3" y="17"/>
                  </a:cubicBezTo>
                  <a:cubicBezTo>
                    <a:pt x="4" y="17"/>
                    <a:pt x="4" y="17"/>
                    <a:pt x="4" y="17"/>
                  </a:cubicBezTo>
                  <a:cubicBezTo>
                    <a:pt x="4" y="18"/>
                    <a:pt x="4" y="18"/>
                    <a:pt x="5" y="18"/>
                  </a:cubicBezTo>
                  <a:cubicBezTo>
                    <a:pt x="5" y="18"/>
                    <a:pt x="5" y="18"/>
                    <a:pt x="5" y="18"/>
                  </a:cubicBezTo>
                  <a:cubicBezTo>
                    <a:pt x="5" y="18"/>
                    <a:pt x="5" y="18"/>
                    <a:pt x="5" y="18"/>
                  </a:cubicBezTo>
                  <a:cubicBezTo>
                    <a:pt x="6" y="17"/>
                    <a:pt x="6" y="17"/>
                    <a:pt x="6" y="17"/>
                  </a:cubicBezTo>
                  <a:cubicBezTo>
                    <a:pt x="6" y="17"/>
                    <a:pt x="6" y="16"/>
                    <a:pt x="6" y="1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 name="Freeform 24"/>
            <p:cNvSpPr>
              <a:spLocks/>
            </p:cNvSpPr>
            <p:nvPr/>
          </p:nvSpPr>
          <p:spPr bwMode="auto">
            <a:xfrm>
              <a:off x="3881439" y="2805114"/>
              <a:ext cx="107950" cy="141288"/>
            </a:xfrm>
            <a:custGeom>
              <a:avLst/>
              <a:gdLst>
                <a:gd name="T0" fmla="*/ 9 w 10"/>
                <a:gd name="T1" fmla="*/ 8 h 13"/>
                <a:gd name="T2" fmla="*/ 9 w 10"/>
                <a:gd name="T3" fmla="*/ 7 h 13"/>
                <a:gd name="T4" fmla="*/ 8 w 10"/>
                <a:gd name="T5" fmla="*/ 7 h 13"/>
                <a:gd name="T6" fmla="*/ 7 w 10"/>
                <a:gd name="T7" fmla="*/ 6 h 13"/>
                <a:gd name="T8" fmla="*/ 8 w 10"/>
                <a:gd name="T9" fmla="*/ 5 h 13"/>
                <a:gd name="T10" fmla="*/ 8 w 10"/>
                <a:gd name="T11" fmla="*/ 4 h 13"/>
                <a:gd name="T12" fmla="*/ 8 w 10"/>
                <a:gd name="T13" fmla="*/ 4 h 13"/>
                <a:gd name="T14" fmla="*/ 9 w 10"/>
                <a:gd name="T15" fmla="*/ 3 h 13"/>
                <a:gd name="T16" fmla="*/ 8 w 10"/>
                <a:gd name="T17" fmla="*/ 3 h 13"/>
                <a:gd name="T18" fmla="*/ 7 w 10"/>
                <a:gd name="T19" fmla="*/ 3 h 13"/>
                <a:gd name="T20" fmla="*/ 6 w 10"/>
                <a:gd name="T21" fmla="*/ 4 h 13"/>
                <a:gd name="T22" fmla="*/ 5 w 10"/>
                <a:gd name="T23" fmla="*/ 4 h 13"/>
                <a:gd name="T24" fmla="*/ 5 w 10"/>
                <a:gd name="T25" fmla="*/ 3 h 13"/>
                <a:gd name="T26" fmla="*/ 5 w 10"/>
                <a:gd name="T27" fmla="*/ 1 h 13"/>
                <a:gd name="T28" fmla="*/ 5 w 10"/>
                <a:gd name="T29" fmla="*/ 1 h 13"/>
                <a:gd name="T30" fmla="*/ 3 w 10"/>
                <a:gd name="T31" fmla="*/ 1 h 13"/>
                <a:gd name="T32" fmla="*/ 3 w 10"/>
                <a:gd name="T33" fmla="*/ 1 h 13"/>
                <a:gd name="T34" fmla="*/ 3 w 10"/>
                <a:gd name="T35" fmla="*/ 1 h 13"/>
                <a:gd name="T36" fmla="*/ 3 w 10"/>
                <a:gd name="T37" fmla="*/ 2 h 13"/>
                <a:gd name="T38" fmla="*/ 2 w 10"/>
                <a:gd name="T39" fmla="*/ 3 h 13"/>
                <a:gd name="T40" fmla="*/ 1 w 10"/>
                <a:gd name="T41" fmla="*/ 4 h 13"/>
                <a:gd name="T42" fmla="*/ 1 w 10"/>
                <a:gd name="T43" fmla="*/ 5 h 13"/>
                <a:gd name="T44" fmla="*/ 0 w 10"/>
                <a:gd name="T45" fmla="*/ 6 h 13"/>
                <a:gd name="T46" fmla="*/ 0 w 10"/>
                <a:gd name="T47" fmla="*/ 6 h 13"/>
                <a:gd name="T48" fmla="*/ 1 w 10"/>
                <a:gd name="T49" fmla="*/ 7 h 13"/>
                <a:gd name="T50" fmla="*/ 1 w 10"/>
                <a:gd name="T51" fmla="*/ 7 h 13"/>
                <a:gd name="T52" fmla="*/ 2 w 10"/>
                <a:gd name="T53" fmla="*/ 8 h 13"/>
                <a:gd name="T54" fmla="*/ 3 w 10"/>
                <a:gd name="T55" fmla="*/ 8 h 13"/>
                <a:gd name="T56" fmla="*/ 4 w 10"/>
                <a:gd name="T57" fmla="*/ 9 h 13"/>
                <a:gd name="T58" fmla="*/ 5 w 10"/>
                <a:gd name="T59" fmla="*/ 10 h 13"/>
                <a:gd name="T60" fmla="*/ 5 w 10"/>
                <a:gd name="T61" fmla="*/ 11 h 13"/>
                <a:gd name="T62" fmla="*/ 7 w 10"/>
                <a:gd name="T63" fmla="*/ 11 h 13"/>
                <a:gd name="T64" fmla="*/ 7 w 10"/>
                <a:gd name="T65" fmla="*/ 12 h 13"/>
                <a:gd name="T66" fmla="*/ 8 w 10"/>
                <a:gd name="T67" fmla="*/ 12 h 13"/>
                <a:gd name="T68" fmla="*/ 9 w 10"/>
                <a:gd name="T69" fmla="*/ 13 h 13"/>
                <a:gd name="T70" fmla="*/ 10 w 10"/>
                <a:gd name="T71" fmla="*/ 13 h 13"/>
                <a:gd name="T72" fmla="*/ 10 w 10"/>
                <a:gd name="T73" fmla="*/ 13 h 13"/>
                <a:gd name="T74" fmla="*/ 10 w 10"/>
                <a:gd name="T75" fmla="*/ 11 h 13"/>
                <a:gd name="T76" fmla="*/ 10 w 10"/>
                <a:gd name="T77" fmla="*/ 10 h 13"/>
                <a:gd name="T78" fmla="*/ 10 w 10"/>
                <a:gd name="T79" fmla="*/ 9 h 13"/>
                <a:gd name="T80" fmla="*/ 9 w 10"/>
                <a:gd name="T8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3">
                  <a:moveTo>
                    <a:pt x="9" y="8"/>
                  </a:moveTo>
                  <a:cubicBezTo>
                    <a:pt x="9" y="8"/>
                    <a:pt x="10" y="7"/>
                    <a:pt x="9" y="7"/>
                  </a:cubicBezTo>
                  <a:cubicBezTo>
                    <a:pt x="9" y="7"/>
                    <a:pt x="8" y="7"/>
                    <a:pt x="8" y="7"/>
                  </a:cubicBezTo>
                  <a:cubicBezTo>
                    <a:pt x="8" y="7"/>
                    <a:pt x="7" y="7"/>
                    <a:pt x="7" y="6"/>
                  </a:cubicBezTo>
                  <a:cubicBezTo>
                    <a:pt x="7" y="6"/>
                    <a:pt x="8" y="6"/>
                    <a:pt x="8" y="5"/>
                  </a:cubicBezTo>
                  <a:cubicBezTo>
                    <a:pt x="8" y="5"/>
                    <a:pt x="8" y="5"/>
                    <a:pt x="8" y="4"/>
                  </a:cubicBezTo>
                  <a:cubicBezTo>
                    <a:pt x="8" y="4"/>
                    <a:pt x="8" y="4"/>
                    <a:pt x="8" y="4"/>
                  </a:cubicBezTo>
                  <a:cubicBezTo>
                    <a:pt x="8" y="3"/>
                    <a:pt x="9" y="3"/>
                    <a:pt x="9" y="3"/>
                  </a:cubicBezTo>
                  <a:cubicBezTo>
                    <a:pt x="8" y="3"/>
                    <a:pt x="8" y="3"/>
                    <a:pt x="8" y="3"/>
                  </a:cubicBezTo>
                  <a:cubicBezTo>
                    <a:pt x="8" y="3"/>
                    <a:pt x="7" y="3"/>
                    <a:pt x="7" y="3"/>
                  </a:cubicBezTo>
                  <a:cubicBezTo>
                    <a:pt x="7" y="3"/>
                    <a:pt x="7" y="4"/>
                    <a:pt x="6" y="4"/>
                  </a:cubicBezTo>
                  <a:cubicBezTo>
                    <a:pt x="6" y="5"/>
                    <a:pt x="6" y="4"/>
                    <a:pt x="5" y="4"/>
                  </a:cubicBezTo>
                  <a:cubicBezTo>
                    <a:pt x="5" y="4"/>
                    <a:pt x="5" y="3"/>
                    <a:pt x="5" y="3"/>
                  </a:cubicBezTo>
                  <a:cubicBezTo>
                    <a:pt x="5" y="2"/>
                    <a:pt x="5" y="2"/>
                    <a:pt x="5" y="1"/>
                  </a:cubicBezTo>
                  <a:cubicBezTo>
                    <a:pt x="5" y="1"/>
                    <a:pt x="5" y="1"/>
                    <a:pt x="5" y="1"/>
                  </a:cubicBezTo>
                  <a:cubicBezTo>
                    <a:pt x="4" y="0"/>
                    <a:pt x="4" y="1"/>
                    <a:pt x="3" y="1"/>
                  </a:cubicBezTo>
                  <a:cubicBezTo>
                    <a:pt x="3" y="1"/>
                    <a:pt x="3" y="1"/>
                    <a:pt x="3" y="1"/>
                  </a:cubicBezTo>
                  <a:cubicBezTo>
                    <a:pt x="3" y="1"/>
                    <a:pt x="3" y="1"/>
                    <a:pt x="3" y="1"/>
                  </a:cubicBezTo>
                  <a:cubicBezTo>
                    <a:pt x="3" y="2"/>
                    <a:pt x="3" y="2"/>
                    <a:pt x="3" y="2"/>
                  </a:cubicBezTo>
                  <a:cubicBezTo>
                    <a:pt x="2" y="3"/>
                    <a:pt x="2" y="3"/>
                    <a:pt x="2" y="3"/>
                  </a:cubicBezTo>
                  <a:cubicBezTo>
                    <a:pt x="2" y="3"/>
                    <a:pt x="2" y="3"/>
                    <a:pt x="1" y="4"/>
                  </a:cubicBezTo>
                  <a:cubicBezTo>
                    <a:pt x="1" y="4"/>
                    <a:pt x="1" y="4"/>
                    <a:pt x="1" y="5"/>
                  </a:cubicBezTo>
                  <a:cubicBezTo>
                    <a:pt x="0" y="5"/>
                    <a:pt x="0" y="5"/>
                    <a:pt x="0" y="6"/>
                  </a:cubicBezTo>
                  <a:cubicBezTo>
                    <a:pt x="0" y="6"/>
                    <a:pt x="0" y="6"/>
                    <a:pt x="0" y="6"/>
                  </a:cubicBezTo>
                  <a:cubicBezTo>
                    <a:pt x="0" y="6"/>
                    <a:pt x="0" y="6"/>
                    <a:pt x="1" y="7"/>
                  </a:cubicBezTo>
                  <a:cubicBezTo>
                    <a:pt x="1" y="7"/>
                    <a:pt x="1" y="7"/>
                    <a:pt x="1" y="7"/>
                  </a:cubicBezTo>
                  <a:cubicBezTo>
                    <a:pt x="2" y="7"/>
                    <a:pt x="2" y="7"/>
                    <a:pt x="2" y="8"/>
                  </a:cubicBezTo>
                  <a:cubicBezTo>
                    <a:pt x="3" y="8"/>
                    <a:pt x="3" y="8"/>
                    <a:pt x="3" y="8"/>
                  </a:cubicBezTo>
                  <a:cubicBezTo>
                    <a:pt x="3" y="8"/>
                    <a:pt x="4" y="9"/>
                    <a:pt x="4" y="9"/>
                  </a:cubicBezTo>
                  <a:cubicBezTo>
                    <a:pt x="5" y="9"/>
                    <a:pt x="5" y="9"/>
                    <a:pt x="5" y="10"/>
                  </a:cubicBezTo>
                  <a:cubicBezTo>
                    <a:pt x="5" y="10"/>
                    <a:pt x="5" y="11"/>
                    <a:pt x="5" y="11"/>
                  </a:cubicBezTo>
                  <a:cubicBezTo>
                    <a:pt x="6" y="11"/>
                    <a:pt x="6" y="11"/>
                    <a:pt x="7" y="11"/>
                  </a:cubicBezTo>
                  <a:cubicBezTo>
                    <a:pt x="7" y="11"/>
                    <a:pt x="7" y="12"/>
                    <a:pt x="7" y="12"/>
                  </a:cubicBezTo>
                  <a:cubicBezTo>
                    <a:pt x="7" y="12"/>
                    <a:pt x="8" y="12"/>
                    <a:pt x="8" y="12"/>
                  </a:cubicBezTo>
                  <a:cubicBezTo>
                    <a:pt x="9" y="12"/>
                    <a:pt x="9" y="13"/>
                    <a:pt x="9" y="13"/>
                  </a:cubicBezTo>
                  <a:cubicBezTo>
                    <a:pt x="10" y="13"/>
                    <a:pt x="10" y="13"/>
                    <a:pt x="10" y="13"/>
                  </a:cubicBezTo>
                  <a:cubicBezTo>
                    <a:pt x="10" y="13"/>
                    <a:pt x="10" y="13"/>
                    <a:pt x="10" y="13"/>
                  </a:cubicBezTo>
                  <a:cubicBezTo>
                    <a:pt x="10" y="12"/>
                    <a:pt x="10" y="12"/>
                    <a:pt x="10" y="11"/>
                  </a:cubicBezTo>
                  <a:cubicBezTo>
                    <a:pt x="10" y="11"/>
                    <a:pt x="10" y="11"/>
                    <a:pt x="10" y="10"/>
                  </a:cubicBezTo>
                  <a:cubicBezTo>
                    <a:pt x="10" y="10"/>
                    <a:pt x="10" y="9"/>
                    <a:pt x="10" y="9"/>
                  </a:cubicBezTo>
                  <a:cubicBezTo>
                    <a:pt x="10" y="8"/>
                    <a:pt x="10" y="8"/>
                    <a:pt x="9"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 name="Freeform 25"/>
            <p:cNvSpPr>
              <a:spLocks/>
            </p:cNvSpPr>
            <p:nvPr/>
          </p:nvSpPr>
          <p:spPr bwMode="auto">
            <a:xfrm>
              <a:off x="4043364" y="2611439"/>
              <a:ext cx="215900" cy="173038"/>
            </a:xfrm>
            <a:custGeom>
              <a:avLst/>
              <a:gdLst>
                <a:gd name="T0" fmla="*/ 20 w 20"/>
                <a:gd name="T1" fmla="*/ 7 h 16"/>
                <a:gd name="T2" fmla="*/ 19 w 20"/>
                <a:gd name="T3" fmla="*/ 7 h 16"/>
                <a:gd name="T4" fmla="*/ 17 w 20"/>
                <a:gd name="T5" fmla="*/ 7 h 16"/>
                <a:gd name="T6" fmla="*/ 17 w 20"/>
                <a:gd name="T7" fmla="*/ 6 h 16"/>
                <a:gd name="T8" fmla="*/ 17 w 20"/>
                <a:gd name="T9" fmla="*/ 5 h 16"/>
                <a:gd name="T10" fmla="*/ 17 w 20"/>
                <a:gd name="T11" fmla="*/ 4 h 16"/>
                <a:gd name="T12" fmla="*/ 16 w 20"/>
                <a:gd name="T13" fmla="*/ 3 h 16"/>
                <a:gd name="T14" fmla="*/ 15 w 20"/>
                <a:gd name="T15" fmla="*/ 2 h 16"/>
                <a:gd name="T16" fmla="*/ 15 w 20"/>
                <a:gd name="T17" fmla="*/ 1 h 16"/>
                <a:gd name="T18" fmla="*/ 15 w 20"/>
                <a:gd name="T19" fmla="*/ 1 h 16"/>
                <a:gd name="T20" fmla="*/ 14 w 20"/>
                <a:gd name="T21" fmla="*/ 0 h 16"/>
                <a:gd name="T22" fmla="*/ 13 w 20"/>
                <a:gd name="T23" fmla="*/ 0 h 16"/>
                <a:gd name="T24" fmla="*/ 12 w 20"/>
                <a:gd name="T25" fmla="*/ 1 h 16"/>
                <a:gd name="T26" fmla="*/ 11 w 20"/>
                <a:gd name="T27" fmla="*/ 1 h 16"/>
                <a:gd name="T28" fmla="*/ 11 w 20"/>
                <a:gd name="T29" fmla="*/ 2 h 16"/>
                <a:gd name="T30" fmla="*/ 10 w 20"/>
                <a:gd name="T31" fmla="*/ 2 h 16"/>
                <a:gd name="T32" fmla="*/ 9 w 20"/>
                <a:gd name="T33" fmla="*/ 3 h 16"/>
                <a:gd name="T34" fmla="*/ 8 w 20"/>
                <a:gd name="T35" fmla="*/ 4 h 16"/>
                <a:gd name="T36" fmla="*/ 7 w 20"/>
                <a:gd name="T37" fmla="*/ 4 h 16"/>
                <a:gd name="T38" fmla="*/ 5 w 20"/>
                <a:gd name="T39" fmla="*/ 4 h 16"/>
                <a:gd name="T40" fmla="*/ 4 w 20"/>
                <a:gd name="T41" fmla="*/ 5 h 16"/>
                <a:gd name="T42" fmla="*/ 3 w 20"/>
                <a:gd name="T43" fmla="*/ 6 h 16"/>
                <a:gd name="T44" fmla="*/ 3 w 20"/>
                <a:gd name="T45" fmla="*/ 8 h 16"/>
                <a:gd name="T46" fmla="*/ 3 w 20"/>
                <a:gd name="T47" fmla="*/ 9 h 16"/>
                <a:gd name="T48" fmla="*/ 2 w 20"/>
                <a:gd name="T49" fmla="*/ 9 h 16"/>
                <a:gd name="T50" fmla="*/ 1 w 20"/>
                <a:gd name="T51" fmla="*/ 10 h 16"/>
                <a:gd name="T52" fmla="*/ 1 w 20"/>
                <a:gd name="T53" fmla="*/ 11 h 16"/>
                <a:gd name="T54" fmla="*/ 1 w 20"/>
                <a:gd name="T55" fmla="*/ 12 h 16"/>
                <a:gd name="T56" fmla="*/ 0 w 20"/>
                <a:gd name="T57" fmla="*/ 14 h 16"/>
                <a:gd name="T58" fmla="*/ 0 w 20"/>
                <a:gd name="T59" fmla="*/ 14 h 16"/>
                <a:gd name="T60" fmla="*/ 1 w 20"/>
                <a:gd name="T61" fmla="*/ 14 h 16"/>
                <a:gd name="T62" fmla="*/ 2 w 20"/>
                <a:gd name="T63" fmla="*/ 15 h 16"/>
                <a:gd name="T64" fmla="*/ 3 w 20"/>
                <a:gd name="T65" fmla="*/ 16 h 16"/>
                <a:gd name="T66" fmla="*/ 4 w 20"/>
                <a:gd name="T67" fmla="*/ 15 h 16"/>
                <a:gd name="T68" fmla="*/ 4 w 20"/>
                <a:gd name="T69" fmla="*/ 15 h 16"/>
                <a:gd name="T70" fmla="*/ 6 w 20"/>
                <a:gd name="T71" fmla="*/ 15 h 16"/>
                <a:gd name="T72" fmla="*/ 7 w 20"/>
                <a:gd name="T73" fmla="*/ 16 h 16"/>
                <a:gd name="T74" fmla="*/ 7 w 20"/>
                <a:gd name="T75" fmla="*/ 15 h 16"/>
                <a:gd name="T76" fmla="*/ 7 w 20"/>
                <a:gd name="T77" fmla="*/ 14 h 16"/>
                <a:gd name="T78" fmla="*/ 7 w 20"/>
                <a:gd name="T79" fmla="*/ 13 h 16"/>
                <a:gd name="T80" fmla="*/ 8 w 20"/>
                <a:gd name="T81" fmla="*/ 12 h 16"/>
                <a:gd name="T82" fmla="*/ 9 w 20"/>
                <a:gd name="T83" fmla="*/ 12 h 16"/>
                <a:gd name="T84" fmla="*/ 11 w 20"/>
                <a:gd name="T85" fmla="*/ 12 h 16"/>
                <a:gd name="T86" fmla="*/ 12 w 20"/>
                <a:gd name="T87" fmla="*/ 12 h 16"/>
                <a:gd name="T88" fmla="*/ 13 w 20"/>
                <a:gd name="T89" fmla="*/ 12 h 16"/>
                <a:gd name="T90" fmla="*/ 13 w 20"/>
                <a:gd name="T91" fmla="*/ 11 h 16"/>
                <a:gd name="T92" fmla="*/ 15 w 20"/>
                <a:gd name="T93" fmla="*/ 12 h 16"/>
                <a:gd name="T94" fmla="*/ 16 w 20"/>
                <a:gd name="T95" fmla="*/ 12 h 16"/>
                <a:gd name="T96" fmla="*/ 17 w 20"/>
                <a:gd name="T97" fmla="*/ 12 h 16"/>
                <a:gd name="T98" fmla="*/ 17 w 20"/>
                <a:gd name="T99" fmla="*/ 12 h 16"/>
                <a:gd name="T100" fmla="*/ 17 w 20"/>
                <a:gd name="T101" fmla="*/ 11 h 16"/>
                <a:gd name="T102" fmla="*/ 18 w 20"/>
                <a:gd name="T103" fmla="*/ 11 h 16"/>
                <a:gd name="T104" fmla="*/ 19 w 20"/>
                <a:gd name="T105" fmla="*/ 11 h 16"/>
                <a:gd name="T106" fmla="*/ 20 w 20"/>
                <a:gd name="T107" fmla="*/ 10 h 16"/>
                <a:gd name="T108" fmla="*/ 20 w 20"/>
                <a:gd name="T109" fmla="*/ 8 h 16"/>
                <a:gd name="T110" fmla="*/ 20 w 20"/>
                <a:gd name="T111" fmla="*/ 8 h 16"/>
                <a:gd name="T112" fmla="*/ 20 w 20"/>
                <a:gd name="T113" fmla="*/ 7 h 16"/>
                <a:gd name="T114" fmla="*/ 20 w 20"/>
                <a:gd name="T11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16">
                  <a:moveTo>
                    <a:pt x="20" y="7"/>
                  </a:moveTo>
                  <a:cubicBezTo>
                    <a:pt x="19" y="7"/>
                    <a:pt x="19" y="7"/>
                    <a:pt x="19" y="7"/>
                  </a:cubicBezTo>
                  <a:cubicBezTo>
                    <a:pt x="18" y="7"/>
                    <a:pt x="18" y="7"/>
                    <a:pt x="17" y="7"/>
                  </a:cubicBezTo>
                  <a:cubicBezTo>
                    <a:pt x="17" y="7"/>
                    <a:pt x="17" y="6"/>
                    <a:pt x="17" y="6"/>
                  </a:cubicBezTo>
                  <a:cubicBezTo>
                    <a:pt x="17" y="5"/>
                    <a:pt x="18" y="5"/>
                    <a:pt x="17" y="5"/>
                  </a:cubicBezTo>
                  <a:cubicBezTo>
                    <a:pt x="17" y="4"/>
                    <a:pt x="17" y="4"/>
                    <a:pt x="17" y="4"/>
                  </a:cubicBezTo>
                  <a:cubicBezTo>
                    <a:pt x="16" y="4"/>
                    <a:pt x="16" y="4"/>
                    <a:pt x="16" y="3"/>
                  </a:cubicBezTo>
                  <a:cubicBezTo>
                    <a:pt x="15" y="3"/>
                    <a:pt x="15" y="2"/>
                    <a:pt x="15" y="2"/>
                  </a:cubicBezTo>
                  <a:cubicBezTo>
                    <a:pt x="15" y="2"/>
                    <a:pt x="15" y="1"/>
                    <a:pt x="15" y="1"/>
                  </a:cubicBezTo>
                  <a:cubicBezTo>
                    <a:pt x="15" y="1"/>
                    <a:pt x="15" y="1"/>
                    <a:pt x="15" y="1"/>
                  </a:cubicBezTo>
                  <a:cubicBezTo>
                    <a:pt x="15" y="1"/>
                    <a:pt x="14" y="1"/>
                    <a:pt x="14" y="0"/>
                  </a:cubicBezTo>
                  <a:cubicBezTo>
                    <a:pt x="13" y="0"/>
                    <a:pt x="13" y="0"/>
                    <a:pt x="13" y="0"/>
                  </a:cubicBezTo>
                  <a:cubicBezTo>
                    <a:pt x="12" y="0"/>
                    <a:pt x="12" y="1"/>
                    <a:pt x="12" y="1"/>
                  </a:cubicBezTo>
                  <a:cubicBezTo>
                    <a:pt x="12" y="1"/>
                    <a:pt x="12" y="1"/>
                    <a:pt x="11" y="1"/>
                  </a:cubicBezTo>
                  <a:cubicBezTo>
                    <a:pt x="11" y="1"/>
                    <a:pt x="11" y="1"/>
                    <a:pt x="11" y="2"/>
                  </a:cubicBezTo>
                  <a:cubicBezTo>
                    <a:pt x="10" y="2"/>
                    <a:pt x="10" y="2"/>
                    <a:pt x="10" y="2"/>
                  </a:cubicBezTo>
                  <a:cubicBezTo>
                    <a:pt x="9" y="3"/>
                    <a:pt x="9" y="3"/>
                    <a:pt x="9" y="3"/>
                  </a:cubicBezTo>
                  <a:cubicBezTo>
                    <a:pt x="8" y="4"/>
                    <a:pt x="8" y="4"/>
                    <a:pt x="8" y="4"/>
                  </a:cubicBezTo>
                  <a:cubicBezTo>
                    <a:pt x="8" y="4"/>
                    <a:pt x="7" y="4"/>
                    <a:pt x="7" y="4"/>
                  </a:cubicBezTo>
                  <a:cubicBezTo>
                    <a:pt x="6" y="4"/>
                    <a:pt x="6" y="4"/>
                    <a:pt x="5" y="4"/>
                  </a:cubicBezTo>
                  <a:cubicBezTo>
                    <a:pt x="4" y="4"/>
                    <a:pt x="4" y="5"/>
                    <a:pt x="4" y="5"/>
                  </a:cubicBezTo>
                  <a:cubicBezTo>
                    <a:pt x="4" y="6"/>
                    <a:pt x="3" y="6"/>
                    <a:pt x="3" y="6"/>
                  </a:cubicBezTo>
                  <a:cubicBezTo>
                    <a:pt x="3" y="7"/>
                    <a:pt x="3" y="7"/>
                    <a:pt x="3" y="8"/>
                  </a:cubicBezTo>
                  <a:cubicBezTo>
                    <a:pt x="3" y="8"/>
                    <a:pt x="3" y="9"/>
                    <a:pt x="3" y="9"/>
                  </a:cubicBezTo>
                  <a:cubicBezTo>
                    <a:pt x="2" y="9"/>
                    <a:pt x="2" y="9"/>
                    <a:pt x="2" y="9"/>
                  </a:cubicBezTo>
                  <a:cubicBezTo>
                    <a:pt x="1" y="9"/>
                    <a:pt x="1" y="9"/>
                    <a:pt x="1" y="10"/>
                  </a:cubicBezTo>
                  <a:cubicBezTo>
                    <a:pt x="1" y="10"/>
                    <a:pt x="1" y="11"/>
                    <a:pt x="1" y="11"/>
                  </a:cubicBezTo>
                  <a:cubicBezTo>
                    <a:pt x="1" y="11"/>
                    <a:pt x="1" y="11"/>
                    <a:pt x="1" y="12"/>
                  </a:cubicBezTo>
                  <a:cubicBezTo>
                    <a:pt x="0" y="12"/>
                    <a:pt x="0" y="13"/>
                    <a:pt x="0" y="14"/>
                  </a:cubicBezTo>
                  <a:cubicBezTo>
                    <a:pt x="0" y="14"/>
                    <a:pt x="0" y="14"/>
                    <a:pt x="0" y="14"/>
                  </a:cubicBezTo>
                  <a:cubicBezTo>
                    <a:pt x="1" y="14"/>
                    <a:pt x="1" y="14"/>
                    <a:pt x="1" y="14"/>
                  </a:cubicBezTo>
                  <a:cubicBezTo>
                    <a:pt x="2" y="15"/>
                    <a:pt x="1" y="15"/>
                    <a:pt x="2" y="15"/>
                  </a:cubicBezTo>
                  <a:cubicBezTo>
                    <a:pt x="2" y="16"/>
                    <a:pt x="2" y="16"/>
                    <a:pt x="3" y="16"/>
                  </a:cubicBezTo>
                  <a:cubicBezTo>
                    <a:pt x="3" y="16"/>
                    <a:pt x="3" y="16"/>
                    <a:pt x="4" y="15"/>
                  </a:cubicBezTo>
                  <a:cubicBezTo>
                    <a:pt x="4" y="15"/>
                    <a:pt x="4" y="15"/>
                    <a:pt x="4" y="15"/>
                  </a:cubicBezTo>
                  <a:cubicBezTo>
                    <a:pt x="5" y="15"/>
                    <a:pt x="5" y="15"/>
                    <a:pt x="6" y="15"/>
                  </a:cubicBezTo>
                  <a:cubicBezTo>
                    <a:pt x="6" y="15"/>
                    <a:pt x="6" y="16"/>
                    <a:pt x="7" y="16"/>
                  </a:cubicBezTo>
                  <a:cubicBezTo>
                    <a:pt x="7" y="15"/>
                    <a:pt x="7" y="15"/>
                    <a:pt x="7" y="15"/>
                  </a:cubicBezTo>
                  <a:cubicBezTo>
                    <a:pt x="8" y="15"/>
                    <a:pt x="7" y="14"/>
                    <a:pt x="7" y="14"/>
                  </a:cubicBezTo>
                  <a:cubicBezTo>
                    <a:pt x="7" y="13"/>
                    <a:pt x="7" y="13"/>
                    <a:pt x="7" y="13"/>
                  </a:cubicBezTo>
                  <a:cubicBezTo>
                    <a:pt x="7" y="12"/>
                    <a:pt x="7" y="12"/>
                    <a:pt x="8" y="12"/>
                  </a:cubicBezTo>
                  <a:cubicBezTo>
                    <a:pt x="8" y="11"/>
                    <a:pt x="9" y="12"/>
                    <a:pt x="9" y="12"/>
                  </a:cubicBezTo>
                  <a:cubicBezTo>
                    <a:pt x="10" y="12"/>
                    <a:pt x="11" y="12"/>
                    <a:pt x="11" y="12"/>
                  </a:cubicBezTo>
                  <a:cubicBezTo>
                    <a:pt x="12" y="12"/>
                    <a:pt x="12" y="12"/>
                    <a:pt x="12" y="12"/>
                  </a:cubicBezTo>
                  <a:cubicBezTo>
                    <a:pt x="12" y="12"/>
                    <a:pt x="12" y="12"/>
                    <a:pt x="13" y="12"/>
                  </a:cubicBezTo>
                  <a:cubicBezTo>
                    <a:pt x="13" y="12"/>
                    <a:pt x="13" y="12"/>
                    <a:pt x="13" y="11"/>
                  </a:cubicBezTo>
                  <a:cubicBezTo>
                    <a:pt x="14" y="11"/>
                    <a:pt x="14" y="12"/>
                    <a:pt x="15" y="12"/>
                  </a:cubicBezTo>
                  <a:cubicBezTo>
                    <a:pt x="15" y="12"/>
                    <a:pt x="15" y="12"/>
                    <a:pt x="16" y="12"/>
                  </a:cubicBezTo>
                  <a:cubicBezTo>
                    <a:pt x="16" y="12"/>
                    <a:pt x="16" y="12"/>
                    <a:pt x="17" y="12"/>
                  </a:cubicBezTo>
                  <a:cubicBezTo>
                    <a:pt x="17" y="12"/>
                    <a:pt x="17" y="12"/>
                    <a:pt x="17" y="12"/>
                  </a:cubicBezTo>
                  <a:cubicBezTo>
                    <a:pt x="17" y="11"/>
                    <a:pt x="17" y="11"/>
                    <a:pt x="17" y="11"/>
                  </a:cubicBezTo>
                  <a:cubicBezTo>
                    <a:pt x="18" y="11"/>
                    <a:pt x="18" y="11"/>
                    <a:pt x="18" y="11"/>
                  </a:cubicBezTo>
                  <a:cubicBezTo>
                    <a:pt x="19" y="11"/>
                    <a:pt x="19" y="11"/>
                    <a:pt x="19" y="11"/>
                  </a:cubicBezTo>
                  <a:cubicBezTo>
                    <a:pt x="20" y="10"/>
                    <a:pt x="20" y="10"/>
                    <a:pt x="20" y="10"/>
                  </a:cubicBezTo>
                  <a:cubicBezTo>
                    <a:pt x="20" y="9"/>
                    <a:pt x="20" y="9"/>
                    <a:pt x="20" y="8"/>
                  </a:cubicBezTo>
                  <a:cubicBezTo>
                    <a:pt x="20" y="8"/>
                    <a:pt x="20" y="8"/>
                    <a:pt x="20" y="8"/>
                  </a:cubicBezTo>
                  <a:cubicBezTo>
                    <a:pt x="20" y="8"/>
                    <a:pt x="20" y="8"/>
                    <a:pt x="20" y="7"/>
                  </a:cubicBezTo>
                  <a:cubicBezTo>
                    <a:pt x="20" y="7"/>
                    <a:pt x="20" y="7"/>
                    <a:pt x="20"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 name="Freeform 26"/>
            <p:cNvSpPr>
              <a:spLocks/>
            </p:cNvSpPr>
            <p:nvPr/>
          </p:nvSpPr>
          <p:spPr bwMode="auto">
            <a:xfrm>
              <a:off x="5078414" y="3378201"/>
              <a:ext cx="87313" cy="206375"/>
            </a:xfrm>
            <a:custGeom>
              <a:avLst/>
              <a:gdLst>
                <a:gd name="T0" fmla="*/ 7 w 8"/>
                <a:gd name="T1" fmla="*/ 14 h 19"/>
                <a:gd name="T2" fmla="*/ 7 w 8"/>
                <a:gd name="T3" fmla="*/ 13 h 19"/>
                <a:gd name="T4" fmla="*/ 7 w 8"/>
                <a:gd name="T5" fmla="*/ 13 h 19"/>
                <a:gd name="T6" fmla="*/ 6 w 8"/>
                <a:gd name="T7" fmla="*/ 12 h 19"/>
                <a:gd name="T8" fmla="*/ 6 w 8"/>
                <a:gd name="T9" fmla="*/ 12 h 19"/>
                <a:gd name="T10" fmla="*/ 6 w 8"/>
                <a:gd name="T11" fmla="*/ 11 h 19"/>
                <a:gd name="T12" fmla="*/ 6 w 8"/>
                <a:gd name="T13" fmla="*/ 10 h 19"/>
                <a:gd name="T14" fmla="*/ 5 w 8"/>
                <a:gd name="T15" fmla="*/ 9 h 19"/>
                <a:gd name="T16" fmla="*/ 5 w 8"/>
                <a:gd name="T17" fmla="*/ 7 h 19"/>
                <a:gd name="T18" fmla="*/ 6 w 8"/>
                <a:gd name="T19" fmla="*/ 7 h 19"/>
                <a:gd name="T20" fmla="*/ 6 w 8"/>
                <a:gd name="T21" fmla="*/ 6 h 19"/>
                <a:gd name="T22" fmla="*/ 6 w 8"/>
                <a:gd name="T23" fmla="*/ 6 h 19"/>
                <a:gd name="T24" fmla="*/ 6 w 8"/>
                <a:gd name="T25" fmla="*/ 5 h 19"/>
                <a:gd name="T26" fmla="*/ 6 w 8"/>
                <a:gd name="T27" fmla="*/ 5 h 19"/>
                <a:gd name="T28" fmla="*/ 5 w 8"/>
                <a:gd name="T29" fmla="*/ 3 h 19"/>
                <a:gd name="T30" fmla="*/ 5 w 8"/>
                <a:gd name="T31" fmla="*/ 2 h 19"/>
                <a:gd name="T32" fmla="*/ 5 w 8"/>
                <a:gd name="T33" fmla="*/ 1 h 19"/>
                <a:gd name="T34" fmla="*/ 4 w 8"/>
                <a:gd name="T35" fmla="*/ 1 h 19"/>
                <a:gd name="T36" fmla="*/ 3 w 8"/>
                <a:gd name="T37" fmla="*/ 0 h 19"/>
                <a:gd name="T38" fmla="*/ 2 w 8"/>
                <a:gd name="T39" fmla="*/ 0 h 19"/>
                <a:gd name="T40" fmla="*/ 1 w 8"/>
                <a:gd name="T41" fmla="*/ 0 h 19"/>
                <a:gd name="T42" fmla="*/ 1 w 8"/>
                <a:gd name="T43" fmla="*/ 0 h 19"/>
                <a:gd name="T44" fmla="*/ 1 w 8"/>
                <a:gd name="T45" fmla="*/ 0 h 19"/>
                <a:gd name="T46" fmla="*/ 2 w 8"/>
                <a:gd name="T47" fmla="*/ 1 h 19"/>
                <a:gd name="T48" fmla="*/ 2 w 8"/>
                <a:gd name="T49" fmla="*/ 2 h 19"/>
                <a:gd name="T50" fmla="*/ 3 w 8"/>
                <a:gd name="T51" fmla="*/ 3 h 19"/>
                <a:gd name="T52" fmla="*/ 2 w 8"/>
                <a:gd name="T53" fmla="*/ 4 h 19"/>
                <a:gd name="T54" fmla="*/ 2 w 8"/>
                <a:gd name="T55" fmla="*/ 5 h 19"/>
                <a:gd name="T56" fmla="*/ 1 w 8"/>
                <a:gd name="T57" fmla="*/ 6 h 19"/>
                <a:gd name="T58" fmla="*/ 2 w 8"/>
                <a:gd name="T59" fmla="*/ 6 h 19"/>
                <a:gd name="T60" fmla="*/ 2 w 8"/>
                <a:gd name="T61" fmla="*/ 7 h 19"/>
                <a:gd name="T62" fmla="*/ 2 w 8"/>
                <a:gd name="T63" fmla="*/ 8 h 19"/>
                <a:gd name="T64" fmla="*/ 2 w 8"/>
                <a:gd name="T65" fmla="*/ 9 h 19"/>
                <a:gd name="T66" fmla="*/ 1 w 8"/>
                <a:gd name="T67" fmla="*/ 9 h 19"/>
                <a:gd name="T68" fmla="*/ 1 w 8"/>
                <a:gd name="T69" fmla="*/ 10 h 19"/>
                <a:gd name="T70" fmla="*/ 0 w 8"/>
                <a:gd name="T71" fmla="*/ 11 h 19"/>
                <a:gd name="T72" fmla="*/ 0 w 8"/>
                <a:gd name="T73" fmla="*/ 12 h 19"/>
                <a:gd name="T74" fmla="*/ 1 w 8"/>
                <a:gd name="T75" fmla="*/ 13 h 19"/>
                <a:gd name="T76" fmla="*/ 1 w 8"/>
                <a:gd name="T77" fmla="*/ 13 h 19"/>
                <a:gd name="T78" fmla="*/ 1 w 8"/>
                <a:gd name="T79" fmla="*/ 13 h 19"/>
                <a:gd name="T80" fmla="*/ 2 w 8"/>
                <a:gd name="T81" fmla="*/ 14 h 19"/>
                <a:gd name="T82" fmla="*/ 2 w 8"/>
                <a:gd name="T83" fmla="*/ 15 h 19"/>
                <a:gd name="T84" fmla="*/ 3 w 8"/>
                <a:gd name="T85" fmla="*/ 15 h 19"/>
                <a:gd name="T86" fmla="*/ 4 w 8"/>
                <a:gd name="T87" fmla="*/ 15 h 19"/>
                <a:gd name="T88" fmla="*/ 5 w 8"/>
                <a:gd name="T89" fmla="*/ 16 h 19"/>
                <a:gd name="T90" fmla="*/ 5 w 8"/>
                <a:gd name="T91" fmla="*/ 17 h 19"/>
                <a:gd name="T92" fmla="*/ 4 w 8"/>
                <a:gd name="T93" fmla="*/ 18 h 19"/>
                <a:gd name="T94" fmla="*/ 5 w 8"/>
                <a:gd name="T95" fmla="*/ 19 h 19"/>
                <a:gd name="T96" fmla="*/ 6 w 8"/>
                <a:gd name="T97" fmla="*/ 19 h 19"/>
                <a:gd name="T98" fmla="*/ 7 w 8"/>
                <a:gd name="T99" fmla="*/ 18 h 19"/>
                <a:gd name="T100" fmla="*/ 8 w 8"/>
                <a:gd name="T101" fmla="*/ 17 h 19"/>
                <a:gd name="T102" fmla="*/ 8 w 8"/>
                <a:gd name="T103" fmla="*/ 15 h 19"/>
                <a:gd name="T104" fmla="*/ 7 w 8"/>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19">
                  <a:moveTo>
                    <a:pt x="7" y="14"/>
                  </a:moveTo>
                  <a:cubicBezTo>
                    <a:pt x="7" y="14"/>
                    <a:pt x="7" y="14"/>
                    <a:pt x="7" y="13"/>
                  </a:cubicBezTo>
                  <a:cubicBezTo>
                    <a:pt x="7" y="13"/>
                    <a:pt x="7" y="13"/>
                    <a:pt x="7" y="13"/>
                  </a:cubicBezTo>
                  <a:cubicBezTo>
                    <a:pt x="7" y="12"/>
                    <a:pt x="6" y="12"/>
                    <a:pt x="6" y="12"/>
                  </a:cubicBezTo>
                  <a:cubicBezTo>
                    <a:pt x="6" y="12"/>
                    <a:pt x="6" y="12"/>
                    <a:pt x="6" y="12"/>
                  </a:cubicBezTo>
                  <a:cubicBezTo>
                    <a:pt x="6" y="11"/>
                    <a:pt x="6" y="11"/>
                    <a:pt x="6" y="11"/>
                  </a:cubicBezTo>
                  <a:cubicBezTo>
                    <a:pt x="6" y="10"/>
                    <a:pt x="6" y="10"/>
                    <a:pt x="6" y="10"/>
                  </a:cubicBezTo>
                  <a:cubicBezTo>
                    <a:pt x="6" y="9"/>
                    <a:pt x="6" y="9"/>
                    <a:pt x="5" y="9"/>
                  </a:cubicBezTo>
                  <a:cubicBezTo>
                    <a:pt x="5" y="8"/>
                    <a:pt x="5" y="8"/>
                    <a:pt x="5" y="7"/>
                  </a:cubicBezTo>
                  <a:cubicBezTo>
                    <a:pt x="6" y="7"/>
                    <a:pt x="6" y="7"/>
                    <a:pt x="6" y="7"/>
                  </a:cubicBezTo>
                  <a:cubicBezTo>
                    <a:pt x="6" y="7"/>
                    <a:pt x="6" y="7"/>
                    <a:pt x="6" y="6"/>
                  </a:cubicBezTo>
                  <a:cubicBezTo>
                    <a:pt x="6" y="6"/>
                    <a:pt x="6" y="6"/>
                    <a:pt x="6" y="6"/>
                  </a:cubicBezTo>
                  <a:cubicBezTo>
                    <a:pt x="6" y="6"/>
                    <a:pt x="6" y="6"/>
                    <a:pt x="6" y="5"/>
                  </a:cubicBezTo>
                  <a:cubicBezTo>
                    <a:pt x="6" y="5"/>
                    <a:pt x="6" y="5"/>
                    <a:pt x="6" y="5"/>
                  </a:cubicBezTo>
                  <a:cubicBezTo>
                    <a:pt x="5" y="4"/>
                    <a:pt x="6" y="4"/>
                    <a:pt x="5" y="3"/>
                  </a:cubicBezTo>
                  <a:cubicBezTo>
                    <a:pt x="5" y="3"/>
                    <a:pt x="6" y="3"/>
                    <a:pt x="5" y="2"/>
                  </a:cubicBezTo>
                  <a:cubicBezTo>
                    <a:pt x="5" y="2"/>
                    <a:pt x="5" y="2"/>
                    <a:pt x="5" y="1"/>
                  </a:cubicBezTo>
                  <a:cubicBezTo>
                    <a:pt x="5" y="1"/>
                    <a:pt x="4" y="1"/>
                    <a:pt x="4" y="1"/>
                  </a:cubicBezTo>
                  <a:cubicBezTo>
                    <a:pt x="4" y="0"/>
                    <a:pt x="3" y="0"/>
                    <a:pt x="3" y="0"/>
                  </a:cubicBezTo>
                  <a:cubicBezTo>
                    <a:pt x="3" y="0"/>
                    <a:pt x="2" y="0"/>
                    <a:pt x="2" y="0"/>
                  </a:cubicBezTo>
                  <a:cubicBezTo>
                    <a:pt x="2" y="0"/>
                    <a:pt x="1" y="0"/>
                    <a:pt x="1" y="0"/>
                  </a:cubicBezTo>
                  <a:cubicBezTo>
                    <a:pt x="1" y="0"/>
                    <a:pt x="1" y="0"/>
                    <a:pt x="1" y="0"/>
                  </a:cubicBezTo>
                  <a:cubicBezTo>
                    <a:pt x="1" y="0"/>
                    <a:pt x="1" y="0"/>
                    <a:pt x="1" y="0"/>
                  </a:cubicBezTo>
                  <a:cubicBezTo>
                    <a:pt x="2" y="1"/>
                    <a:pt x="2" y="1"/>
                    <a:pt x="2" y="1"/>
                  </a:cubicBezTo>
                  <a:cubicBezTo>
                    <a:pt x="2" y="2"/>
                    <a:pt x="2" y="2"/>
                    <a:pt x="2" y="2"/>
                  </a:cubicBezTo>
                  <a:cubicBezTo>
                    <a:pt x="2" y="3"/>
                    <a:pt x="3" y="3"/>
                    <a:pt x="3" y="3"/>
                  </a:cubicBezTo>
                  <a:cubicBezTo>
                    <a:pt x="3" y="4"/>
                    <a:pt x="2" y="3"/>
                    <a:pt x="2" y="4"/>
                  </a:cubicBezTo>
                  <a:cubicBezTo>
                    <a:pt x="2" y="4"/>
                    <a:pt x="2" y="4"/>
                    <a:pt x="2" y="5"/>
                  </a:cubicBezTo>
                  <a:cubicBezTo>
                    <a:pt x="2" y="5"/>
                    <a:pt x="2" y="5"/>
                    <a:pt x="1" y="6"/>
                  </a:cubicBezTo>
                  <a:cubicBezTo>
                    <a:pt x="1" y="6"/>
                    <a:pt x="2" y="6"/>
                    <a:pt x="2" y="6"/>
                  </a:cubicBezTo>
                  <a:cubicBezTo>
                    <a:pt x="2" y="6"/>
                    <a:pt x="2" y="7"/>
                    <a:pt x="2" y="7"/>
                  </a:cubicBezTo>
                  <a:cubicBezTo>
                    <a:pt x="2" y="7"/>
                    <a:pt x="2" y="7"/>
                    <a:pt x="2" y="8"/>
                  </a:cubicBezTo>
                  <a:cubicBezTo>
                    <a:pt x="2" y="8"/>
                    <a:pt x="2" y="9"/>
                    <a:pt x="2" y="9"/>
                  </a:cubicBezTo>
                  <a:cubicBezTo>
                    <a:pt x="2" y="9"/>
                    <a:pt x="1" y="9"/>
                    <a:pt x="1" y="9"/>
                  </a:cubicBezTo>
                  <a:cubicBezTo>
                    <a:pt x="1" y="9"/>
                    <a:pt x="1" y="10"/>
                    <a:pt x="1" y="10"/>
                  </a:cubicBezTo>
                  <a:cubicBezTo>
                    <a:pt x="1" y="11"/>
                    <a:pt x="1" y="11"/>
                    <a:pt x="0" y="11"/>
                  </a:cubicBezTo>
                  <a:cubicBezTo>
                    <a:pt x="0" y="12"/>
                    <a:pt x="0" y="12"/>
                    <a:pt x="0" y="12"/>
                  </a:cubicBezTo>
                  <a:cubicBezTo>
                    <a:pt x="0" y="13"/>
                    <a:pt x="1" y="13"/>
                    <a:pt x="1" y="13"/>
                  </a:cubicBezTo>
                  <a:cubicBezTo>
                    <a:pt x="1" y="13"/>
                    <a:pt x="1" y="13"/>
                    <a:pt x="1" y="13"/>
                  </a:cubicBezTo>
                  <a:cubicBezTo>
                    <a:pt x="1" y="13"/>
                    <a:pt x="1" y="13"/>
                    <a:pt x="1" y="13"/>
                  </a:cubicBezTo>
                  <a:cubicBezTo>
                    <a:pt x="2" y="13"/>
                    <a:pt x="1" y="14"/>
                    <a:pt x="2" y="14"/>
                  </a:cubicBezTo>
                  <a:cubicBezTo>
                    <a:pt x="2" y="14"/>
                    <a:pt x="2" y="15"/>
                    <a:pt x="2" y="15"/>
                  </a:cubicBezTo>
                  <a:cubicBezTo>
                    <a:pt x="2" y="15"/>
                    <a:pt x="3" y="15"/>
                    <a:pt x="3" y="15"/>
                  </a:cubicBezTo>
                  <a:cubicBezTo>
                    <a:pt x="3" y="15"/>
                    <a:pt x="4" y="15"/>
                    <a:pt x="4" y="15"/>
                  </a:cubicBezTo>
                  <a:cubicBezTo>
                    <a:pt x="4" y="15"/>
                    <a:pt x="5" y="15"/>
                    <a:pt x="5" y="16"/>
                  </a:cubicBezTo>
                  <a:cubicBezTo>
                    <a:pt x="5" y="16"/>
                    <a:pt x="5" y="17"/>
                    <a:pt x="5" y="17"/>
                  </a:cubicBezTo>
                  <a:cubicBezTo>
                    <a:pt x="5" y="18"/>
                    <a:pt x="4" y="18"/>
                    <a:pt x="4" y="18"/>
                  </a:cubicBezTo>
                  <a:cubicBezTo>
                    <a:pt x="5" y="19"/>
                    <a:pt x="5" y="19"/>
                    <a:pt x="5" y="19"/>
                  </a:cubicBezTo>
                  <a:cubicBezTo>
                    <a:pt x="6" y="19"/>
                    <a:pt x="6" y="19"/>
                    <a:pt x="6" y="19"/>
                  </a:cubicBezTo>
                  <a:cubicBezTo>
                    <a:pt x="7" y="19"/>
                    <a:pt x="7" y="18"/>
                    <a:pt x="7" y="18"/>
                  </a:cubicBezTo>
                  <a:cubicBezTo>
                    <a:pt x="8" y="18"/>
                    <a:pt x="8" y="17"/>
                    <a:pt x="8" y="17"/>
                  </a:cubicBezTo>
                  <a:cubicBezTo>
                    <a:pt x="8" y="16"/>
                    <a:pt x="8" y="16"/>
                    <a:pt x="8" y="15"/>
                  </a:cubicBezTo>
                  <a:cubicBezTo>
                    <a:pt x="8" y="15"/>
                    <a:pt x="8" y="15"/>
                    <a:pt x="7"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 name="Freeform 27"/>
            <p:cNvSpPr>
              <a:spLocks/>
            </p:cNvSpPr>
            <p:nvPr/>
          </p:nvSpPr>
          <p:spPr bwMode="auto">
            <a:xfrm>
              <a:off x="4506914" y="3605214"/>
              <a:ext cx="355600" cy="379413"/>
            </a:xfrm>
            <a:custGeom>
              <a:avLst/>
              <a:gdLst>
                <a:gd name="T0" fmla="*/ 30 w 33"/>
                <a:gd name="T1" fmla="*/ 2 h 35"/>
                <a:gd name="T2" fmla="*/ 29 w 33"/>
                <a:gd name="T3" fmla="*/ 2 h 35"/>
                <a:gd name="T4" fmla="*/ 27 w 33"/>
                <a:gd name="T5" fmla="*/ 3 h 35"/>
                <a:gd name="T6" fmla="*/ 24 w 33"/>
                <a:gd name="T7" fmla="*/ 3 h 35"/>
                <a:gd name="T8" fmla="*/ 22 w 33"/>
                <a:gd name="T9" fmla="*/ 3 h 35"/>
                <a:gd name="T10" fmla="*/ 18 w 33"/>
                <a:gd name="T11" fmla="*/ 3 h 35"/>
                <a:gd name="T12" fmla="*/ 17 w 33"/>
                <a:gd name="T13" fmla="*/ 2 h 35"/>
                <a:gd name="T14" fmla="*/ 13 w 33"/>
                <a:gd name="T15" fmla="*/ 2 h 35"/>
                <a:gd name="T16" fmla="*/ 10 w 33"/>
                <a:gd name="T17" fmla="*/ 1 h 35"/>
                <a:gd name="T18" fmla="*/ 6 w 33"/>
                <a:gd name="T19" fmla="*/ 2 h 35"/>
                <a:gd name="T20" fmla="*/ 4 w 33"/>
                <a:gd name="T21" fmla="*/ 1 h 35"/>
                <a:gd name="T22" fmla="*/ 2 w 33"/>
                <a:gd name="T23" fmla="*/ 1 h 35"/>
                <a:gd name="T24" fmla="*/ 0 w 33"/>
                <a:gd name="T25" fmla="*/ 1 h 35"/>
                <a:gd name="T26" fmla="*/ 0 w 33"/>
                <a:gd name="T27" fmla="*/ 3 h 35"/>
                <a:gd name="T28" fmla="*/ 2 w 33"/>
                <a:gd name="T29" fmla="*/ 5 h 35"/>
                <a:gd name="T30" fmla="*/ 3 w 33"/>
                <a:gd name="T31" fmla="*/ 8 h 35"/>
                <a:gd name="T32" fmla="*/ 3 w 33"/>
                <a:gd name="T33" fmla="*/ 9 h 35"/>
                <a:gd name="T34" fmla="*/ 4 w 33"/>
                <a:gd name="T35" fmla="*/ 10 h 35"/>
                <a:gd name="T36" fmla="*/ 4 w 33"/>
                <a:gd name="T37" fmla="*/ 13 h 35"/>
                <a:gd name="T38" fmla="*/ 6 w 33"/>
                <a:gd name="T39" fmla="*/ 15 h 35"/>
                <a:gd name="T40" fmla="*/ 7 w 33"/>
                <a:gd name="T41" fmla="*/ 17 h 35"/>
                <a:gd name="T42" fmla="*/ 7 w 33"/>
                <a:gd name="T43" fmla="*/ 21 h 35"/>
                <a:gd name="T44" fmla="*/ 8 w 33"/>
                <a:gd name="T45" fmla="*/ 24 h 35"/>
                <a:gd name="T46" fmla="*/ 8 w 33"/>
                <a:gd name="T47" fmla="*/ 27 h 35"/>
                <a:gd name="T48" fmla="*/ 8 w 33"/>
                <a:gd name="T49" fmla="*/ 30 h 35"/>
                <a:gd name="T50" fmla="*/ 9 w 33"/>
                <a:gd name="T51" fmla="*/ 33 h 35"/>
                <a:gd name="T52" fmla="*/ 11 w 33"/>
                <a:gd name="T53" fmla="*/ 35 h 35"/>
                <a:gd name="T54" fmla="*/ 12 w 33"/>
                <a:gd name="T55" fmla="*/ 33 h 35"/>
                <a:gd name="T56" fmla="*/ 13 w 33"/>
                <a:gd name="T57" fmla="*/ 33 h 35"/>
                <a:gd name="T58" fmla="*/ 14 w 33"/>
                <a:gd name="T59" fmla="*/ 35 h 35"/>
                <a:gd name="T60" fmla="*/ 16 w 33"/>
                <a:gd name="T61" fmla="*/ 35 h 35"/>
                <a:gd name="T62" fmla="*/ 18 w 33"/>
                <a:gd name="T63" fmla="*/ 34 h 35"/>
                <a:gd name="T64" fmla="*/ 20 w 33"/>
                <a:gd name="T65" fmla="*/ 34 h 35"/>
                <a:gd name="T66" fmla="*/ 20 w 33"/>
                <a:gd name="T67" fmla="*/ 23 h 35"/>
                <a:gd name="T68" fmla="*/ 23 w 33"/>
                <a:gd name="T69" fmla="*/ 15 h 35"/>
                <a:gd name="T70" fmla="*/ 23 w 33"/>
                <a:gd name="T71" fmla="*/ 7 h 35"/>
                <a:gd name="T72" fmla="*/ 23 w 33"/>
                <a:gd name="T73" fmla="*/ 5 h 35"/>
                <a:gd name="T74" fmla="*/ 25 w 33"/>
                <a:gd name="T75" fmla="*/ 4 h 35"/>
                <a:gd name="T76" fmla="*/ 28 w 33"/>
                <a:gd name="T77" fmla="*/ 4 h 35"/>
                <a:gd name="T78" fmla="*/ 29 w 33"/>
                <a:gd name="T79" fmla="*/ 4 h 35"/>
                <a:gd name="T80" fmla="*/ 31 w 33"/>
                <a:gd name="T81" fmla="*/ 4 h 35"/>
                <a:gd name="T82" fmla="*/ 32 w 33"/>
                <a:gd name="T83" fmla="*/ 3 h 35"/>
                <a:gd name="T84" fmla="*/ 33 w 33"/>
                <a:gd name="T85" fmla="*/ 3 h 35"/>
                <a:gd name="T86" fmla="*/ 31 w 33"/>
                <a:gd name="T8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5">
                  <a:moveTo>
                    <a:pt x="31" y="2"/>
                  </a:moveTo>
                  <a:cubicBezTo>
                    <a:pt x="30" y="2"/>
                    <a:pt x="30" y="2"/>
                    <a:pt x="30" y="2"/>
                  </a:cubicBezTo>
                  <a:cubicBezTo>
                    <a:pt x="29" y="2"/>
                    <a:pt x="29" y="2"/>
                    <a:pt x="29" y="2"/>
                  </a:cubicBezTo>
                  <a:cubicBezTo>
                    <a:pt x="29" y="2"/>
                    <a:pt x="29" y="2"/>
                    <a:pt x="29" y="2"/>
                  </a:cubicBezTo>
                  <a:cubicBezTo>
                    <a:pt x="28" y="2"/>
                    <a:pt x="28" y="2"/>
                    <a:pt x="28" y="3"/>
                  </a:cubicBezTo>
                  <a:cubicBezTo>
                    <a:pt x="27" y="3"/>
                    <a:pt x="27" y="3"/>
                    <a:pt x="27" y="3"/>
                  </a:cubicBezTo>
                  <a:cubicBezTo>
                    <a:pt x="26" y="3"/>
                    <a:pt x="25" y="3"/>
                    <a:pt x="24" y="3"/>
                  </a:cubicBezTo>
                  <a:cubicBezTo>
                    <a:pt x="24" y="3"/>
                    <a:pt x="24" y="3"/>
                    <a:pt x="24" y="3"/>
                  </a:cubicBezTo>
                  <a:cubicBezTo>
                    <a:pt x="23" y="3"/>
                    <a:pt x="23" y="4"/>
                    <a:pt x="23" y="3"/>
                  </a:cubicBezTo>
                  <a:cubicBezTo>
                    <a:pt x="22" y="3"/>
                    <a:pt x="22" y="3"/>
                    <a:pt x="22" y="3"/>
                  </a:cubicBezTo>
                  <a:cubicBezTo>
                    <a:pt x="21" y="3"/>
                    <a:pt x="21" y="3"/>
                    <a:pt x="20" y="3"/>
                  </a:cubicBezTo>
                  <a:cubicBezTo>
                    <a:pt x="19" y="3"/>
                    <a:pt x="19" y="3"/>
                    <a:pt x="18" y="3"/>
                  </a:cubicBezTo>
                  <a:cubicBezTo>
                    <a:pt x="18" y="3"/>
                    <a:pt x="18" y="3"/>
                    <a:pt x="17" y="2"/>
                  </a:cubicBezTo>
                  <a:cubicBezTo>
                    <a:pt x="17" y="2"/>
                    <a:pt x="17" y="2"/>
                    <a:pt x="17" y="2"/>
                  </a:cubicBezTo>
                  <a:cubicBezTo>
                    <a:pt x="16" y="1"/>
                    <a:pt x="16" y="1"/>
                    <a:pt x="15" y="1"/>
                  </a:cubicBezTo>
                  <a:cubicBezTo>
                    <a:pt x="14" y="1"/>
                    <a:pt x="14" y="2"/>
                    <a:pt x="13" y="2"/>
                  </a:cubicBezTo>
                  <a:cubicBezTo>
                    <a:pt x="13" y="1"/>
                    <a:pt x="12" y="1"/>
                    <a:pt x="12" y="1"/>
                  </a:cubicBezTo>
                  <a:cubicBezTo>
                    <a:pt x="11" y="1"/>
                    <a:pt x="10" y="1"/>
                    <a:pt x="10" y="1"/>
                  </a:cubicBezTo>
                  <a:cubicBezTo>
                    <a:pt x="9" y="1"/>
                    <a:pt x="9" y="1"/>
                    <a:pt x="8" y="1"/>
                  </a:cubicBezTo>
                  <a:cubicBezTo>
                    <a:pt x="7" y="1"/>
                    <a:pt x="7" y="2"/>
                    <a:pt x="6" y="2"/>
                  </a:cubicBezTo>
                  <a:cubicBezTo>
                    <a:pt x="5" y="1"/>
                    <a:pt x="5" y="1"/>
                    <a:pt x="5" y="1"/>
                  </a:cubicBezTo>
                  <a:cubicBezTo>
                    <a:pt x="4" y="1"/>
                    <a:pt x="4" y="1"/>
                    <a:pt x="4" y="1"/>
                  </a:cubicBezTo>
                  <a:cubicBezTo>
                    <a:pt x="4" y="1"/>
                    <a:pt x="3" y="0"/>
                    <a:pt x="3" y="0"/>
                  </a:cubicBezTo>
                  <a:cubicBezTo>
                    <a:pt x="3" y="0"/>
                    <a:pt x="3" y="1"/>
                    <a:pt x="2" y="1"/>
                  </a:cubicBezTo>
                  <a:cubicBezTo>
                    <a:pt x="2" y="1"/>
                    <a:pt x="2" y="1"/>
                    <a:pt x="1" y="1"/>
                  </a:cubicBezTo>
                  <a:cubicBezTo>
                    <a:pt x="1" y="1"/>
                    <a:pt x="1" y="1"/>
                    <a:pt x="0" y="1"/>
                  </a:cubicBezTo>
                  <a:cubicBezTo>
                    <a:pt x="0" y="1"/>
                    <a:pt x="0" y="1"/>
                    <a:pt x="0" y="1"/>
                  </a:cubicBezTo>
                  <a:cubicBezTo>
                    <a:pt x="0" y="1"/>
                    <a:pt x="0" y="2"/>
                    <a:pt x="0" y="3"/>
                  </a:cubicBezTo>
                  <a:cubicBezTo>
                    <a:pt x="0" y="4"/>
                    <a:pt x="0" y="4"/>
                    <a:pt x="1" y="5"/>
                  </a:cubicBezTo>
                  <a:cubicBezTo>
                    <a:pt x="1" y="5"/>
                    <a:pt x="1" y="5"/>
                    <a:pt x="2" y="5"/>
                  </a:cubicBezTo>
                  <a:cubicBezTo>
                    <a:pt x="2" y="6"/>
                    <a:pt x="2" y="6"/>
                    <a:pt x="2" y="7"/>
                  </a:cubicBezTo>
                  <a:cubicBezTo>
                    <a:pt x="2" y="7"/>
                    <a:pt x="2" y="8"/>
                    <a:pt x="3" y="8"/>
                  </a:cubicBezTo>
                  <a:cubicBezTo>
                    <a:pt x="3" y="8"/>
                    <a:pt x="3" y="8"/>
                    <a:pt x="3" y="9"/>
                  </a:cubicBezTo>
                  <a:cubicBezTo>
                    <a:pt x="3" y="9"/>
                    <a:pt x="3" y="9"/>
                    <a:pt x="3" y="9"/>
                  </a:cubicBezTo>
                  <a:cubicBezTo>
                    <a:pt x="3" y="9"/>
                    <a:pt x="4" y="9"/>
                    <a:pt x="4" y="10"/>
                  </a:cubicBezTo>
                  <a:cubicBezTo>
                    <a:pt x="4" y="10"/>
                    <a:pt x="4" y="10"/>
                    <a:pt x="4" y="10"/>
                  </a:cubicBezTo>
                  <a:cubicBezTo>
                    <a:pt x="4" y="11"/>
                    <a:pt x="4" y="11"/>
                    <a:pt x="4" y="12"/>
                  </a:cubicBezTo>
                  <a:cubicBezTo>
                    <a:pt x="4" y="12"/>
                    <a:pt x="4" y="12"/>
                    <a:pt x="4" y="13"/>
                  </a:cubicBezTo>
                  <a:cubicBezTo>
                    <a:pt x="5" y="13"/>
                    <a:pt x="5" y="14"/>
                    <a:pt x="5" y="14"/>
                  </a:cubicBezTo>
                  <a:cubicBezTo>
                    <a:pt x="6" y="15"/>
                    <a:pt x="6" y="15"/>
                    <a:pt x="6" y="15"/>
                  </a:cubicBezTo>
                  <a:cubicBezTo>
                    <a:pt x="6" y="16"/>
                    <a:pt x="7" y="16"/>
                    <a:pt x="7" y="16"/>
                  </a:cubicBezTo>
                  <a:cubicBezTo>
                    <a:pt x="7" y="17"/>
                    <a:pt x="7" y="17"/>
                    <a:pt x="7" y="17"/>
                  </a:cubicBezTo>
                  <a:cubicBezTo>
                    <a:pt x="7" y="18"/>
                    <a:pt x="7" y="18"/>
                    <a:pt x="7" y="19"/>
                  </a:cubicBezTo>
                  <a:cubicBezTo>
                    <a:pt x="7" y="20"/>
                    <a:pt x="7" y="20"/>
                    <a:pt x="7" y="21"/>
                  </a:cubicBezTo>
                  <a:cubicBezTo>
                    <a:pt x="7" y="22"/>
                    <a:pt x="7" y="22"/>
                    <a:pt x="7" y="22"/>
                  </a:cubicBezTo>
                  <a:cubicBezTo>
                    <a:pt x="7" y="23"/>
                    <a:pt x="8" y="23"/>
                    <a:pt x="8" y="24"/>
                  </a:cubicBezTo>
                  <a:cubicBezTo>
                    <a:pt x="8" y="24"/>
                    <a:pt x="7" y="24"/>
                    <a:pt x="7" y="25"/>
                  </a:cubicBezTo>
                  <a:cubicBezTo>
                    <a:pt x="7" y="26"/>
                    <a:pt x="8" y="26"/>
                    <a:pt x="8" y="27"/>
                  </a:cubicBezTo>
                  <a:cubicBezTo>
                    <a:pt x="8" y="27"/>
                    <a:pt x="8" y="28"/>
                    <a:pt x="8" y="28"/>
                  </a:cubicBezTo>
                  <a:cubicBezTo>
                    <a:pt x="8" y="29"/>
                    <a:pt x="8" y="29"/>
                    <a:pt x="8" y="30"/>
                  </a:cubicBezTo>
                  <a:cubicBezTo>
                    <a:pt x="8" y="30"/>
                    <a:pt x="8" y="31"/>
                    <a:pt x="9" y="31"/>
                  </a:cubicBezTo>
                  <a:cubicBezTo>
                    <a:pt x="9" y="32"/>
                    <a:pt x="9" y="32"/>
                    <a:pt x="9" y="33"/>
                  </a:cubicBezTo>
                  <a:cubicBezTo>
                    <a:pt x="10" y="33"/>
                    <a:pt x="10" y="33"/>
                    <a:pt x="10" y="34"/>
                  </a:cubicBezTo>
                  <a:cubicBezTo>
                    <a:pt x="10" y="34"/>
                    <a:pt x="11" y="34"/>
                    <a:pt x="11" y="35"/>
                  </a:cubicBezTo>
                  <a:cubicBezTo>
                    <a:pt x="11" y="34"/>
                    <a:pt x="11" y="34"/>
                    <a:pt x="11" y="34"/>
                  </a:cubicBezTo>
                  <a:cubicBezTo>
                    <a:pt x="11" y="34"/>
                    <a:pt x="12" y="34"/>
                    <a:pt x="12" y="33"/>
                  </a:cubicBezTo>
                  <a:cubicBezTo>
                    <a:pt x="12" y="33"/>
                    <a:pt x="12" y="33"/>
                    <a:pt x="12" y="33"/>
                  </a:cubicBezTo>
                  <a:cubicBezTo>
                    <a:pt x="12" y="33"/>
                    <a:pt x="13" y="33"/>
                    <a:pt x="13" y="33"/>
                  </a:cubicBezTo>
                  <a:cubicBezTo>
                    <a:pt x="13" y="33"/>
                    <a:pt x="13" y="33"/>
                    <a:pt x="13" y="34"/>
                  </a:cubicBezTo>
                  <a:cubicBezTo>
                    <a:pt x="13" y="34"/>
                    <a:pt x="13" y="34"/>
                    <a:pt x="14" y="35"/>
                  </a:cubicBezTo>
                  <a:cubicBezTo>
                    <a:pt x="14" y="35"/>
                    <a:pt x="14" y="35"/>
                    <a:pt x="15" y="35"/>
                  </a:cubicBezTo>
                  <a:cubicBezTo>
                    <a:pt x="15" y="35"/>
                    <a:pt x="16" y="35"/>
                    <a:pt x="16" y="35"/>
                  </a:cubicBezTo>
                  <a:cubicBezTo>
                    <a:pt x="16" y="35"/>
                    <a:pt x="17" y="35"/>
                    <a:pt x="17" y="35"/>
                  </a:cubicBezTo>
                  <a:cubicBezTo>
                    <a:pt x="17" y="35"/>
                    <a:pt x="17" y="35"/>
                    <a:pt x="18" y="34"/>
                  </a:cubicBezTo>
                  <a:cubicBezTo>
                    <a:pt x="18" y="34"/>
                    <a:pt x="18" y="34"/>
                    <a:pt x="19" y="34"/>
                  </a:cubicBezTo>
                  <a:cubicBezTo>
                    <a:pt x="19" y="34"/>
                    <a:pt x="19" y="34"/>
                    <a:pt x="20" y="34"/>
                  </a:cubicBezTo>
                  <a:cubicBezTo>
                    <a:pt x="20" y="30"/>
                    <a:pt x="20" y="27"/>
                    <a:pt x="20" y="23"/>
                  </a:cubicBezTo>
                  <a:cubicBezTo>
                    <a:pt x="20" y="23"/>
                    <a:pt x="20" y="23"/>
                    <a:pt x="20" y="23"/>
                  </a:cubicBezTo>
                  <a:cubicBezTo>
                    <a:pt x="21" y="15"/>
                    <a:pt x="21" y="15"/>
                    <a:pt x="21" y="15"/>
                  </a:cubicBezTo>
                  <a:cubicBezTo>
                    <a:pt x="23" y="15"/>
                    <a:pt x="23" y="15"/>
                    <a:pt x="23" y="15"/>
                  </a:cubicBezTo>
                  <a:cubicBezTo>
                    <a:pt x="23" y="9"/>
                    <a:pt x="23" y="9"/>
                    <a:pt x="23" y="9"/>
                  </a:cubicBezTo>
                  <a:cubicBezTo>
                    <a:pt x="23" y="8"/>
                    <a:pt x="23" y="7"/>
                    <a:pt x="23" y="7"/>
                  </a:cubicBezTo>
                  <a:cubicBezTo>
                    <a:pt x="23" y="6"/>
                    <a:pt x="23" y="6"/>
                    <a:pt x="23" y="5"/>
                  </a:cubicBezTo>
                  <a:cubicBezTo>
                    <a:pt x="23" y="5"/>
                    <a:pt x="23" y="5"/>
                    <a:pt x="23" y="5"/>
                  </a:cubicBezTo>
                  <a:cubicBezTo>
                    <a:pt x="23" y="4"/>
                    <a:pt x="23" y="4"/>
                    <a:pt x="23" y="4"/>
                  </a:cubicBezTo>
                  <a:cubicBezTo>
                    <a:pt x="24" y="4"/>
                    <a:pt x="24" y="4"/>
                    <a:pt x="25" y="4"/>
                  </a:cubicBezTo>
                  <a:cubicBezTo>
                    <a:pt x="26" y="4"/>
                    <a:pt x="26" y="4"/>
                    <a:pt x="26" y="4"/>
                  </a:cubicBezTo>
                  <a:cubicBezTo>
                    <a:pt x="27" y="4"/>
                    <a:pt x="27" y="4"/>
                    <a:pt x="28" y="4"/>
                  </a:cubicBezTo>
                  <a:cubicBezTo>
                    <a:pt x="28" y="4"/>
                    <a:pt x="28" y="3"/>
                    <a:pt x="28" y="3"/>
                  </a:cubicBezTo>
                  <a:cubicBezTo>
                    <a:pt x="29" y="3"/>
                    <a:pt x="29" y="4"/>
                    <a:pt x="29" y="4"/>
                  </a:cubicBezTo>
                  <a:cubicBezTo>
                    <a:pt x="30" y="5"/>
                    <a:pt x="30" y="5"/>
                    <a:pt x="30" y="5"/>
                  </a:cubicBezTo>
                  <a:cubicBezTo>
                    <a:pt x="30" y="5"/>
                    <a:pt x="30" y="4"/>
                    <a:pt x="31" y="4"/>
                  </a:cubicBezTo>
                  <a:cubicBezTo>
                    <a:pt x="31" y="4"/>
                    <a:pt x="31" y="4"/>
                    <a:pt x="32" y="4"/>
                  </a:cubicBezTo>
                  <a:cubicBezTo>
                    <a:pt x="32" y="4"/>
                    <a:pt x="32" y="4"/>
                    <a:pt x="32" y="3"/>
                  </a:cubicBezTo>
                  <a:cubicBezTo>
                    <a:pt x="33" y="3"/>
                    <a:pt x="33" y="3"/>
                    <a:pt x="33" y="3"/>
                  </a:cubicBezTo>
                  <a:cubicBezTo>
                    <a:pt x="33" y="3"/>
                    <a:pt x="33" y="3"/>
                    <a:pt x="33" y="3"/>
                  </a:cubicBezTo>
                  <a:cubicBezTo>
                    <a:pt x="33" y="3"/>
                    <a:pt x="33" y="2"/>
                    <a:pt x="32" y="2"/>
                  </a:cubicBezTo>
                  <a:cubicBezTo>
                    <a:pt x="32" y="2"/>
                    <a:pt x="31" y="2"/>
                    <a:pt x="3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 name="Freeform 28"/>
            <p:cNvSpPr>
              <a:spLocks/>
            </p:cNvSpPr>
            <p:nvPr/>
          </p:nvSpPr>
          <p:spPr bwMode="auto">
            <a:xfrm>
              <a:off x="5305427" y="2708276"/>
              <a:ext cx="292100" cy="422275"/>
            </a:xfrm>
            <a:custGeom>
              <a:avLst/>
              <a:gdLst>
                <a:gd name="T0" fmla="*/ 26 w 27"/>
                <a:gd name="T1" fmla="*/ 1 h 39"/>
                <a:gd name="T2" fmla="*/ 24 w 27"/>
                <a:gd name="T3" fmla="*/ 1 h 39"/>
                <a:gd name="T4" fmla="*/ 22 w 27"/>
                <a:gd name="T5" fmla="*/ 2 h 39"/>
                <a:gd name="T6" fmla="*/ 20 w 27"/>
                <a:gd name="T7" fmla="*/ 2 h 39"/>
                <a:gd name="T8" fmla="*/ 18 w 27"/>
                <a:gd name="T9" fmla="*/ 3 h 39"/>
                <a:gd name="T10" fmla="*/ 16 w 27"/>
                <a:gd name="T11" fmla="*/ 4 h 39"/>
                <a:gd name="T12" fmla="*/ 13 w 27"/>
                <a:gd name="T13" fmla="*/ 4 h 39"/>
                <a:gd name="T14" fmla="*/ 11 w 27"/>
                <a:gd name="T15" fmla="*/ 5 h 39"/>
                <a:gd name="T16" fmla="*/ 8 w 27"/>
                <a:gd name="T17" fmla="*/ 5 h 39"/>
                <a:gd name="T18" fmla="*/ 7 w 27"/>
                <a:gd name="T19" fmla="*/ 2 h 39"/>
                <a:gd name="T20" fmla="*/ 6 w 27"/>
                <a:gd name="T21" fmla="*/ 3 h 39"/>
                <a:gd name="T22" fmla="*/ 5 w 27"/>
                <a:gd name="T23" fmla="*/ 4 h 39"/>
                <a:gd name="T24" fmla="*/ 6 w 27"/>
                <a:gd name="T25" fmla="*/ 6 h 39"/>
                <a:gd name="T26" fmla="*/ 7 w 27"/>
                <a:gd name="T27" fmla="*/ 9 h 39"/>
                <a:gd name="T28" fmla="*/ 10 w 27"/>
                <a:gd name="T29" fmla="*/ 10 h 39"/>
                <a:gd name="T30" fmla="*/ 14 w 27"/>
                <a:gd name="T31" fmla="*/ 11 h 39"/>
                <a:gd name="T32" fmla="*/ 15 w 27"/>
                <a:gd name="T33" fmla="*/ 12 h 39"/>
                <a:gd name="T34" fmla="*/ 18 w 27"/>
                <a:gd name="T35" fmla="*/ 12 h 39"/>
                <a:gd name="T36" fmla="*/ 18 w 27"/>
                <a:gd name="T37" fmla="*/ 12 h 39"/>
                <a:gd name="T38" fmla="*/ 17 w 27"/>
                <a:gd name="T39" fmla="*/ 14 h 39"/>
                <a:gd name="T40" fmla="*/ 15 w 27"/>
                <a:gd name="T41" fmla="*/ 16 h 39"/>
                <a:gd name="T42" fmla="*/ 13 w 27"/>
                <a:gd name="T43" fmla="*/ 18 h 39"/>
                <a:gd name="T44" fmla="*/ 12 w 27"/>
                <a:gd name="T45" fmla="*/ 20 h 39"/>
                <a:gd name="T46" fmla="*/ 11 w 27"/>
                <a:gd name="T47" fmla="*/ 21 h 39"/>
                <a:gd name="T48" fmla="*/ 8 w 27"/>
                <a:gd name="T49" fmla="*/ 20 h 39"/>
                <a:gd name="T50" fmla="*/ 7 w 27"/>
                <a:gd name="T51" fmla="*/ 21 h 39"/>
                <a:gd name="T52" fmla="*/ 5 w 27"/>
                <a:gd name="T53" fmla="*/ 23 h 39"/>
                <a:gd name="T54" fmla="*/ 3 w 27"/>
                <a:gd name="T55" fmla="*/ 23 h 39"/>
                <a:gd name="T56" fmla="*/ 2 w 27"/>
                <a:gd name="T57" fmla="*/ 24 h 39"/>
                <a:gd name="T58" fmla="*/ 1 w 27"/>
                <a:gd name="T59" fmla="*/ 26 h 39"/>
                <a:gd name="T60" fmla="*/ 1 w 27"/>
                <a:gd name="T61" fmla="*/ 29 h 39"/>
                <a:gd name="T62" fmla="*/ 1 w 27"/>
                <a:gd name="T63" fmla="*/ 33 h 39"/>
                <a:gd name="T64" fmla="*/ 0 w 27"/>
                <a:gd name="T65" fmla="*/ 37 h 39"/>
                <a:gd name="T66" fmla="*/ 2 w 27"/>
                <a:gd name="T67" fmla="*/ 38 h 39"/>
                <a:gd name="T68" fmla="*/ 2 w 27"/>
                <a:gd name="T69" fmla="*/ 39 h 39"/>
                <a:gd name="T70" fmla="*/ 5 w 27"/>
                <a:gd name="T71" fmla="*/ 36 h 39"/>
                <a:gd name="T72" fmla="*/ 8 w 27"/>
                <a:gd name="T73" fmla="*/ 33 h 39"/>
                <a:gd name="T74" fmla="*/ 10 w 27"/>
                <a:gd name="T75" fmla="*/ 31 h 39"/>
                <a:gd name="T76" fmla="*/ 13 w 27"/>
                <a:gd name="T77" fmla="*/ 29 h 39"/>
                <a:gd name="T78" fmla="*/ 15 w 27"/>
                <a:gd name="T79" fmla="*/ 26 h 39"/>
                <a:gd name="T80" fmla="*/ 18 w 27"/>
                <a:gd name="T81" fmla="*/ 24 h 39"/>
                <a:gd name="T82" fmla="*/ 19 w 27"/>
                <a:gd name="T83" fmla="*/ 20 h 39"/>
                <a:gd name="T84" fmla="*/ 20 w 27"/>
                <a:gd name="T85" fmla="*/ 19 h 39"/>
                <a:gd name="T86" fmla="*/ 22 w 27"/>
                <a:gd name="T87" fmla="*/ 17 h 39"/>
                <a:gd name="T88" fmla="*/ 22 w 27"/>
                <a:gd name="T89" fmla="*/ 14 h 39"/>
                <a:gd name="T90" fmla="*/ 23 w 27"/>
                <a:gd name="T91" fmla="*/ 12 h 39"/>
                <a:gd name="T92" fmla="*/ 25 w 27"/>
                <a:gd name="T93" fmla="*/ 10 h 39"/>
                <a:gd name="T94" fmla="*/ 26 w 27"/>
                <a:gd name="T95" fmla="*/ 8 h 39"/>
                <a:gd name="T96" fmla="*/ 26 w 27"/>
                <a:gd name="T97" fmla="*/ 5 h 39"/>
                <a:gd name="T98" fmla="*/ 27 w 27"/>
                <a:gd name="T9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6" y="2"/>
                  </a:moveTo>
                  <a:cubicBezTo>
                    <a:pt x="26" y="2"/>
                    <a:pt x="26" y="1"/>
                    <a:pt x="26" y="1"/>
                  </a:cubicBezTo>
                  <a:cubicBezTo>
                    <a:pt x="26" y="1"/>
                    <a:pt x="26" y="1"/>
                    <a:pt x="25" y="1"/>
                  </a:cubicBezTo>
                  <a:cubicBezTo>
                    <a:pt x="25" y="0"/>
                    <a:pt x="25" y="1"/>
                    <a:pt x="24" y="1"/>
                  </a:cubicBezTo>
                  <a:cubicBezTo>
                    <a:pt x="24" y="1"/>
                    <a:pt x="24" y="1"/>
                    <a:pt x="23" y="1"/>
                  </a:cubicBezTo>
                  <a:cubicBezTo>
                    <a:pt x="23" y="2"/>
                    <a:pt x="23" y="2"/>
                    <a:pt x="22" y="2"/>
                  </a:cubicBezTo>
                  <a:cubicBezTo>
                    <a:pt x="22" y="2"/>
                    <a:pt x="22" y="2"/>
                    <a:pt x="21" y="2"/>
                  </a:cubicBezTo>
                  <a:cubicBezTo>
                    <a:pt x="21" y="2"/>
                    <a:pt x="20" y="2"/>
                    <a:pt x="20" y="2"/>
                  </a:cubicBezTo>
                  <a:cubicBezTo>
                    <a:pt x="19" y="2"/>
                    <a:pt x="19" y="3"/>
                    <a:pt x="19" y="3"/>
                  </a:cubicBezTo>
                  <a:cubicBezTo>
                    <a:pt x="18" y="3"/>
                    <a:pt x="18" y="3"/>
                    <a:pt x="18" y="3"/>
                  </a:cubicBezTo>
                  <a:cubicBezTo>
                    <a:pt x="17" y="3"/>
                    <a:pt x="17" y="3"/>
                    <a:pt x="17" y="3"/>
                  </a:cubicBezTo>
                  <a:cubicBezTo>
                    <a:pt x="16" y="3"/>
                    <a:pt x="16" y="4"/>
                    <a:pt x="16" y="4"/>
                  </a:cubicBezTo>
                  <a:cubicBezTo>
                    <a:pt x="15" y="4"/>
                    <a:pt x="15" y="4"/>
                    <a:pt x="14" y="4"/>
                  </a:cubicBezTo>
                  <a:cubicBezTo>
                    <a:pt x="14" y="4"/>
                    <a:pt x="14" y="4"/>
                    <a:pt x="13" y="4"/>
                  </a:cubicBezTo>
                  <a:cubicBezTo>
                    <a:pt x="13" y="4"/>
                    <a:pt x="12" y="4"/>
                    <a:pt x="12" y="4"/>
                  </a:cubicBezTo>
                  <a:cubicBezTo>
                    <a:pt x="12" y="4"/>
                    <a:pt x="11" y="4"/>
                    <a:pt x="11" y="5"/>
                  </a:cubicBezTo>
                  <a:cubicBezTo>
                    <a:pt x="10" y="5"/>
                    <a:pt x="10" y="5"/>
                    <a:pt x="9" y="5"/>
                  </a:cubicBezTo>
                  <a:cubicBezTo>
                    <a:pt x="9" y="5"/>
                    <a:pt x="9" y="5"/>
                    <a:pt x="8" y="5"/>
                  </a:cubicBezTo>
                  <a:cubicBezTo>
                    <a:pt x="8" y="4"/>
                    <a:pt x="8" y="4"/>
                    <a:pt x="7" y="3"/>
                  </a:cubicBezTo>
                  <a:cubicBezTo>
                    <a:pt x="7" y="3"/>
                    <a:pt x="7" y="2"/>
                    <a:pt x="7" y="2"/>
                  </a:cubicBezTo>
                  <a:cubicBezTo>
                    <a:pt x="6" y="2"/>
                    <a:pt x="6" y="2"/>
                    <a:pt x="6" y="2"/>
                  </a:cubicBezTo>
                  <a:cubicBezTo>
                    <a:pt x="6" y="2"/>
                    <a:pt x="6" y="3"/>
                    <a:pt x="6" y="3"/>
                  </a:cubicBezTo>
                  <a:cubicBezTo>
                    <a:pt x="6" y="3"/>
                    <a:pt x="6" y="4"/>
                    <a:pt x="5" y="4"/>
                  </a:cubicBezTo>
                  <a:cubicBezTo>
                    <a:pt x="5" y="4"/>
                    <a:pt x="5" y="4"/>
                    <a:pt x="5" y="4"/>
                  </a:cubicBezTo>
                  <a:cubicBezTo>
                    <a:pt x="5" y="4"/>
                    <a:pt x="5" y="5"/>
                    <a:pt x="6" y="5"/>
                  </a:cubicBezTo>
                  <a:cubicBezTo>
                    <a:pt x="6" y="5"/>
                    <a:pt x="6" y="5"/>
                    <a:pt x="6" y="6"/>
                  </a:cubicBezTo>
                  <a:cubicBezTo>
                    <a:pt x="7" y="6"/>
                    <a:pt x="6" y="7"/>
                    <a:pt x="6" y="8"/>
                  </a:cubicBezTo>
                  <a:cubicBezTo>
                    <a:pt x="6" y="8"/>
                    <a:pt x="7" y="9"/>
                    <a:pt x="7" y="9"/>
                  </a:cubicBezTo>
                  <a:cubicBezTo>
                    <a:pt x="8" y="9"/>
                    <a:pt x="8" y="9"/>
                    <a:pt x="9" y="9"/>
                  </a:cubicBezTo>
                  <a:cubicBezTo>
                    <a:pt x="9" y="10"/>
                    <a:pt x="9" y="10"/>
                    <a:pt x="10" y="10"/>
                  </a:cubicBezTo>
                  <a:cubicBezTo>
                    <a:pt x="11" y="10"/>
                    <a:pt x="11" y="10"/>
                    <a:pt x="12" y="10"/>
                  </a:cubicBezTo>
                  <a:cubicBezTo>
                    <a:pt x="13" y="10"/>
                    <a:pt x="13" y="11"/>
                    <a:pt x="14" y="11"/>
                  </a:cubicBezTo>
                  <a:cubicBezTo>
                    <a:pt x="14" y="11"/>
                    <a:pt x="14" y="11"/>
                    <a:pt x="15" y="11"/>
                  </a:cubicBezTo>
                  <a:cubicBezTo>
                    <a:pt x="15" y="11"/>
                    <a:pt x="15" y="12"/>
                    <a:pt x="15" y="12"/>
                  </a:cubicBezTo>
                  <a:cubicBezTo>
                    <a:pt x="16" y="12"/>
                    <a:pt x="16" y="12"/>
                    <a:pt x="17" y="12"/>
                  </a:cubicBezTo>
                  <a:cubicBezTo>
                    <a:pt x="17" y="12"/>
                    <a:pt x="18" y="12"/>
                    <a:pt x="18" y="12"/>
                  </a:cubicBezTo>
                  <a:cubicBezTo>
                    <a:pt x="18" y="12"/>
                    <a:pt x="18" y="12"/>
                    <a:pt x="18" y="12"/>
                  </a:cubicBezTo>
                  <a:cubicBezTo>
                    <a:pt x="19" y="12"/>
                    <a:pt x="18" y="12"/>
                    <a:pt x="18" y="12"/>
                  </a:cubicBezTo>
                  <a:cubicBezTo>
                    <a:pt x="18" y="13"/>
                    <a:pt x="18" y="13"/>
                    <a:pt x="18" y="13"/>
                  </a:cubicBezTo>
                  <a:cubicBezTo>
                    <a:pt x="17" y="14"/>
                    <a:pt x="17" y="14"/>
                    <a:pt x="17" y="14"/>
                  </a:cubicBezTo>
                  <a:cubicBezTo>
                    <a:pt x="16" y="15"/>
                    <a:pt x="16" y="15"/>
                    <a:pt x="16" y="15"/>
                  </a:cubicBezTo>
                  <a:cubicBezTo>
                    <a:pt x="15" y="16"/>
                    <a:pt x="15" y="16"/>
                    <a:pt x="15" y="16"/>
                  </a:cubicBezTo>
                  <a:cubicBezTo>
                    <a:pt x="15" y="17"/>
                    <a:pt x="14" y="17"/>
                    <a:pt x="14" y="17"/>
                  </a:cubicBezTo>
                  <a:cubicBezTo>
                    <a:pt x="14" y="18"/>
                    <a:pt x="13" y="18"/>
                    <a:pt x="13" y="18"/>
                  </a:cubicBezTo>
                  <a:cubicBezTo>
                    <a:pt x="12" y="19"/>
                    <a:pt x="12" y="19"/>
                    <a:pt x="12" y="20"/>
                  </a:cubicBezTo>
                  <a:cubicBezTo>
                    <a:pt x="12" y="20"/>
                    <a:pt x="12" y="20"/>
                    <a:pt x="12" y="20"/>
                  </a:cubicBezTo>
                  <a:cubicBezTo>
                    <a:pt x="12" y="20"/>
                    <a:pt x="12" y="20"/>
                    <a:pt x="11" y="20"/>
                  </a:cubicBezTo>
                  <a:cubicBezTo>
                    <a:pt x="11" y="21"/>
                    <a:pt x="11" y="21"/>
                    <a:pt x="11" y="21"/>
                  </a:cubicBezTo>
                  <a:cubicBezTo>
                    <a:pt x="10" y="21"/>
                    <a:pt x="10" y="21"/>
                    <a:pt x="10" y="21"/>
                  </a:cubicBezTo>
                  <a:cubicBezTo>
                    <a:pt x="9" y="21"/>
                    <a:pt x="9" y="20"/>
                    <a:pt x="8" y="20"/>
                  </a:cubicBezTo>
                  <a:cubicBezTo>
                    <a:pt x="8" y="21"/>
                    <a:pt x="8" y="20"/>
                    <a:pt x="7" y="21"/>
                  </a:cubicBezTo>
                  <a:cubicBezTo>
                    <a:pt x="7" y="21"/>
                    <a:pt x="7" y="21"/>
                    <a:pt x="7" y="21"/>
                  </a:cubicBezTo>
                  <a:cubicBezTo>
                    <a:pt x="7" y="22"/>
                    <a:pt x="6" y="22"/>
                    <a:pt x="6" y="22"/>
                  </a:cubicBezTo>
                  <a:cubicBezTo>
                    <a:pt x="6" y="22"/>
                    <a:pt x="6" y="22"/>
                    <a:pt x="5" y="23"/>
                  </a:cubicBezTo>
                  <a:cubicBezTo>
                    <a:pt x="5" y="23"/>
                    <a:pt x="5" y="23"/>
                    <a:pt x="4" y="23"/>
                  </a:cubicBezTo>
                  <a:cubicBezTo>
                    <a:pt x="4" y="23"/>
                    <a:pt x="3" y="23"/>
                    <a:pt x="3" y="23"/>
                  </a:cubicBezTo>
                  <a:cubicBezTo>
                    <a:pt x="3" y="23"/>
                    <a:pt x="3" y="24"/>
                    <a:pt x="3" y="24"/>
                  </a:cubicBezTo>
                  <a:cubicBezTo>
                    <a:pt x="3" y="24"/>
                    <a:pt x="3" y="24"/>
                    <a:pt x="2" y="24"/>
                  </a:cubicBezTo>
                  <a:cubicBezTo>
                    <a:pt x="2" y="25"/>
                    <a:pt x="2" y="25"/>
                    <a:pt x="2" y="25"/>
                  </a:cubicBezTo>
                  <a:cubicBezTo>
                    <a:pt x="2" y="26"/>
                    <a:pt x="1" y="26"/>
                    <a:pt x="1" y="26"/>
                  </a:cubicBezTo>
                  <a:cubicBezTo>
                    <a:pt x="1" y="26"/>
                    <a:pt x="1" y="27"/>
                    <a:pt x="1" y="28"/>
                  </a:cubicBezTo>
                  <a:cubicBezTo>
                    <a:pt x="1" y="28"/>
                    <a:pt x="1" y="28"/>
                    <a:pt x="1" y="29"/>
                  </a:cubicBezTo>
                  <a:cubicBezTo>
                    <a:pt x="1" y="30"/>
                    <a:pt x="1" y="30"/>
                    <a:pt x="1" y="31"/>
                  </a:cubicBezTo>
                  <a:cubicBezTo>
                    <a:pt x="1" y="31"/>
                    <a:pt x="1" y="32"/>
                    <a:pt x="1" y="33"/>
                  </a:cubicBezTo>
                  <a:cubicBezTo>
                    <a:pt x="1" y="33"/>
                    <a:pt x="1" y="34"/>
                    <a:pt x="1" y="34"/>
                  </a:cubicBezTo>
                  <a:cubicBezTo>
                    <a:pt x="0" y="35"/>
                    <a:pt x="0" y="36"/>
                    <a:pt x="0" y="37"/>
                  </a:cubicBezTo>
                  <a:cubicBezTo>
                    <a:pt x="1" y="37"/>
                    <a:pt x="1" y="37"/>
                    <a:pt x="1" y="38"/>
                  </a:cubicBezTo>
                  <a:cubicBezTo>
                    <a:pt x="1" y="38"/>
                    <a:pt x="1" y="38"/>
                    <a:pt x="2" y="38"/>
                  </a:cubicBezTo>
                  <a:cubicBezTo>
                    <a:pt x="2" y="39"/>
                    <a:pt x="2" y="39"/>
                    <a:pt x="2" y="39"/>
                  </a:cubicBezTo>
                  <a:cubicBezTo>
                    <a:pt x="2" y="39"/>
                    <a:pt x="2" y="39"/>
                    <a:pt x="2" y="39"/>
                  </a:cubicBezTo>
                  <a:cubicBezTo>
                    <a:pt x="3" y="39"/>
                    <a:pt x="3" y="38"/>
                    <a:pt x="4" y="38"/>
                  </a:cubicBezTo>
                  <a:cubicBezTo>
                    <a:pt x="4" y="37"/>
                    <a:pt x="5" y="37"/>
                    <a:pt x="5" y="36"/>
                  </a:cubicBezTo>
                  <a:cubicBezTo>
                    <a:pt x="6" y="36"/>
                    <a:pt x="6" y="35"/>
                    <a:pt x="6" y="35"/>
                  </a:cubicBezTo>
                  <a:cubicBezTo>
                    <a:pt x="7" y="34"/>
                    <a:pt x="8" y="34"/>
                    <a:pt x="8" y="33"/>
                  </a:cubicBezTo>
                  <a:cubicBezTo>
                    <a:pt x="9" y="32"/>
                    <a:pt x="9" y="32"/>
                    <a:pt x="9" y="32"/>
                  </a:cubicBezTo>
                  <a:cubicBezTo>
                    <a:pt x="10" y="31"/>
                    <a:pt x="10" y="31"/>
                    <a:pt x="10" y="31"/>
                  </a:cubicBezTo>
                  <a:cubicBezTo>
                    <a:pt x="11" y="30"/>
                    <a:pt x="11" y="30"/>
                    <a:pt x="12" y="29"/>
                  </a:cubicBezTo>
                  <a:cubicBezTo>
                    <a:pt x="12" y="29"/>
                    <a:pt x="13" y="29"/>
                    <a:pt x="13" y="29"/>
                  </a:cubicBezTo>
                  <a:cubicBezTo>
                    <a:pt x="14" y="28"/>
                    <a:pt x="14" y="28"/>
                    <a:pt x="15" y="28"/>
                  </a:cubicBezTo>
                  <a:cubicBezTo>
                    <a:pt x="15" y="27"/>
                    <a:pt x="15" y="27"/>
                    <a:pt x="15" y="26"/>
                  </a:cubicBezTo>
                  <a:cubicBezTo>
                    <a:pt x="16" y="25"/>
                    <a:pt x="16" y="25"/>
                    <a:pt x="17" y="25"/>
                  </a:cubicBezTo>
                  <a:cubicBezTo>
                    <a:pt x="17" y="24"/>
                    <a:pt x="17" y="24"/>
                    <a:pt x="18" y="24"/>
                  </a:cubicBezTo>
                  <a:cubicBezTo>
                    <a:pt x="18" y="23"/>
                    <a:pt x="19" y="23"/>
                    <a:pt x="19" y="22"/>
                  </a:cubicBezTo>
                  <a:cubicBezTo>
                    <a:pt x="19" y="22"/>
                    <a:pt x="19" y="21"/>
                    <a:pt x="19" y="20"/>
                  </a:cubicBezTo>
                  <a:cubicBezTo>
                    <a:pt x="19" y="20"/>
                    <a:pt x="20" y="20"/>
                    <a:pt x="20" y="20"/>
                  </a:cubicBezTo>
                  <a:cubicBezTo>
                    <a:pt x="20" y="20"/>
                    <a:pt x="20" y="19"/>
                    <a:pt x="20" y="19"/>
                  </a:cubicBezTo>
                  <a:cubicBezTo>
                    <a:pt x="20" y="19"/>
                    <a:pt x="21" y="19"/>
                    <a:pt x="21" y="18"/>
                  </a:cubicBezTo>
                  <a:cubicBezTo>
                    <a:pt x="21" y="18"/>
                    <a:pt x="21" y="17"/>
                    <a:pt x="22" y="17"/>
                  </a:cubicBezTo>
                  <a:cubicBezTo>
                    <a:pt x="22" y="16"/>
                    <a:pt x="22" y="16"/>
                    <a:pt x="22" y="15"/>
                  </a:cubicBezTo>
                  <a:cubicBezTo>
                    <a:pt x="22" y="15"/>
                    <a:pt x="22" y="15"/>
                    <a:pt x="22" y="14"/>
                  </a:cubicBezTo>
                  <a:cubicBezTo>
                    <a:pt x="22" y="14"/>
                    <a:pt x="22" y="14"/>
                    <a:pt x="23" y="13"/>
                  </a:cubicBezTo>
                  <a:cubicBezTo>
                    <a:pt x="23" y="13"/>
                    <a:pt x="23" y="12"/>
                    <a:pt x="23" y="12"/>
                  </a:cubicBezTo>
                  <a:cubicBezTo>
                    <a:pt x="24" y="11"/>
                    <a:pt x="24" y="11"/>
                    <a:pt x="24" y="11"/>
                  </a:cubicBezTo>
                  <a:cubicBezTo>
                    <a:pt x="24" y="10"/>
                    <a:pt x="24" y="10"/>
                    <a:pt x="25" y="10"/>
                  </a:cubicBezTo>
                  <a:cubicBezTo>
                    <a:pt x="25" y="10"/>
                    <a:pt x="25" y="9"/>
                    <a:pt x="25" y="9"/>
                  </a:cubicBezTo>
                  <a:cubicBezTo>
                    <a:pt x="25" y="9"/>
                    <a:pt x="26" y="8"/>
                    <a:pt x="26" y="8"/>
                  </a:cubicBezTo>
                  <a:cubicBezTo>
                    <a:pt x="26" y="7"/>
                    <a:pt x="26" y="7"/>
                    <a:pt x="26" y="7"/>
                  </a:cubicBezTo>
                  <a:cubicBezTo>
                    <a:pt x="26" y="6"/>
                    <a:pt x="26" y="6"/>
                    <a:pt x="26" y="5"/>
                  </a:cubicBezTo>
                  <a:cubicBezTo>
                    <a:pt x="26" y="5"/>
                    <a:pt x="26" y="5"/>
                    <a:pt x="26" y="4"/>
                  </a:cubicBezTo>
                  <a:cubicBezTo>
                    <a:pt x="27" y="4"/>
                    <a:pt x="27" y="4"/>
                    <a:pt x="27" y="3"/>
                  </a:cubicBezTo>
                  <a:cubicBezTo>
                    <a:pt x="26" y="3"/>
                    <a:pt x="26" y="3"/>
                    <a:pt x="26"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 name="Freeform 29"/>
            <p:cNvSpPr>
              <a:spLocks/>
            </p:cNvSpPr>
            <p:nvPr/>
          </p:nvSpPr>
          <p:spPr bwMode="auto">
            <a:xfrm>
              <a:off x="4700589" y="1258889"/>
              <a:ext cx="22225" cy="11113"/>
            </a:xfrm>
            <a:custGeom>
              <a:avLst/>
              <a:gdLst>
                <a:gd name="T0" fmla="*/ 0 w 2"/>
                <a:gd name="T1" fmla="*/ 1 h 1"/>
                <a:gd name="T2" fmla="*/ 1 w 2"/>
                <a:gd name="T3" fmla="*/ 1 h 1"/>
                <a:gd name="T4" fmla="*/ 2 w 2"/>
                <a:gd name="T5" fmla="*/ 1 h 1"/>
                <a:gd name="T6" fmla="*/ 2 w 2"/>
                <a:gd name="T7" fmla="*/ 0 h 1"/>
                <a:gd name="T8" fmla="*/ 1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1" y="1"/>
                    <a:pt x="0" y="1"/>
                    <a:pt x="1" y="1"/>
                  </a:cubicBezTo>
                  <a:cubicBezTo>
                    <a:pt x="1" y="1"/>
                    <a:pt x="1" y="1"/>
                    <a:pt x="2" y="1"/>
                  </a:cubicBezTo>
                  <a:cubicBezTo>
                    <a:pt x="2" y="1"/>
                    <a:pt x="2" y="0"/>
                    <a:pt x="2" y="0"/>
                  </a:cubicBezTo>
                  <a:cubicBezTo>
                    <a:pt x="2" y="0"/>
                    <a:pt x="1" y="0"/>
                    <a:pt x="1" y="0"/>
                  </a:cubicBezTo>
                  <a:cubicBezTo>
                    <a:pt x="1" y="0"/>
                    <a:pt x="1" y="0"/>
                    <a:pt x="1" y="0"/>
                  </a:cubicBezTo>
                  <a:cubicBezTo>
                    <a:pt x="1"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 name="Freeform 30"/>
            <p:cNvSpPr>
              <a:spLocks/>
            </p:cNvSpPr>
            <p:nvPr/>
          </p:nvSpPr>
          <p:spPr bwMode="auto">
            <a:xfrm>
              <a:off x="4691064" y="1270001"/>
              <a:ext cx="42863" cy="22225"/>
            </a:xfrm>
            <a:custGeom>
              <a:avLst/>
              <a:gdLst>
                <a:gd name="T0" fmla="*/ 1 w 4"/>
                <a:gd name="T1" fmla="*/ 2 h 2"/>
                <a:gd name="T2" fmla="*/ 2 w 4"/>
                <a:gd name="T3" fmla="*/ 2 h 2"/>
                <a:gd name="T4" fmla="*/ 2 w 4"/>
                <a:gd name="T5" fmla="*/ 2 h 2"/>
                <a:gd name="T6" fmla="*/ 3 w 4"/>
                <a:gd name="T7" fmla="*/ 1 h 2"/>
                <a:gd name="T8" fmla="*/ 4 w 4"/>
                <a:gd name="T9" fmla="*/ 1 h 2"/>
                <a:gd name="T10" fmla="*/ 4 w 4"/>
                <a:gd name="T11" fmla="*/ 0 h 2"/>
                <a:gd name="T12" fmla="*/ 3 w 4"/>
                <a:gd name="T13" fmla="*/ 0 h 2"/>
                <a:gd name="T14" fmla="*/ 2 w 4"/>
                <a:gd name="T15" fmla="*/ 0 h 2"/>
                <a:gd name="T16" fmla="*/ 1 w 4"/>
                <a:gd name="T17" fmla="*/ 1 h 2"/>
                <a:gd name="T18" fmla="*/ 0 w 4"/>
                <a:gd name="T19" fmla="*/ 1 h 2"/>
                <a:gd name="T20" fmla="*/ 0 w 4"/>
                <a:gd name="T21" fmla="*/ 1 h 2"/>
                <a:gd name="T22" fmla="*/ 1 w 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1" y="2"/>
                  </a:moveTo>
                  <a:cubicBezTo>
                    <a:pt x="1" y="2"/>
                    <a:pt x="1" y="2"/>
                    <a:pt x="2" y="2"/>
                  </a:cubicBezTo>
                  <a:cubicBezTo>
                    <a:pt x="2" y="2"/>
                    <a:pt x="2" y="2"/>
                    <a:pt x="2" y="2"/>
                  </a:cubicBezTo>
                  <a:cubicBezTo>
                    <a:pt x="2" y="1"/>
                    <a:pt x="2" y="1"/>
                    <a:pt x="3" y="1"/>
                  </a:cubicBezTo>
                  <a:cubicBezTo>
                    <a:pt x="3" y="1"/>
                    <a:pt x="3" y="1"/>
                    <a:pt x="4" y="1"/>
                  </a:cubicBezTo>
                  <a:cubicBezTo>
                    <a:pt x="4" y="1"/>
                    <a:pt x="4" y="0"/>
                    <a:pt x="4" y="0"/>
                  </a:cubicBezTo>
                  <a:cubicBezTo>
                    <a:pt x="3" y="0"/>
                    <a:pt x="3" y="0"/>
                    <a:pt x="3" y="0"/>
                  </a:cubicBezTo>
                  <a:cubicBezTo>
                    <a:pt x="3" y="0"/>
                    <a:pt x="2" y="0"/>
                    <a:pt x="2" y="0"/>
                  </a:cubicBezTo>
                  <a:cubicBezTo>
                    <a:pt x="1" y="1"/>
                    <a:pt x="1" y="0"/>
                    <a:pt x="1" y="1"/>
                  </a:cubicBezTo>
                  <a:cubicBezTo>
                    <a:pt x="0" y="1"/>
                    <a:pt x="0" y="1"/>
                    <a:pt x="0" y="1"/>
                  </a:cubicBezTo>
                  <a:cubicBezTo>
                    <a:pt x="0" y="1"/>
                    <a:pt x="0" y="1"/>
                    <a:pt x="0" y="1"/>
                  </a:cubicBezTo>
                  <a:cubicBezTo>
                    <a:pt x="1"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 name="Freeform 31"/>
            <p:cNvSpPr>
              <a:spLocks/>
            </p:cNvSpPr>
            <p:nvPr/>
          </p:nvSpPr>
          <p:spPr bwMode="auto">
            <a:xfrm>
              <a:off x="3956052" y="1368426"/>
              <a:ext cx="107950" cy="119063"/>
            </a:xfrm>
            <a:custGeom>
              <a:avLst/>
              <a:gdLst>
                <a:gd name="T0" fmla="*/ 9 w 10"/>
                <a:gd name="T1" fmla="*/ 9 h 11"/>
                <a:gd name="T2" fmla="*/ 10 w 10"/>
                <a:gd name="T3" fmla="*/ 8 h 11"/>
                <a:gd name="T4" fmla="*/ 10 w 10"/>
                <a:gd name="T5" fmla="*/ 6 h 11"/>
                <a:gd name="T6" fmla="*/ 10 w 10"/>
                <a:gd name="T7" fmla="*/ 5 h 11"/>
                <a:gd name="T8" fmla="*/ 10 w 10"/>
                <a:gd name="T9" fmla="*/ 4 h 11"/>
                <a:gd name="T10" fmla="*/ 10 w 10"/>
                <a:gd name="T11" fmla="*/ 4 h 11"/>
                <a:gd name="T12" fmla="*/ 9 w 10"/>
                <a:gd name="T13" fmla="*/ 3 h 11"/>
                <a:gd name="T14" fmla="*/ 9 w 10"/>
                <a:gd name="T15" fmla="*/ 3 h 11"/>
                <a:gd name="T16" fmla="*/ 8 w 10"/>
                <a:gd name="T17" fmla="*/ 3 h 11"/>
                <a:gd name="T18" fmla="*/ 7 w 10"/>
                <a:gd name="T19" fmla="*/ 4 h 11"/>
                <a:gd name="T20" fmla="*/ 7 w 10"/>
                <a:gd name="T21" fmla="*/ 3 h 11"/>
                <a:gd name="T22" fmla="*/ 6 w 10"/>
                <a:gd name="T23" fmla="*/ 3 h 11"/>
                <a:gd name="T24" fmla="*/ 7 w 10"/>
                <a:gd name="T25" fmla="*/ 2 h 11"/>
                <a:gd name="T26" fmla="*/ 7 w 10"/>
                <a:gd name="T27" fmla="*/ 1 h 11"/>
                <a:gd name="T28" fmla="*/ 8 w 10"/>
                <a:gd name="T29" fmla="*/ 1 h 11"/>
                <a:gd name="T30" fmla="*/ 9 w 10"/>
                <a:gd name="T31" fmla="*/ 1 h 11"/>
                <a:gd name="T32" fmla="*/ 9 w 10"/>
                <a:gd name="T33" fmla="*/ 0 h 11"/>
                <a:gd name="T34" fmla="*/ 8 w 10"/>
                <a:gd name="T35" fmla="*/ 0 h 11"/>
                <a:gd name="T36" fmla="*/ 8 w 10"/>
                <a:gd name="T37" fmla="*/ 0 h 11"/>
                <a:gd name="T38" fmla="*/ 6 w 10"/>
                <a:gd name="T39" fmla="*/ 0 h 11"/>
                <a:gd name="T40" fmla="*/ 5 w 10"/>
                <a:gd name="T41" fmla="*/ 1 h 11"/>
                <a:gd name="T42" fmla="*/ 4 w 10"/>
                <a:gd name="T43" fmla="*/ 2 h 11"/>
                <a:gd name="T44" fmla="*/ 5 w 10"/>
                <a:gd name="T45" fmla="*/ 2 h 11"/>
                <a:gd name="T46" fmla="*/ 5 w 10"/>
                <a:gd name="T47" fmla="*/ 3 h 11"/>
                <a:gd name="T48" fmla="*/ 5 w 10"/>
                <a:gd name="T49" fmla="*/ 3 h 11"/>
                <a:gd name="T50" fmla="*/ 4 w 10"/>
                <a:gd name="T51" fmla="*/ 3 h 11"/>
                <a:gd name="T52" fmla="*/ 3 w 10"/>
                <a:gd name="T53" fmla="*/ 3 h 11"/>
                <a:gd name="T54" fmla="*/ 2 w 10"/>
                <a:gd name="T55" fmla="*/ 2 h 11"/>
                <a:gd name="T56" fmla="*/ 2 w 10"/>
                <a:gd name="T57" fmla="*/ 3 h 11"/>
                <a:gd name="T58" fmla="*/ 2 w 10"/>
                <a:gd name="T59" fmla="*/ 4 h 11"/>
                <a:gd name="T60" fmla="*/ 3 w 10"/>
                <a:gd name="T61" fmla="*/ 4 h 11"/>
                <a:gd name="T62" fmla="*/ 3 w 10"/>
                <a:gd name="T63" fmla="*/ 5 h 11"/>
                <a:gd name="T64" fmla="*/ 2 w 10"/>
                <a:gd name="T65" fmla="*/ 5 h 11"/>
                <a:gd name="T66" fmla="*/ 2 w 10"/>
                <a:gd name="T67" fmla="*/ 5 h 11"/>
                <a:gd name="T68" fmla="*/ 3 w 10"/>
                <a:gd name="T69" fmla="*/ 6 h 11"/>
                <a:gd name="T70" fmla="*/ 4 w 10"/>
                <a:gd name="T71" fmla="*/ 6 h 11"/>
                <a:gd name="T72" fmla="*/ 3 w 10"/>
                <a:gd name="T73" fmla="*/ 7 h 11"/>
                <a:gd name="T74" fmla="*/ 2 w 10"/>
                <a:gd name="T75" fmla="*/ 7 h 11"/>
                <a:gd name="T76" fmla="*/ 1 w 10"/>
                <a:gd name="T77" fmla="*/ 8 h 11"/>
                <a:gd name="T78" fmla="*/ 1 w 10"/>
                <a:gd name="T79" fmla="*/ 8 h 11"/>
                <a:gd name="T80" fmla="*/ 0 w 10"/>
                <a:gd name="T81" fmla="*/ 9 h 11"/>
                <a:gd name="T82" fmla="*/ 1 w 10"/>
                <a:gd name="T83" fmla="*/ 10 h 11"/>
                <a:gd name="T84" fmla="*/ 1 w 10"/>
                <a:gd name="T85" fmla="*/ 11 h 11"/>
                <a:gd name="T86" fmla="*/ 2 w 10"/>
                <a:gd name="T87" fmla="*/ 11 h 11"/>
                <a:gd name="T88" fmla="*/ 4 w 10"/>
                <a:gd name="T89" fmla="*/ 10 h 11"/>
                <a:gd name="T90" fmla="*/ 5 w 10"/>
                <a:gd name="T91" fmla="*/ 10 h 11"/>
                <a:gd name="T92" fmla="*/ 6 w 10"/>
                <a:gd name="T93" fmla="*/ 9 h 11"/>
                <a:gd name="T94" fmla="*/ 8 w 10"/>
                <a:gd name="T95" fmla="*/ 9 h 11"/>
                <a:gd name="T96" fmla="*/ 9 w 10"/>
                <a:gd name="T9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11">
                  <a:moveTo>
                    <a:pt x="9" y="9"/>
                  </a:moveTo>
                  <a:cubicBezTo>
                    <a:pt x="10" y="9"/>
                    <a:pt x="10" y="8"/>
                    <a:pt x="10" y="8"/>
                  </a:cubicBezTo>
                  <a:cubicBezTo>
                    <a:pt x="10" y="7"/>
                    <a:pt x="10" y="7"/>
                    <a:pt x="10" y="6"/>
                  </a:cubicBezTo>
                  <a:cubicBezTo>
                    <a:pt x="10" y="6"/>
                    <a:pt x="10" y="5"/>
                    <a:pt x="10" y="5"/>
                  </a:cubicBezTo>
                  <a:cubicBezTo>
                    <a:pt x="10" y="5"/>
                    <a:pt x="10" y="4"/>
                    <a:pt x="10" y="4"/>
                  </a:cubicBezTo>
                  <a:cubicBezTo>
                    <a:pt x="10" y="4"/>
                    <a:pt x="10" y="4"/>
                    <a:pt x="10" y="4"/>
                  </a:cubicBezTo>
                  <a:cubicBezTo>
                    <a:pt x="10" y="4"/>
                    <a:pt x="10" y="4"/>
                    <a:pt x="9" y="3"/>
                  </a:cubicBezTo>
                  <a:cubicBezTo>
                    <a:pt x="9" y="3"/>
                    <a:pt x="9" y="3"/>
                    <a:pt x="9" y="3"/>
                  </a:cubicBezTo>
                  <a:cubicBezTo>
                    <a:pt x="9" y="2"/>
                    <a:pt x="8" y="3"/>
                    <a:pt x="8" y="3"/>
                  </a:cubicBezTo>
                  <a:cubicBezTo>
                    <a:pt x="8" y="3"/>
                    <a:pt x="8" y="4"/>
                    <a:pt x="7" y="4"/>
                  </a:cubicBezTo>
                  <a:cubicBezTo>
                    <a:pt x="7" y="4"/>
                    <a:pt x="7" y="3"/>
                    <a:pt x="7" y="3"/>
                  </a:cubicBezTo>
                  <a:cubicBezTo>
                    <a:pt x="7" y="3"/>
                    <a:pt x="6" y="3"/>
                    <a:pt x="6" y="3"/>
                  </a:cubicBezTo>
                  <a:cubicBezTo>
                    <a:pt x="6" y="2"/>
                    <a:pt x="7" y="2"/>
                    <a:pt x="7" y="2"/>
                  </a:cubicBezTo>
                  <a:cubicBezTo>
                    <a:pt x="7" y="2"/>
                    <a:pt x="7" y="2"/>
                    <a:pt x="7" y="1"/>
                  </a:cubicBezTo>
                  <a:cubicBezTo>
                    <a:pt x="8" y="1"/>
                    <a:pt x="8" y="1"/>
                    <a:pt x="8" y="1"/>
                  </a:cubicBezTo>
                  <a:cubicBezTo>
                    <a:pt x="8" y="1"/>
                    <a:pt x="9" y="1"/>
                    <a:pt x="9" y="1"/>
                  </a:cubicBezTo>
                  <a:cubicBezTo>
                    <a:pt x="9" y="0"/>
                    <a:pt x="9" y="0"/>
                    <a:pt x="9" y="0"/>
                  </a:cubicBezTo>
                  <a:cubicBezTo>
                    <a:pt x="9" y="0"/>
                    <a:pt x="9" y="0"/>
                    <a:pt x="8" y="0"/>
                  </a:cubicBezTo>
                  <a:cubicBezTo>
                    <a:pt x="8" y="0"/>
                    <a:pt x="8" y="0"/>
                    <a:pt x="8" y="0"/>
                  </a:cubicBezTo>
                  <a:cubicBezTo>
                    <a:pt x="7" y="0"/>
                    <a:pt x="7" y="0"/>
                    <a:pt x="6" y="0"/>
                  </a:cubicBezTo>
                  <a:cubicBezTo>
                    <a:pt x="6" y="1"/>
                    <a:pt x="5" y="1"/>
                    <a:pt x="5" y="1"/>
                  </a:cubicBezTo>
                  <a:cubicBezTo>
                    <a:pt x="5" y="1"/>
                    <a:pt x="4" y="1"/>
                    <a:pt x="4" y="2"/>
                  </a:cubicBezTo>
                  <a:cubicBezTo>
                    <a:pt x="4" y="2"/>
                    <a:pt x="5" y="2"/>
                    <a:pt x="5" y="2"/>
                  </a:cubicBezTo>
                  <a:cubicBezTo>
                    <a:pt x="5" y="3"/>
                    <a:pt x="5" y="3"/>
                    <a:pt x="5" y="3"/>
                  </a:cubicBezTo>
                  <a:cubicBezTo>
                    <a:pt x="5" y="3"/>
                    <a:pt x="5" y="3"/>
                    <a:pt x="5" y="3"/>
                  </a:cubicBezTo>
                  <a:cubicBezTo>
                    <a:pt x="4" y="3"/>
                    <a:pt x="4" y="3"/>
                    <a:pt x="4" y="3"/>
                  </a:cubicBezTo>
                  <a:cubicBezTo>
                    <a:pt x="4" y="3"/>
                    <a:pt x="4" y="3"/>
                    <a:pt x="3" y="3"/>
                  </a:cubicBezTo>
                  <a:cubicBezTo>
                    <a:pt x="3" y="2"/>
                    <a:pt x="3" y="2"/>
                    <a:pt x="2" y="2"/>
                  </a:cubicBezTo>
                  <a:cubicBezTo>
                    <a:pt x="2" y="3"/>
                    <a:pt x="2" y="3"/>
                    <a:pt x="2" y="3"/>
                  </a:cubicBezTo>
                  <a:cubicBezTo>
                    <a:pt x="2" y="3"/>
                    <a:pt x="2" y="3"/>
                    <a:pt x="2" y="4"/>
                  </a:cubicBezTo>
                  <a:cubicBezTo>
                    <a:pt x="2" y="4"/>
                    <a:pt x="3" y="4"/>
                    <a:pt x="3" y="4"/>
                  </a:cubicBezTo>
                  <a:cubicBezTo>
                    <a:pt x="3" y="4"/>
                    <a:pt x="3" y="4"/>
                    <a:pt x="3" y="5"/>
                  </a:cubicBezTo>
                  <a:cubicBezTo>
                    <a:pt x="2" y="5"/>
                    <a:pt x="2" y="5"/>
                    <a:pt x="2" y="5"/>
                  </a:cubicBezTo>
                  <a:cubicBezTo>
                    <a:pt x="2" y="5"/>
                    <a:pt x="2" y="5"/>
                    <a:pt x="2" y="5"/>
                  </a:cubicBezTo>
                  <a:cubicBezTo>
                    <a:pt x="2" y="6"/>
                    <a:pt x="2" y="6"/>
                    <a:pt x="3" y="6"/>
                  </a:cubicBezTo>
                  <a:cubicBezTo>
                    <a:pt x="3" y="6"/>
                    <a:pt x="4" y="6"/>
                    <a:pt x="4" y="6"/>
                  </a:cubicBezTo>
                  <a:cubicBezTo>
                    <a:pt x="4" y="6"/>
                    <a:pt x="3" y="6"/>
                    <a:pt x="3" y="7"/>
                  </a:cubicBezTo>
                  <a:cubicBezTo>
                    <a:pt x="3" y="7"/>
                    <a:pt x="3" y="7"/>
                    <a:pt x="2" y="7"/>
                  </a:cubicBezTo>
                  <a:cubicBezTo>
                    <a:pt x="2" y="8"/>
                    <a:pt x="2" y="7"/>
                    <a:pt x="1" y="8"/>
                  </a:cubicBezTo>
                  <a:cubicBezTo>
                    <a:pt x="1" y="8"/>
                    <a:pt x="1" y="8"/>
                    <a:pt x="1" y="8"/>
                  </a:cubicBezTo>
                  <a:cubicBezTo>
                    <a:pt x="1" y="9"/>
                    <a:pt x="0" y="9"/>
                    <a:pt x="0" y="9"/>
                  </a:cubicBezTo>
                  <a:cubicBezTo>
                    <a:pt x="0" y="10"/>
                    <a:pt x="1" y="10"/>
                    <a:pt x="1" y="10"/>
                  </a:cubicBezTo>
                  <a:cubicBezTo>
                    <a:pt x="1" y="10"/>
                    <a:pt x="1" y="10"/>
                    <a:pt x="1" y="11"/>
                  </a:cubicBezTo>
                  <a:cubicBezTo>
                    <a:pt x="2" y="11"/>
                    <a:pt x="2" y="11"/>
                    <a:pt x="2" y="11"/>
                  </a:cubicBezTo>
                  <a:cubicBezTo>
                    <a:pt x="3" y="11"/>
                    <a:pt x="3" y="11"/>
                    <a:pt x="4" y="10"/>
                  </a:cubicBezTo>
                  <a:cubicBezTo>
                    <a:pt x="4" y="10"/>
                    <a:pt x="5" y="10"/>
                    <a:pt x="5" y="10"/>
                  </a:cubicBezTo>
                  <a:cubicBezTo>
                    <a:pt x="6" y="10"/>
                    <a:pt x="6" y="9"/>
                    <a:pt x="6" y="9"/>
                  </a:cubicBezTo>
                  <a:cubicBezTo>
                    <a:pt x="7" y="9"/>
                    <a:pt x="7" y="9"/>
                    <a:pt x="8" y="9"/>
                  </a:cubicBezTo>
                  <a:cubicBezTo>
                    <a:pt x="8" y="9"/>
                    <a:pt x="9" y="9"/>
                    <a:pt x="9"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 name="Freeform 32"/>
            <p:cNvSpPr>
              <a:spLocks/>
            </p:cNvSpPr>
            <p:nvPr/>
          </p:nvSpPr>
          <p:spPr bwMode="auto">
            <a:xfrm>
              <a:off x="4808539" y="13144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 name="Freeform 33"/>
            <p:cNvSpPr>
              <a:spLocks/>
            </p:cNvSpPr>
            <p:nvPr/>
          </p:nvSpPr>
          <p:spPr bwMode="auto">
            <a:xfrm>
              <a:off x="4733927" y="1238251"/>
              <a:ext cx="85725" cy="76200"/>
            </a:xfrm>
            <a:custGeom>
              <a:avLst/>
              <a:gdLst>
                <a:gd name="T0" fmla="*/ 0 w 8"/>
                <a:gd name="T1" fmla="*/ 3 h 7"/>
                <a:gd name="T2" fmla="*/ 1 w 8"/>
                <a:gd name="T3" fmla="*/ 4 h 7"/>
                <a:gd name="T4" fmla="*/ 2 w 8"/>
                <a:gd name="T5" fmla="*/ 5 h 7"/>
                <a:gd name="T6" fmla="*/ 2 w 8"/>
                <a:gd name="T7" fmla="*/ 5 h 7"/>
                <a:gd name="T8" fmla="*/ 2 w 8"/>
                <a:gd name="T9" fmla="*/ 5 h 7"/>
                <a:gd name="T10" fmla="*/ 3 w 8"/>
                <a:gd name="T11" fmla="*/ 5 h 7"/>
                <a:gd name="T12" fmla="*/ 4 w 8"/>
                <a:gd name="T13" fmla="*/ 6 h 7"/>
                <a:gd name="T14" fmla="*/ 4 w 8"/>
                <a:gd name="T15" fmla="*/ 7 h 7"/>
                <a:gd name="T16" fmla="*/ 6 w 8"/>
                <a:gd name="T17" fmla="*/ 6 h 7"/>
                <a:gd name="T18" fmla="*/ 7 w 8"/>
                <a:gd name="T19" fmla="*/ 7 h 7"/>
                <a:gd name="T20" fmla="*/ 7 w 8"/>
                <a:gd name="T21" fmla="*/ 6 h 7"/>
                <a:gd name="T22" fmla="*/ 7 w 8"/>
                <a:gd name="T23" fmla="*/ 5 h 7"/>
                <a:gd name="T24" fmla="*/ 8 w 8"/>
                <a:gd name="T25" fmla="*/ 4 h 7"/>
                <a:gd name="T26" fmla="*/ 8 w 8"/>
                <a:gd name="T27" fmla="*/ 3 h 7"/>
                <a:gd name="T28" fmla="*/ 8 w 8"/>
                <a:gd name="T29" fmla="*/ 2 h 7"/>
                <a:gd name="T30" fmla="*/ 8 w 8"/>
                <a:gd name="T31" fmla="*/ 1 h 7"/>
                <a:gd name="T32" fmla="*/ 8 w 8"/>
                <a:gd name="T33" fmla="*/ 1 h 7"/>
                <a:gd name="T34" fmla="*/ 7 w 8"/>
                <a:gd name="T35" fmla="*/ 1 h 7"/>
                <a:gd name="T36" fmla="*/ 6 w 8"/>
                <a:gd name="T37" fmla="*/ 1 h 7"/>
                <a:gd name="T38" fmla="*/ 5 w 8"/>
                <a:gd name="T39" fmla="*/ 1 h 7"/>
                <a:gd name="T40" fmla="*/ 4 w 8"/>
                <a:gd name="T41" fmla="*/ 1 h 7"/>
                <a:gd name="T42" fmla="*/ 3 w 8"/>
                <a:gd name="T43" fmla="*/ 1 h 7"/>
                <a:gd name="T44" fmla="*/ 2 w 8"/>
                <a:gd name="T45" fmla="*/ 1 h 7"/>
                <a:gd name="T46" fmla="*/ 1 w 8"/>
                <a:gd name="T47" fmla="*/ 1 h 7"/>
                <a:gd name="T48" fmla="*/ 0 w 8"/>
                <a:gd name="T49" fmla="*/ 1 h 7"/>
                <a:gd name="T50" fmla="*/ 0 w 8"/>
                <a:gd name="T51" fmla="*/ 2 h 7"/>
                <a:gd name="T52" fmla="*/ 0 w 8"/>
                <a:gd name="T53" fmla="*/ 2 h 7"/>
                <a:gd name="T54" fmla="*/ 0 w 8"/>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7">
                  <a:moveTo>
                    <a:pt x="0" y="3"/>
                  </a:moveTo>
                  <a:cubicBezTo>
                    <a:pt x="1" y="4"/>
                    <a:pt x="1" y="4"/>
                    <a:pt x="1" y="4"/>
                  </a:cubicBezTo>
                  <a:cubicBezTo>
                    <a:pt x="2" y="4"/>
                    <a:pt x="2" y="4"/>
                    <a:pt x="2" y="5"/>
                  </a:cubicBezTo>
                  <a:cubicBezTo>
                    <a:pt x="2" y="5"/>
                    <a:pt x="2" y="5"/>
                    <a:pt x="2" y="5"/>
                  </a:cubicBezTo>
                  <a:cubicBezTo>
                    <a:pt x="2" y="5"/>
                    <a:pt x="2" y="5"/>
                    <a:pt x="2" y="5"/>
                  </a:cubicBezTo>
                  <a:cubicBezTo>
                    <a:pt x="2" y="5"/>
                    <a:pt x="2" y="5"/>
                    <a:pt x="3" y="5"/>
                  </a:cubicBezTo>
                  <a:cubicBezTo>
                    <a:pt x="3" y="6"/>
                    <a:pt x="4" y="6"/>
                    <a:pt x="4" y="6"/>
                  </a:cubicBezTo>
                  <a:cubicBezTo>
                    <a:pt x="4" y="6"/>
                    <a:pt x="4" y="6"/>
                    <a:pt x="4" y="7"/>
                  </a:cubicBezTo>
                  <a:cubicBezTo>
                    <a:pt x="5" y="7"/>
                    <a:pt x="5" y="6"/>
                    <a:pt x="6" y="6"/>
                  </a:cubicBezTo>
                  <a:cubicBezTo>
                    <a:pt x="6" y="6"/>
                    <a:pt x="6" y="7"/>
                    <a:pt x="7" y="7"/>
                  </a:cubicBezTo>
                  <a:cubicBezTo>
                    <a:pt x="7" y="7"/>
                    <a:pt x="7" y="6"/>
                    <a:pt x="7" y="6"/>
                  </a:cubicBezTo>
                  <a:cubicBezTo>
                    <a:pt x="8" y="6"/>
                    <a:pt x="7" y="5"/>
                    <a:pt x="7" y="5"/>
                  </a:cubicBezTo>
                  <a:cubicBezTo>
                    <a:pt x="7" y="4"/>
                    <a:pt x="8" y="4"/>
                    <a:pt x="8" y="4"/>
                  </a:cubicBezTo>
                  <a:cubicBezTo>
                    <a:pt x="8" y="4"/>
                    <a:pt x="8" y="4"/>
                    <a:pt x="8" y="3"/>
                  </a:cubicBezTo>
                  <a:cubicBezTo>
                    <a:pt x="8" y="3"/>
                    <a:pt x="8" y="3"/>
                    <a:pt x="8" y="2"/>
                  </a:cubicBezTo>
                  <a:cubicBezTo>
                    <a:pt x="8" y="2"/>
                    <a:pt x="8" y="2"/>
                    <a:pt x="8" y="1"/>
                  </a:cubicBezTo>
                  <a:cubicBezTo>
                    <a:pt x="8" y="1"/>
                    <a:pt x="8" y="1"/>
                    <a:pt x="8" y="1"/>
                  </a:cubicBezTo>
                  <a:cubicBezTo>
                    <a:pt x="7" y="1"/>
                    <a:pt x="7" y="1"/>
                    <a:pt x="7" y="1"/>
                  </a:cubicBezTo>
                  <a:cubicBezTo>
                    <a:pt x="6" y="1"/>
                    <a:pt x="6" y="1"/>
                    <a:pt x="6" y="1"/>
                  </a:cubicBezTo>
                  <a:cubicBezTo>
                    <a:pt x="5" y="1"/>
                    <a:pt x="5" y="1"/>
                    <a:pt x="5" y="1"/>
                  </a:cubicBezTo>
                  <a:cubicBezTo>
                    <a:pt x="4" y="0"/>
                    <a:pt x="4" y="0"/>
                    <a:pt x="4" y="1"/>
                  </a:cubicBezTo>
                  <a:cubicBezTo>
                    <a:pt x="3" y="1"/>
                    <a:pt x="3" y="1"/>
                    <a:pt x="3" y="1"/>
                  </a:cubicBezTo>
                  <a:cubicBezTo>
                    <a:pt x="2" y="1"/>
                    <a:pt x="2" y="1"/>
                    <a:pt x="2" y="1"/>
                  </a:cubicBezTo>
                  <a:cubicBezTo>
                    <a:pt x="2" y="1"/>
                    <a:pt x="1" y="1"/>
                    <a:pt x="1" y="1"/>
                  </a:cubicBezTo>
                  <a:cubicBezTo>
                    <a:pt x="1" y="1"/>
                    <a:pt x="1" y="1"/>
                    <a:pt x="0" y="1"/>
                  </a:cubicBezTo>
                  <a:cubicBezTo>
                    <a:pt x="0" y="1"/>
                    <a:pt x="0" y="1"/>
                    <a:pt x="0" y="2"/>
                  </a:cubicBezTo>
                  <a:cubicBezTo>
                    <a:pt x="0" y="2"/>
                    <a:pt x="0" y="2"/>
                    <a:pt x="0" y="2"/>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 name="Freeform 34"/>
            <p:cNvSpPr>
              <a:spLocks/>
            </p:cNvSpPr>
            <p:nvPr/>
          </p:nvSpPr>
          <p:spPr bwMode="auto">
            <a:xfrm>
              <a:off x="4691064" y="1757364"/>
              <a:ext cx="42863" cy="96838"/>
            </a:xfrm>
            <a:custGeom>
              <a:avLst/>
              <a:gdLst>
                <a:gd name="T0" fmla="*/ 3 w 4"/>
                <a:gd name="T1" fmla="*/ 2 h 9"/>
                <a:gd name="T2" fmla="*/ 2 w 4"/>
                <a:gd name="T3" fmla="*/ 2 h 9"/>
                <a:gd name="T4" fmla="*/ 2 w 4"/>
                <a:gd name="T5" fmla="*/ 1 h 9"/>
                <a:gd name="T6" fmla="*/ 1 w 4"/>
                <a:gd name="T7" fmla="*/ 0 h 9"/>
                <a:gd name="T8" fmla="*/ 0 w 4"/>
                <a:gd name="T9" fmla="*/ 0 h 9"/>
                <a:gd name="T10" fmla="*/ 0 w 4"/>
                <a:gd name="T11" fmla="*/ 1 h 9"/>
                <a:gd name="T12" fmla="*/ 0 w 4"/>
                <a:gd name="T13" fmla="*/ 2 h 9"/>
                <a:gd name="T14" fmla="*/ 0 w 4"/>
                <a:gd name="T15" fmla="*/ 2 h 9"/>
                <a:gd name="T16" fmla="*/ 0 w 4"/>
                <a:gd name="T17" fmla="*/ 2 h 9"/>
                <a:gd name="T18" fmla="*/ 0 w 4"/>
                <a:gd name="T19" fmla="*/ 4 h 9"/>
                <a:gd name="T20" fmla="*/ 0 w 4"/>
                <a:gd name="T21" fmla="*/ 5 h 9"/>
                <a:gd name="T22" fmla="*/ 0 w 4"/>
                <a:gd name="T23" fmla="*/ 6 h 9"/>
                <a:gd name="T24" fmla="*/ 0 w 4"/>
                <a:gd name="T25" fmla="*/ 7 h 9"/>
                <a:gd name="T26" fmla="*/ 1 w 4"/>
                <a:gd name="T27" fmla="*/ 8 h 9"/>
                <a:gd name="T28" fmla="*/ 1 w 4"/>
                <a:gd name="T29" fmla="*/ 8 h 9"/>
                <a:gd name="T30" fmla="*/ 1 w 4"/>
                <a:gd name="T31" fmla="*/ 9 h 9"/>
                <a:gd name="T32" fmla="*/ 2 w 4"/>
                <a:gd name="T33" fmla="*/ 8 h 9"/>
                <a:gd name="T34" fmla="*/ 3 w 4"/>
                <a:gd name="T35" fmla="*/ 7 h 9"/>
                <a:gd name="T36" fmla="*/ 4 w 4"/>
                <a:gd name="T37" fmla="*/ 6 h 9"/>
                <a:gd name="T38" fmla="*/ 4 w 4"/>
                <a:gd name="T39" fmla="*/ 5 h 9"/>
                <a:gd name="T40" fmla="*/ 4 w 4"/>
                <a:gd name="T41" fmla="*/ 5 h 9"/>
                <a:gd name="T42" fmla="*/ 3 w 4"/>
                <a:gd name="T43" fmla="*/ 5 h 9"/>
                <a:gd name="T44" fmla="*/ 3 w 4"/>
                <a:gd name="T45" fmla="*/ 4 h 9"/>
                <a:gd name="T46" fmla="*/ 2 w 4"/>
                <a:gd name="T47" fmla="*/ 3 h 9"/>
                <a:gd name="T48" fmla="*/ 3 w 4"/>
                <a:gd name="T49" fmla="*/ 2 h 9"/>
                <a:gd name="T50" fmla="*/ 3 w 4"/>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9">
                  <a:moveTo>
                    <a:pt x="3" y="2"/>
                  </a:moveTo>
                  <a:cubicBezTo>
                    <a:pt x="2" y="2"/>
                    <a:pt x="2" y="2"/>
                    <a:pt x="2" y="2"/>
                  </a:cubicBezTo>
                  <a:cubicBezTo>
                    <a:pt x="2" y="1"/>
                    <a:pt x="2" y="1"/>
                    <a:pt x="2" y="1"/>
                  </a:cubicBezTo>
                  <a:cubicBezTo>
                    <a:pt x="1" y="1"/>
                    <a:pt x="1" y="0"/>
                    <a:pt x="1" y="0"/>
                  </a:cubicBezTo>
                  <a:cubicBezTo>
                    <a:pt x="1" y="0"/>
                    <a:pt x="1" y="0"/>
                    <a:pt x="0" y="0"/>
                  </a:cubicBezTo>
                  <a:cubicBezTo>
                    <a:pt x="0" y="0"/>
                    <a:pt x="0" y="1"/>
                    <a:pt x="0" y="1"/>
                  </a:cubicBezTo>
                  <a:cubicBezTo>
                    <a:pt x="0" y="1"/>
                    <a:pt x="0" y="1"/>
                    <a:pt x="0" y="2"/>
                  </a:cubicBezTo>
                  <a:cubicBezTo>
                    <a:pt x="0" y="2"/>
                    <a:pt x="0" y="2"/>
                    <a:pt x="0" y="2"/>
                  </a:cubicBezTo>
                  <a:cubicBezTo>
                    <a:pt x="0" y="2"/>
                    <a:pt x="0" y="2"/>
                    <a:pt x="0" y="2"/>
                  </a:cubicBezTo>
                  <a:cubicBezTo>
                    <a:pt x="0" y="3"/>
                    <a:pt x="0" y="3"/>
                    <a:pt x="0" y="4"/>
                  </a:cubicBezTo>
                  <a:cubicBezTo>
                    <a:pt x="0" y="4"/>
                    <a:pt x="0" y="4"/>
                    <a:pt x="0" y="5"/>
                  </a:cubicBezTo>
                  <a:cubicBezTo>
                    <a:pt x="0" y="5"/>
                    <a:pt x="0" y="5"/>
                    <a:pt x="0" y="6"/>
                  </a:cubicBezTo>
                  <a:cubicBezTo>
                    <a:pt x="0" y="6"/>
                    <a:pt x="0" y="7"/>
                    <a:pt x="0" y="7"/>
                  </a:cubicBezTo>
                  <a:cubicBezTo>
                    <a:pt x="0" y="7"/>
                    <a:pt x="1" y="7"/>
                    <a:pt x="1" y="8"/>
                  </a:cubicBezTo>
                  <a:cubicBezTo>
                    <a:pt x="1" y="8"/>
                    <a:pt x="1" y="8"/>
                    <a:pt x="1" y="8"/>
                  </a:cubicBezTo>
                  <a:cubicBezTo>
                    <a:pt x="1" y="9"/>
                    <a:pt x="1" y="9"/>
                    <a:pt x="1" y="9"/>
                  </a:cubicBezTo>
                  <a:cubicBezTo>
                    <a:pt x="2" y="8"/>
                    <a:pt x="2" y="8"/>
                    <a:pt x="2" y="8"/>
                  </a:cubicBezTo>
                  <a:cubicBezTo>
                    <a:pt x="3" y="7"/>
                    <a:pt x="3" y="7"/>
                    <a:pt x="3" y="7"/>
                  </a:cubicBezTo>
                  <a:cubicBezTo>
                    <a:pt x="4" y="6"/>
                    <a:pt x="4" y="6"/>
                    <a:pt x="4" y="6"/>
                  </a:cubicBezTo>
                  <a:cubicBezTo>
                    <a:pt x="4" y="6"/>
                    <a:pt x="4" y="6"/>
                    <a:pt x="4" y="5"/>
                  </a:cubicBezTo>
                  <a:cubicBezTo>
                    <a:pt x="4" y="5"/>
                    <a:pt x="4" y="5"/>
                    <a:pt x="4" y="5"/>
                  </a:cubicBezTo>
                  <a:cubicBezTo>
                    <a:pt x="4" y="5"/>
                    <a:pt x="4" y="5"/>
                    <a:pt x="3" y="5"/>
                  </a:cubicBezTo>
                  <a:cubicBezTo>
                    <a:pt x="3" y="4"/>
                    <a:pt x="3" y="4"/>
                    <a:pt x="3" y="4"/>
                  </a:cubicBezTo>
                  <a:cubicBezTo>
                    <a:pt x="2" y="4"/>
                    <a:pt x="2" y="3"/>
                    <a:pt x="2" y="3"/>
                  </a:cubicBezTo>
                  <a:cubicBezTo>
                    <a:pt x="2" y="3"/>
                    <a:pt x="3" y="2"/>
                    <a:pt x="3" y="2"/>
                  </a:cubicBezTo>
                  <a:cubicBezTo>
                    <a:pt x="3" y="2"/>
                    <a:pt x="3" y="2"/>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 name="Freeform 35"/>
            <p:cNvSpPr>
              <a:spLocks/>
            </p:cNvSpPr>
            <p:nvPr/>
          </p:nvSpPr>
          <p:spPr bwMode="auto">
            <a:xfrm>
              <a:off x="4344989" y="1377951"/>
              <a:ext cx="301625" cy="238125"/>
            </a:xfrm>
            <a:custGeom>
              <a:avLst/>
              <a:gdLst>
                <a:gd name="T0" fmla="*/ 10 w 28"/>
                <a:gd name="T1" fmla="*/ 22 h 22"/>
                <a:gd name="T2" fmla="*/ 13 w 28"/>
                <a:gd name="T3" fmla="*/ 21 h 22"/>
                <a:gd name="T4" fmla="*/ 15 w 28"/>
                <a:gd name="T5" fmla="*/ 21 h 22"/>
                <a:gd name="T6" fmla="*/ 16 w 28"/>
                <a:gd name="T7" fmla="*/ 20 h 22"/>
                <a:gd name="T8" fmla="*/ 17 w 28"/>
                <a:gd name="T9" fmla="*/ 19 h 22"/>
                <a:gd name="T10" fmla="*/ 19 w 28"/>
                <a:gd name="T11" fmla="*/ 17 h 22"/>
                <a:gd name="T12" fmla="*/ 22 w 28"/>
                <a:gd name="T13" fmla="*/ 17 h 22"/>
                <a:gd name="T14" fmla="*/ 24 w 28"/>
                <a:gd name="T15" fmla="*/ 17 h 22"/>
                <a:gd name="T16" fmla="*/ 26 w 28"/>
                <a:gd name="T17" fmla="*/ 17 h 22"/>
                <a:gd name="T18" fmla="*/ 27 w 28"/>
                <a:gd name="T19" fmla="*/ 15 h 22"/>
                <a:gd name="T20" fmla="*/ 27 w 28"/>
                <a:gd name="T21" fmla="*/ 15 h 22"/>
                <a:gd name="T22" fmla="*/ 24 w 28"/>
                <a:gd name="T23" fmla="*/ 13 h 22"/>
                <a:gd name="T24" fmla="*/ 22 w 28"/>
                <a:gd name="T25" fmla="*/ 12 h 22"/>
                <a:gd name="T26" fmla="*/ 20 w 28"/>
                <a:gd name="T27" fmla="*/ 11 h 22"/>
                <a:gd name="T28" fmla="*/ 20 w 28"/>
                <a:gd name="T29" fmla="*/ 11 h 22"/>
                <a:gd name="T30" fmla="*/ 19 w 28"/>
                <a:gd name="T31" fmla="*/ 9 h 22"/>
                <a:gd name="T32" fmla="*/ 19 w 28"/>
                <a:gd name="T33" fmla="*/ 7 h 22"/>
                <a:gd name="T34" fmla="*/ 19 w 28"/>
                <a:gd name="T35" fmla="*/ 5 h 22"/>
                <a:gd name="T36" fmla="*/ 18 w 28"/>
                <a:gd name="T37" fmla="*/ 3 h 22"/>
                <a:gd name="T38" fmla="*/ 17 w 28"/>
                <a:gd name="T39" fmla="*/ 3 h 22"/>
                <a:gd name="T40" fmla="*/ 15 w 28"/>
                <a:gd name="T41" fmla="*/ 2 h 22"/>
                <a:gd name="T42" fmla="*/ 12 w 28"/>
                <a:gd name="T43" fmla="*/ 2 h 22"/>
                <a:gd name="T44" fmla="*/ 11 w 28"/>
                <a:gd name="T45" fmla="*/ 3 h 22"/>
                <a:gd name="T46" fmla="*/ 10 w 28"/>
                <a:gd name="T47" fmla="*/ 2 h 22"/>
                <a:gd name="T48" fmla="*/ 9 w 28"/>
                <a:gd name="T49" fmla="*/ 1 h 22"/>
                <a:gd name="T50" fmla="*/ 8 w 28"/>
                <a:gd name="T51" fmla="*/ 0 h 22"/>
                <a:gd name="T52" fmla="*/ 7 w 28"/>
                <a:gd name="T53" fmla="*/ 1 h 22"/>
                <a:gd name="T54" fmla="*/ 6 w 28"/>
                <a:gd name="T55" fmla="*/ 1 h 22"/>
                <a:gd name="T56" fmla="*/ 6 w 28"/>
                <a:gd name="T57" fmla="*/ 2 h 22"/>
                <a:gd name="T58" fmla="*/ 6 w 28"/>
                <a:gd name="T59" fmla="*/ 4 h 22"/>
                <a:gd name="T60" fmla="*/ 5 w 28"/>
                <a:gd name="T61" fmla="*/ 4 h 22"/>
                <a:gd name="T62" fmla="*/ 3 w 28"/>
                <a:gd name="T63" fmla="*/ 3 h 22"/>
                <a:gd name="T64" fmla="*/ 2 w 28"/>
                <a:gd name="T65" fmla="*/ 4 h 22"/>
                <a:gd name="T66" fmla="*/ 3 w 28"/>
                <a:gd name="T67" fmla="*/ 5 h 22"/>
                <a:gd name="T68" fmla="*/ 2 w 28"/>
                <a:gd name="T69" fmla="*/ 7 h 22"/>
                <a:gd name="T70" fmla="*/ 2 w 28"/>
                <a:gd name="T71" fmla="*/ 8 h 22"/>
                <a:gd name="T72" fmla="*/ 1 w 28"/>
                <a:gd name="T73" fmla="*/ 10 h 22"/>
                <a:gd name="T74" fmla="*/ 1 w 28"/>
                <a:gd name="T75" fmla="*/ 12 h 22"/>
                <a:gd name="T76" fmla="*/ 1 w 28"/>
                <a:gd name="T77" fmla="*/ 14 h 22"/>
                <a:gd name="T78" fmla="*/ 4 w 28"/>
                <a:gd name="T79" fmla="*/ 15 h 22"/>
                <a:gd name="T80" fmla="*/ 4 w 28"/>
                <a:gd name="T81" fmla="*/ 17 h 22"/>
                <a:gd name="T82" fmla="*/ 4 w 28"/>
                <a:gd name="T83" fmla="*/ 20 h 22"/>
                <a:gd name="T84" fmla="*/ 5 w 28"/>
                <a:gd name="T85" fmla="*/ 21 h 22"/>
                <a:gd name="T86" fmla="*/ 8 w 28"/>
                <a:gd name="T87" fmla="*/ 21 h 22"/>
                <a:gd name="T88" fmla="*/ 10 w 28"/>
                <a:gd name="T8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22">
                  <a:moveTo>
                    <a:pt x="10" y="21"/>
                  </a:moveTo>
                  <a:cubicBezTo>
                    <a:pt x="10" y="22"/>
                    <a:pt x="10" y="22"/>
                    <a:pt x="10" y="22"/>
                  </a:cubicBezTo>
                  <a:cubicBezTo>
                    <a:pt x="11" y="22"/>
                    <a:pt x="11" y="22"/>
                    <a:pt x="12" y="21"/>
                  </a:cubicBezTo>
                  <a:cubicBezTo>
                    <a:pt x="12" y="21"/>
                    <a:pt x="12" y="21"/>
                    <a:pt x="13" y="21"/>
                  </a:cubicBezTo>
                  <a:cubicBezTo>
                    <a:pt x="13" y="21"/>
                    <a:pt x="13" y="20"/>
                    <a:pt x="14" y="20"/>
                  </a:cubicBezTo>
                  <a:cubicBezTo>
                    <a:pt x="14" y="20"/>
                    <a:pt x="14" y="21"/>
                    <a:pt x="15" y="21"/>
                  </a:cubicBezTo>
                  <a:cubicBezTo>
                    <a:pt x="15" y="21"/>
                    <a:pt x="16" y="21"/>
                    <a:pt x="16" y="21"/>
                  </a:cubicBezTo>
                  <a:cubicBezTo>
                    <a:pt x="16" y="20"/>
                    <a:pt x="16" y="20"/>
                    <a:pt x="16" y="20"/>
                  </a:cubicBezTo>
                  <a:cubicBezTo>
                    <a:pt x="16" y="19"/>
                    <a:pt x="16" y="19"/>
                    <a:pt x="16" y="19"/>
                  </a:cubicBezTo>
                  <a:cubicBezTo>
                    <a:pt x="16" y="18"/>
                    <a:pt x="17" y="19"/>
                    <a:pt x="17" y="19"/>
                  </a:cubicBezTo>
                  <a:cubicBezTo>
                    <a:pt x="18" y="18"/>
                    <a:pt x="17" y="18"/>
                    <a:pt x="18" y="17"/>
                  </a:cubicBezTo>
                  <a:cubicBezTo>
                    <a:pt x="18" y="17"/>
                    <a:pt x="19" y="17"/>
                    <a:pt x="19" y="17"/>
                  </a:cubicBezTo>
                  <a:cubicBezTo>
                    <a:pt x="20" y="17"/>
                    <a:pt x="20" y="17"/>
                    <a:pt x="20" y="17"/>
                  </a:cubicBezTo>
                  <a:cubicBezTo>
                    <a:pt x="21" y="17"/>
                    <a:pt x="21" y="17"/>
                    <a:pt x="22" y="17"/>
                  </a:cubicBezTo>
                  <a:cubicBezTo>
                    <a:pt x="22" y="17"/>
                    <a:pt x="23" y="17"/>
                    <a:pt x="23" y="17"/>
                  </a:cubicBezTo>
                  <a:cubicBezTo>
                    <a:pt x="23" y="17"/>
                    <a:pt x="24" y="17"/>
                    <a:pt x="24" y="17"/>
                  </a:cubicBezTo>
                  <a:cubicBezTo>
                    <a:pt x="24" y="17"/>
                    <a:pt x="25" y="17"/>
                    <a:pt x="25" y="17"/>
                  </a:cubicBezTo>
                  <a:cubicBezTo>
                    <a:pt x="26" y="17"/>
                    <a:pt x="26" y="17"/>
                    <a:pt x="26" y="17"/>
                  </a:cubicBezTo>
                  <a:cubicBezTo>
                    <a:pt x="26" y="17"/>
                    <a:pt x="26" y="17"/>
                    <a:pt x="26" y="16"/>
                  </a:cubicBezTo>
                  <a:cubicBezTo>
                    <a:pt x="27" y="16"/>
                    <a:pt x="27" y="15"/>
                    <a:pt x="27" y="15"/>
                  </a:cubicBezTo>
                  <a:cubicBezTo>
                    <a:pt x="28" y="15"/>
                    <a:pt x="28" y="15"/>
                    <a:pt x="28" y="15"/>
                  </a:cubicBezTo>
                  <a:cubicBezTo>
                    <a:pt x="27" y="15"/>
                    <a:pt x="27" y="15"/>
                    <a:pt x="27" y="15"/>
                  </a:cubicBezTo>
                  <a:cubicBezTo>
                    <a:pt x="26" y="14"/>
                    <a:pt x="26" y="14"/>
                    <a:pt x="25" y="14"/>
                  </a:cubicBezTo>
                  <a:cubicBezTo>
                    <a:pt x="25" y="13"/>
                    <a:pt x="25" y="13"/>
                    <a:pt x="24" y="13"/>
                  </a:cubicBezTo>
                  <a:cubicBezTo>
                    <a:pt x="24" y="13"/>
                    <a:pt x="23" y="13"/>
                    <a:pt x="23" y="13"/>
                  </a:cubicBezTo>
                  <a:cubicBezTo>
                    <a:pt x="23" y="13"/>
                    <a:pt x="22" y="13"/>
                    <a:pt x="22" y="12"/>
                  </a:cubicBezTo>
                  <a:cubicBezTo>
                    <a:pt x="22" y="12"/>
                    <a:pt x="21" y="11"/>
                    <a:pt x="21" y="11"/>
                  </a:cubicBezTo>
                  <a:cubicBezTo>
                    <a:pt x="21" y="11"/>
                    <a:pt x="21" y="11"/>
                    <a:pt x="20" y="11"/>
                  </a:cubicBezTo>
                  <a:cubicBezTo>
                    <a:pt x="20" y="11"/>
                    <a:pt x="20" y="11"/>
                    <a:pt x="20" y="11"/>
                  </a:cubicBezTo>
                  <a:cubicBezTo>
                    <a:pt x="20" y="11"/>
                    <a:pt x="20" y="11"/>
                    <a:pt x="20" y="11"/>
                  </a:cubicBezTo>
                  <a:cubicBezTo>
                    <a:pt x="20" y="11"/>
                    <a:pt x="20" y="10"/>
                    <a:pt x="20" y="10"/>
                  </a:cubicBezTo>
                  <a:cubicBezTo>
                    <a:pt x="19" y="10"/>
                    <a:pt x="19" y="9"/>
                    <a:pt x="19" y="9"/>
                  </a:cubicBezTo>
                  <a:cubicBezTo>
                    <a:pt x="19" y="8"/>
                    <a:pt x="19" y="8"/>
                    <a:pt x="19" y="8"/>
                  </a:cubicBezTo>
                  <a:cubicBezTo>
                    <a:pt x="19" y="7"/>
                    <a:pt x="19" y="7"/>
                    <a:pt x="19" y="7"/>
                  </a:cubicBezTo>
                  <a:cubicBezTo>
                    <a:pt x="18" y="6"/>
                    <a:pt x="18" y="6"/>
                    <a:pt x="18" y="6"/>
                  </a:cubicBezTo>
                  <a:cubicBezTo>
                    <a:pt x="18" y="5"/>
                    <a:pt x="18" y="6"/>
                    <a:pt x="19" y="5"/>
                  </a:cubicBezTo>
                  <a:cubicBezTo>
                    <a:pt x="19" y="5"/>
                    <a:pt x="18" y="5"/>
                    <a:pt x="18" y="4"/>
                  </a:cubicBezTo>
                  <a:cubicBezTo>
                    <a:pt x="18" y="4"/>
                    <a:pt x="18" y="4"/>
                    <a:pt x="18" y="3"/>
                  </a:cubicBezTo>
                  <a:cubicBezTo>
                    <a:pt x="18" y="3"/>
                    <a:pt x="18" y="3"/>
                    <a:pt x="18" y="3"/>
                  </a:cubicBezTo>
                  <a:cubicBezTo>
                    <a:pt x="17" y="3"/>
                    <a:pt x="17" y="3"/>
                    <a:pt x="17" y="3"/>
                  </a:cubicBezTo>
                  <a:cubicBezTo>
                    <a:pt x="16" y="2"/>
                    <a:pt x="16" y="2"/>
                    <a:pt x="16" y="2"/>
                  </a:cubicBezTo>
                  <a:cubicBezTo>
                    <a:pt x="16" y="2"/>
                    <a:pt x="15" y="2"/>
                    <a:pt x="15" y="2"/>
                  </a:cubicBezTo>
                  <a:cubicBezTo>
                    <a:pt x="14" y="2"/>
                    <a:pt x="14" y="2"/>
                    <a:pt x="13" y="2"/>
                  </a:cubicBezTo>
                  <a:cubicBezTo>
                    <a:pt x="13" y="2"/>
                    <a:pt x="13" y="2"/>
                    <a:pt x="12" y="2"/>
                  </a:cubicBezTo>
                  <a:cubicBezTo>
                    <a:pt x="12" y="2"/>
                    <a:pt x="12" y="3"/>
                    <a:pt x="12" y="3"/>
                  </a:cubicBezTo>
                  <a:cubicBezTo>
                    <a:pt x="12" y="3"/>
                    <a:pt x="12" y="3"/>
                    <a:pt x="11" y="3"/>
                  </a:cubicBezTo>
                  <a:cubicBezTo>
                    <a:pt x="11" y="3"/>
                    <a:pt x="11" y="2"/>
                    <a:pt x="11" y="2"/>
                  </a:cubicBezTo>
                  <a:cubicBezTo>
                    <a:pt x="10" y="2"/>
                    <a:pt x="10" y="2"/>
                    <a:pt x="10" y="2"/>
                  </a:cubicBezTo>
                  <a:cubicBezTo>
                    <a:pt x="10" y="2"/>
                    <a:pt x="10" y="2"/>
                    <a:pt x="9" y="2"/>
                  </a:cubicBezTo>
                  <a:cubicBezTo>
                    <a:pt x="9" y="1"/>
                    <a:pt x="9" y="1"/>
                    <a:pt x="9" y="1"/>
                  </a:cubicBezTo>
                  <a:cubicBezTo>
                    <a:pt x="9" y="1"/>
                    <a:pt x="9" y="1"/>
                    <a:pt x="9" y="1"/>
                  </a:cubicBezTo>
                  <a:cubicBezTo>
                    <a:pt x="9" y="0"/>
                    <a:pt x="8" y="1"/>
                    <a:pt x="8" y="0"/>
                  </a:cubicBezTo>
                  <a:cubicBezTo>
                    <a:pt x="8" y="0"/>
                    <a:pt x="8" y="0"/>
                    <a:pt x="8" y="0"/>
                  </a:cubicBezTo>
                  <a:cubicBezTo>
                    <a:pt x="8" y="0"/>
                    <a:pt x="8" y="1"/>
                    <a:pt x="7" y="1"/>
                  </a:cubicBezTo>
                  <a:cubicBezTo>
                    <a:pt x="7" y="1"/>
                    <a:pt x="7" y="1"/>
                    <a:pt x="7" y="1"/>
                  </a:cubicBezTo>
                  <a:cubicBezTo>
                    <a:pt x="6" y="1"/>
                    <a:pt x="6" y="1"/>
                    <a:pt x="6" y="1"/>
                  </a:cubicBezTo>
                  <a:cubicBezTo>
                    <a:pt x="6" y="1"/>
                    <a:pt x="6" y="1"/>
                    <a:pt x="6" y="1"/>
                  </a:cubicBezTo>
                  <a:cubicBezTo>
                    <a:pt x="6" y="1"/>
                    <a:pt x="6" y="2"/>
                    <a:pt x="6" y="2"/>
                  </a:cubicBezTo>
                  <a:cubicBezTo>
                    <a:pt x="6" y="3"/>
                    <a:pt x="6" y="3"/>
                    <a:pt x="6" y="3"/>
                  </a:cubicBezTo>
                  <a:cubicBezTo>
                    <a:pt x="6" y="3"/>
                    <a:pt x="6" y="3"/>
                    <a:pt x="6" y="4"/>
                  </a:cubicBezTo>
                  <a:cubicBezTo>
                    <a:pt x="5" y="4"/>
                    <a:pt x="5" y="4"/>
                    <a:pt x="5" y="4"/>
                  </a:cubicBezTo>
                  <a:cubicBezTo>
                    <a:pt x="5" y="4"/>
                    <a:pt x="5" y="4"/>
                    <a:pt x="5" y="4"/>
                  </a:cubicBezTo>
                  <a:cubicBezTo>
                    <a:pt x="4" y="4"/>
                    <a:pt x="4" y="3"/>
                    <a:pt x="4" y="3"/>
                  </a:cubicBezTo>
                  <a:cubicBezTo>
                    <a:pt x="4" y="3"/>
                    <a:pt x="4" y="3"/>
                    <a:pt x="3" y="3"/>
                  </a:cubicBezTo>
                  <a:cubicBezTo>
                    <a:pt x="3" y="3"/>
                    <a:pt x="3" y="3"/>
                    <a:pt x="3" y="3"/>
                  </a:cubicBezTo>
                  <a:cubicBezTo>
                    <a:pt x="2" y="4"/>
                    <a:pt x="3" y="4"/>
                    <a:pt x="2" y="4"/>
                  </a:cubicBezTo>
                  <a:cubicBezTo>
                    <a:pt x="2" y="4"/>
                    <a:pt x="2" y="4"/>
                    <a:pt x="2" y="4"/>
                  </a:cubicBezTo>
                  <a:cubicBezTo>
                    <a:pt x="3" y="5"/>
                    <a:pt x="3" y="5"/>
                    <a:pt x="3" y="5"/>
                  </a:cubicBezTo>
                  <a:cubicBezTo>
                    <a:pt x="3" y="5"/>
                    <a:pt x="3" y="6"/>
                    <a:pt x="3" y="6"/>
                  </a:cubicBezTo>
                  <a:cubicBezTo>
                    <a:pt x="3" y="6"/>
                    <a:pt x="2" y="6"/>
                    <a:pt x="2" y="7"/>
                  </a:cubicBezTo>
                  <a:cubicBezTo>
                    <a:pt x="2" y="7"/>
                    <a:pt x="2" y="7"/>
                    <a:pt x="2" y="7"/>
                  </a:cubicBezTo>
                  <a:cubicBezTo>
                    <a:pt x="2" y="8"/>
                    <a:pt x="2" y="8"/>
                    <a:pt x="2" y="8"/>
                  </a:cubicBezTo>
                  <a:cubicBezTo>
                    <a:pt x="1" y="9"/>
                    <a:pt x="1" y="8"/>
                    <a:pt x="1" y="9"/>
                  </a:cubicBezTo>
                  <a:cubicBezTo>
                    <a:pt x="0" y="9"/>
                    <a:pt x="1" y="9"/>
                    <a:pt x="1" y="10"/>
                  </a:cubicBezTo>
                  <a:cubicBezTo>
                    <a:pt x="1" y="10"/>
                    <a:pt x="1" y="10"/>
                    <a:pt x="1" y="11"/>
                  </a:cubicBezTo>
                  <a:cubicBezTo>
                    <a:pt x="1" y="12"/>
                    <a:pt x="1" y="12"/>
                    <a:pt x="1" y="12"/>
                  </a:cubicBezTo>
                  <a:cubicBezTo>
                    <a:pt x="1" y="13"/>
                    <a:pt x="0" y="13"/>
                    <a:pt x="1" y="13"/>
                  </a:cubicBezTo>
                  <a:cubicBezTo>
                    <a:pt x="1" y="14"/>
                    <a:pt x="1" y="14"/>
                    <a:pt x="1" y="14"/>
                  </a:cubicBezTo>
                  <a:cubicBezTo>
                    <a:pt x="2" y="14"/>
                    <a:pt x="2" y="14"/>
                    <a:pt x="3" y="14"/>
                  </a:cubicBezTo>
                  <a:cubicBezTo>
                    <a:pt x="3" y="14"/>
                    <a:pt x="4" y="14"/>
                    <a:pt x="4" y="15"/>
                  </a:cubicBezTo>
                  <a:cubicBezTo>
                    <a:pt x="4" y="15"/>
                    <a:pt x="5" y="15"/>
                    <a:pt x="5" y="16"/>
                  </a:cubicBezTo>
                  <a:cubicBezTo>
                    <a:pt x="5" y="16"/>
                    <a:pt x="5" y="17"/>
                    <a:pt x="4" y="17"/>
                  </a:cubicBezTo>
                  <a:cubicBezTo>
                    <a:pt x="4" y="18"/>
                    <a:pt x="4" y="19"/>
                    <a:pt x="4" y="19"/>
                  </a:cubicBezTo>
                  <a:cubicBezTo>
                    <a:pt x="4" y="20"/>
                    <a:pt x="4" y="20"/>
                    <a:pt x="4" y="20"/>
                  </a:cubicBezTo>
                  <a:cubicBezTo>
                    <a:pt x="4" y="21"/>
                    <a:pt x="4" y="21"/>
                    <a:pt x="4" y="21"/>
                  </a:cubicBezTo>
                  <a:cubicBezTo>
                    <a:pt x="5" y="21"/>
                    <a:pt x="5" y="21"/>
                    <a:pt x="5" y="21"/>
                  </a:cubicBezTo>
                  <a:cubicBezTo>
                    <a:pt x="6" y="21"/>
                    <a:pt x="6" y="21"/>
                    <a:pt x="6" y="21"/>
                  </a:cubicBezTo>
                  <a:cubicBezTo>
                    <a:pt x="7" y="21"/>
                    <a:pt x="7" y="21"/>
                    <a:pt x="8" y="21"/>
                  </a:cubicBezTo>
                  <a:cubicBezTo>
                    <a:pt x="8" y="20"/>
                    <a:pt x="8" y="20"/>
                    <a:pt x="9" y="21"/>
                  </a:cubicBezTo>
                  <a:cubicBezTo>
                    <a:pt x="9" y="21"/>
                    <a:pt x="9" y="21"/>
                    <a:pt x="10" y="2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 name="Freeform 36"/>
            <p:cNvSpPr>
              <a:spLocks/>
            </p:cNvSpPr>
            <p:nvPr/>
          </p:nvSpPr>
          <p:spPr bwMode="auto">
            <a:xfrm>
              <a:off x="4452939" y="1616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 name="Freeform 37"/>
            <p:cNvSpPr>
              <a:spLocks/>
            </p:cNvSpPr>
            <p:nvPr/>
          </p:nvSpPr>
          <p:spPr bwMode="auto">
            <a:xfrm>
              <a:off x="6924677" y="2859089"/>
              <a:ext cx="130175" cy="184150"/>
            </a:xfrm>
            <a:custGeom>
              <a:avLst/>
              <a:gdLst>
                <a:gd name="T0" fmla="*/ 11 w 12"/>
                <a:gd name="T1" fmla="*/ 14 h 17"/>
                <a:gd name="T2" fmla="*/ 10 w 12"/>
                <a:gd name="T3" fmla="*/ 13 h 17"/>
                <a:gd name="T4" fmla="*/ 10 w 12"/>
                <a:gd name="T5" fmla="*/ 12 h 17"/>
                <a:gd name="T6" fmla="*/ 10 w 12"/>
                <a:gd name="T7" fmla="*/ 11 h 17"/>
                <a:gd name="T8" fmla="*/ 10 w 12"/>
                <a:gd name="T9" fmla="*/ 9 h 17"/>
                <a:gd name="T10" fmla="*/ 10 w 12"/>
                <a:gd name="T11" fmla="*/ 7 h 17"/>
                <a:gd name="T12" fmla="*/ 9 w 12"/>
                <a:gd name="T13" fmla="*/ 6 h 17"/>
                <a:gd name="T14" fmla="*/ 8 w 12"/>
                <a:gd name="T15" fmla="*/ 5 h 17"/>
                <a:gd name="T16" fmla="*/ 8 w 12"/>
                <a:gd name="T17" fmla="*/ 4 h 17"/>
                <a:gd name="T18" fmla="*/ 7 w 12"/>
                <a:gd name="T19" fmla="*/ 3 h 17"/>
                <a:gd name="T20" fmla="*/ 6 w 12"/>
                <a:gd name="T21" fmla="*/ 3 h 17"/>
                <a:gd name="T22" fmla="*/ 6 w 12"/>
                <a:gd name="T23" fmla="*/ 3 h 17"/>
                <a:gd name="T24" fmla="*/ 4 w 12"/>
                <a:gd name="T25" fmla="*/ 2 h 17"/>
                <a:gd name="T26" fmla="*/ 3 w 12"/>
                <a:gd name="T27" fmla="*/ 2 h 17"/>
                <a:gd name="T28" fmla="*/ 3 w 12"/>
                <a:gd name="T29" fmla="*/ 3 h 17"/>
                <a:gd name="T30" fmla="*/ 2 w 12"/>
                <a:gd name="T31" fmla="*/ 3 h 17"/>
                <a:gd name="T32" fmla="*/ 2 w 12"/>
                <a:gd name="T33" fmla="*/ 1 h 17"/>
                <a:gd name="T34" fmla="*/ 1 w 12"/>
                <a:gd name="T35" fmla="*/ 0 h 17"/>
                <a:gd name="T36" fmla="*/ 1 w 12"/>
                <a:gd name="T37" fmla="*/ 1 h 17"/>
                <a:gd name="T38" fmla="*/ 0 w 12"/>
                <a:gd name="T39" fmla="*/ 2 h 17"/>
                <a:gd name="T40" fmla="*/ 0 w 12"/>
                <a:gd name="T41" fmla="*/ 2 h 17"/>
                <a:gd name="T42" fmla="*/ 1 w 12"/>
                <a:gd name="T43" fmla="*/ 3 h 17"/>
                <a:gd name="T44" fmla="*/ 2 w 12"/>
                <a:gd name="T45" fmla="*/ 4 h 17"/>
                <a:gd name="T46" fmla="*/ 2 w 12"/>
                <a:gd name="T47" fmla="*/ 5 h 17"/>
                <a:gd name="T48" fmla="*/ 2 w 12"/>
                <a:gd name="T49" fmla="*/ 6 h 17"/>
                <a:gd name="T50" fmla="*/ 2 w 12"/>
                <a:gd name="T51" fmla="*/ 8 h 17"/>
                <a:gd name="T52" fmla="*/ 3 w 12"/>
                <a:gd name="T53" fmla="*/ 9 h 17"/>
                <a:gd name="T54" fmla="*/ 3 w 12"/>
                <a:gd name="T55" fmla="*/ 10 h 17"/>
                <a:gd name="T56" fmla="*/ 4 w 12"/>
                <a:gd name="T57" fmla="*/ 11 h 17"/>
                <a:gd name="T58" fmla="*/ 4 w 12"/>
                <a:gd name="T59" fmla="*/ 12 h 17"/>
                <a:gd name="T60" fmla="*/ 5 w 12"/>
                <a:gd name="T61" fmla="*/ 13 h 17"/>
                <a:gd name="T62" fmla="*/ 5 w 12"/>
                <a:gd name="T63" fmla="*/ 14 h 17"/>
                <a:gd name="T64" fmla="*/ 5 w 12"/>
                <a:gd name="T65" fmla="*/ 14 h 17"/>
                <a:gd name="T66" fmla="*/ 6 w 12"/>
                <a:gd name="T67" fmla="*/ 14 h 17"/>
                <a:gd name="T68" fmla="*/ 7 w 12"/>
                <a:gd name="T69" fmla="*/ 15 h 17"/>
                <a:gd name="T70" fmla="*/ 7 w 12"/>
                <a:gd name="T71" fmla="*/ 16 h 17"/>
                <a:gd name="T72" fmla="*/ 8 w 12"/>
                <a:gd name="T73" fmla="*/ 17 h 17"/>
                <a:gd name="T74" fmla="*/ 10 w 12"/>
                <a:gd name="T75" fmla="*/ 17 h 17"/>
                <a:gd name="T76" fmla="*/ 11 w 12"/>
                <a:gd name="T77" fmla="*/ 17 h 17"/>
                <a:gd name="T78" fmla="*/ 12 w 12"/>
                <a:gd name="T79" fmla="*/ 16 h 17"/>
                <a:gd name="T80" fmla="*/ 12 w 12"/>
                <a:gd name="T81" fmla="*/ 15 h 17"/>
                <a:gd name="T82" fmla="*/ 11 w 12"/>
                <a:gd name="T8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7">
                  <a:moveTo>
                    <a:pt x="11" y="14"/>
                  </a:moveTo>
                  <a:cubicBezTo>
                    <a:pt x="11" y="14"/>
                    <a:pt x="11" y="14"/>
                    <a:pt x="10" y="13"/>
                  </a:cubicBezTo>
                  <a:cubicBezTo>
                    <a:pt x="10" y="13"/>
                    <a:pt x="10" y="12"/>
                    <a:pt x="10" y="12"/>
                  </a:cubicBezTo>
                  <a:cubicBezTo>
                    <a:pt x="10" y="11"/>
                    <a:pt x="10" y="11"/>
                    <a:pt x="10" y="11"/>
                  </a:cubicBezTo>
                  <a:cubicBezTo>
                    <a:pt x="10" y="10"/>
                    <a:pt x="10" y="10"/>
                    <a:pt x="10" y="9"/>
                  </a:cubicBezTo>
                  <a:cubicBezTo>
                    <a:pt x="10" y="8"/>
                    <a:pt x="10" y="8"/>
                    <a:pt x="10" y="7"/>
                  </a:cubicBezTo>
                  <a:cubicBezTo>
                    <a:pt x="10" y="7"/>
                    <a:pt x="9" y="6"/>
                    <a:pt x="9" y="6"/>
                  </a:cubicBezTo>
                  <a:cubicBezTo>
                    <a:pt x="9" y="5"/>
                    <a:pt x="9" y="5"/>
                    <a:pt x="8" y="5"/>
                  </a:cubicBezTo>
                  <a:cubicBezTo>
                    <a:pt x="8" y="5"/>
                    <a:pt x="8" y="5"/>
                    <a:pt x="8" y="4"/>
                  </a:cubicBezTo>
                  <a:cubicBezTo>
                    <a:pt x="7" y="4"/>
                    <a:pt x="8" y="4"/>
                    <a:pt x="7" y="3"/>
                  </a:cubicBezTo>
                  <a:cubicBezTo>
                    <a:pt x="7" y="3"/>
                    <a:pt x="6" y="3"/>
                    <a:pt x="6" y="3"/>
                  </a:cubicBezTo>
                  <a:cubicBezTo>
                    <a:pt x="6" y="3"/>
                    <a:pt x="6" y="3"/>
                    <a:pt x="6" y="3"/>
                  </a:cubicBezTo>
                  <a:cubicBezTo>
                    <a:pt x="6" y="3"/>
                    <a:pt x="5" y="2"/>
                    <a:pt x="4" y="2"/>
                  </a:cubicBezTo>
                  <a:cubicBezTo>
                    <a:pt x="4" y="2"/>
                    <a:pt x="3" y="2"/>
                    <a:pt x="3" y="2"/>
                  </a:cubicBezTo>
                  <a:cubicBezTo>
                    <a:pt x="3" y="2"/>
                    <a:pt x="3" y="3"/>
                    <a:pt x="3" y="3"/>
                  </a:cubicBezTo>
                  <a:cubicBezTo>
                    <a:pt x="3" y="4"/>
                    <a:pt x="2" y="3"/>
                    <a:pt x="2" y="3"/>
                  </a:cubicBezTo>
                  <a:cubicBezTo>
                    <a:pt x="2" y="3"/>
                    <a:pt x="2" y="2"/>
                    <a:pt x="2" y="1"/>
                  </a:cubicBezTo>
                  <a:cubicBezTo>
                    <a:pt x="1" y="1"/>
                    <a:pt x="2" y="1"/>
                    <a:pt x="1" y="0"/>
                  </a:cubicBezTo>
                  <a:cubicBezTo>
                    <a:pt x="1" y="0"/>
                    <a:pt x="1" y="1"/>
                    <a:pt x="1" y="1"/>
                  </a:cubicBezTo>
                  <a:cubicBezTo>
                    <a:pt x="0" y="2"/>
                    <a:pt x="0" y="2"/>
                    <a:pt x="0" y="2"/>
                  </a:cubicBezTo>
                  <a:cubicBezTo>
                    <a:pt x="0" y="2"/>
                    <a:pt x="0" y="2"/>
                    <a:pt x="0" y="2"/>
                  </a:cubicBezTo>
                  <a:cubicBezTo>
                    <a:pt x="0" y="2"/>
                    <a:pt x="1" y="2"/>
                    <a:pt x="1" y="3"/>
                  </a:cubicBezTo>
                  <a:cubicBezTo>
                    <a:pt x="1" y="3"/>
                    <a:pt x="2" y="3"/>
                    <a:pt x="2" y="4"/>
                  </a:cubicBezTo>
                  <a:cubicBezTo>
                    <a:pt x="2" y="4"/>
                    <a:pt x="2" y="4"/>
                    <a:pt x="2" y="5"/>
                  </a:cubicBezTo>
                  <a:cubicBezTo>
                    <a:pt x="2" y="5"/>
                    <a:pt x="2" y="6"/>
                    <a:pt x="2" y="6"/>
                  </a:cubicBezTo>
                  <a:cubicBezTo>
                    <a:pt x="2" y="7"/>
                    <a:pt x="2" y="7"/>
                    <a:pt x="2" y="8"/>
                  </a:cubicBezTo>
                  <a:cubicBezTo>
                    <a:pt x="3" y="8"/>
                    <a:pt x="2" y="9"/>
                    <a:pt x="3" y="9"/>
                  </a:cubicBezTo>
                  <a:cubicBezTo>
                    <a:pt x="3" y="10"/>
                    <a:pt x="3" y="10"/>
                    <a:pt x="3" y="10"/>
                  </a:cubicBezTo>
                  <a:cubicBezTo>
                    <a:pt x="4" y="10"/>
                    <a:pt x="4" y="11"/>
                    <a:pt x="4" y="11"/>
                  </a:cubicBezTo>
                  <a:cubicBezTo>
                    <a:pt x="4" y="11"/>
                    <a:pt x="4" y="12"/>
                    <a:pt x="4" y="12"/>
                  </a:cubicBezTo>
                  <a:cubicBezTo>
                    <a:pt x="4" y="12"/>
                    <a:pt x="4" y="13"/>
                    <a:pt x="5" y="13"/>
                  </a:cubicBezTo>
                  <a:cubicBezTo>
                    <a:pt x="5" y="13"/>
                    <a:pt x="5" y="14"/>
                    <a:pt x="5" y="14"/>
                  </a:cubicBezTo>
                  <a:cubicBezTo>
                    <a:pt x="5" y="14"/>
                    <a:pt x="5" y="14"/>
                    <a:pt x="5" y="14"/>
                  </a:cubicBezTo>
                  <a:cubicBezTo>
                    <a:pt x="6" y="14"/>
                    <a:pt x="6" y="14"/>
                    <a:pt x="6" y="14"/>
                  </a:cubicBezTo>
                  <a:cubicBezTo>
                    <a:pt x="6" y="15"/>
                    <a:pt x="6" y="15"/>
                    <a:pt x="7" y="15"/>
                  </a:cubicBezTo>
                  <a:cubicBezTo>
                    <a:pt x="7" y="15"/>
                    <a:pt x="7" y="16"/>
                    <a:pt x="7" y="16"/>
                  </a:cubicBezTo>
                  <a:cubicBezTo>
                    <a:pt x="8" y="16"/>
                    <a:pt x="8" y="16"/>
                    <a:pt x="8" y="17"/>
                  </a:cubicBezTo>
                  <a:cubicBezTo>
                    <a:pt x="9" y="17"/>
                    <a:pt x="9" y="17"/>
                    <a:pt x="10" y="17"/>
                  </a:cubicBezTo>
                  <a:cubicBezTo>
                    <a:pt x="10" y="17"/>
                    <a:pt x="11" y="17"/>
                    <a:pt x="11" y="17"/>
                  </a:cubicBezTo>
                  <a:cubicBezTo>
                    <a:pt x="12" y="17"/>
                    <a:pt x="12" y="17"/>
                    <a:pt x="12" y="16"/>
                  </a:cubicBezTo>
                  <a:cubicBezTo>
                    <a:pt x="12" y="16"/>
                    <a:pt x="12" y="16"/>
                    <a:pt x="12" y="15"/>
                  </a:cubicBezTo>
                  <a:cubicBezTo>
                    <a:pt x="12" y="15"/>
                    <a:pt x="12" y="14"/>
                    <a:pt x="11"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 name="Freeform 38"/>
            <p:cNvSpPr>
              <a:spLocks/>
            </p:cNvSpPr>
            <p:nvPr/>
          </p:nvSpPr>
          <p:spPr bwMode="auto">
            <a:xfrm>
              <a:off x="8597902" y="3659189"/>
              <a:ext cx="22225" cy="11113"/>
            </a:xfrm>
            <a:custGeom>
              <a:avLst/>
              <a:gdLst>
                <a:gd name="T0" fmla="*/ 1 w 2"/>
                <a:gd name="T1" fmla="*/ 1 h 1"/>
                <a:gd name="T2" fmla="*/ 1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0"/>
                    <a:pt x="1" y="0"/>
                  </a:cubicBezTo>
                  <a:cubicBezTo>
                    <a:pt x="1" y="0"/>
                    <a:pt x="1" y="0"/>
                    <a:pt x="0" y="0"/>
                  </a:cubicBezTo>
                  <a:cubicBezTo>
                    <a:pt x="0"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 name="Freeform 39"/>
            <p:cNvSpPr>
              <a:spLocks/>
            </p:cNvSpPr>
            <p:nvPr/>
          </p:nvSpPr>
          <p:spPr bwMode="auto">
            <a:xfrm>
              <a:off x="8674102" y="3789364"/>
              <a:ext cx="22225" cy="22225"/>
            </a:xfrm>
            <a:custGeom>
              <a:avLst/>
              <a:gdLst>
                <a:gd name="T0" fmla="*/ 1 w 2"/>
                <a:gd name="T1" fmla="*/ 2 h 2"/>
                <a:gd name="T2" fmla="*/ 2 w 2"/>
                <a:gd name="T3" fmla="*/ 1 h 2"/>
                <a:gd name="T4" fmla="*/ 2 w 2"/>
                <a:gd name="T5" fmla="*/ 1 h 2"/>
                <a:gd name="T6" fmla="*/ 1 w 2"/>
                <a:gd name="T7" fmla="*/ 0 h 2"/>
                <a:gd name="T8" fmla="*/ 0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2" y="1"/>
                  </a:cubicBezTo>
                  <a:cubicBezTo>
                    <a:pt x="2" y="1"/>
                    <a:pt x="2" y="1"/>
                    <a:pt x="2" y="1"/>
                  </a:cubicBezTo>
                  <a:cubicBezTo>
                    <a:pt x="2" y="1"/>
                    <a:pt x="2" y="1"/>
                    <a:pt x="1" y="0"/>
                  </a:cubicBezTo>
                  <a:cubicBezTo>
                    <a:pt x="1" y="0"/>
                    <a:pt x="1" y="1"/>
                    <a:pt x="0" y="1"/>
                  </a:cubicBezTo>
                  <a:cubicBezTo>
                    <a:pt x="0" y="1"/>
                    <a:pt x="0"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 name="Freeform 40"/>
            <p:cNvSpPr>
              <a:spLocks/>
            </p:cNvSpPr>
            <p:nvPr/>
          </p:nvSpPr>
          <p:spPr bwMode="auto">
            <a:xfrm>
              <a:off x="8597902" y="3703639"/>
              <a:ext cx="76200" cy="85725"/>
            </a:xfrm>
            <a:custGeom>
              <a:avLst/>
              <a:gdLst>
                <a:gd name="T0" fmla="*/ 1 w 7"/>
                <a:gd name="T1" fmla="*/ 3 h 8"/>
                <a:gd name="T2" fmla="*/ 1 w 7"/>
                <a:gd name="T3" fmla="*/ 4 h 8"/>
                <a:gd name="T4" fmla="*/ 2 w 7"/>
                <a:gd name="T5" fmla="*/ 4 h 8"/>
                <a:gd name="T6" fmla="*/ 3 w 7"/>
                <a:gd name="T7" fmla="*/ 5 h 8"/>
                <a:gd name="T8" fmla="*/ 3 w 7"/>
                <a:gd name="T9" fmla="*/ 6 h 8"/>
                <a:gd name="T10" fmla="*/ 4 w 7"/>
                <a:gd name="T11" fmla="*/ 7 h 8"/>
                <a:gd name="T12" fmla="*/ 4 w 7"/>
                <a:gd name="T13" fmla="*/ 8 h 8"/>
                <a:gd name="T14" fmla="*/ 5 w 7"/>
                <a:gd name="T15" fmla="*/ 8 h 8"/>
                <a:gd name="T16" fmla="*/ 6 w 7"/>
                <a:gd name="T17" fmla="*/ 8 h 8"/>
                <a:gd name="T18" fmla="*/ 7 w 7"/>
                <a:gd name="T19" fmla="*/ 8 h 8"/>
                <a:gd name="T20" fmla="*/ 7 w 7"/>
                <a:gd name="T21" fmla="*/ 8 h 8"/>
                <a:gd name="T22" fmla="*/ 7 w 7"/>
                <a:gd name="T23" fmla="*/ 7 h 8"/>
                <a:gd name="T24" fmla="*/ 6 w 7"/>
                <a:gd name="T25" fmla="*/ 6 h 8"/>
                <a:gd name="T26" fmla="*/ 6 w 7"/>
                <a:gd name="T27" fmla="*/ 5 h 8"/>
                <a:gd name="T28" fmla="*/ 4 w 7"/>
                <a:gd name="T29" fmla="*/ 5 h 8"/>
                <a:gd name="T30" fmla="*/ 4 w 7"/>
                <a:gd name="T31" fmla="*/ 4 h 8"/>
                <a:gd name="T32" fmla="*/ 3 w 7"/>
                <a:gd name="T33" fmla="*/ 3 h 8"/>
                <a:gd name="T34" fmla="*/ 2 w 7"/>
                <a:gd name="T35" fmla="*/ 3 h 8"/>
                <a:gd name="T36" fmla="*/ 2 w 7"/>
                <a:gd name="T37" fmla="*/ 2 h 8"/>
                <a:gd name="T38" fmla="*/ 1 w 7"/>
                <a:gd name="T39" fmla="*/ 1 h 8"/>
                <a:gd name="T40" fmla="*/ 0 w 7"/>
                <a:gd name="T41" fmla="*/ 0 h 8"/>
                <a:gd name="T42" fmla="*/ 0 w 7"/>
                <a:gd name="T43" fmla="*/ 1 h 8"/>
                <a:gd name="T44" fmla="*/ 0 w 7"/>
                <a:gd name="T45" fmla="*/ 2 h 8"/>
                <a:gd name="T46" fmla="*/ 1 w 7"/>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8">
                  <a:moveTo>
                    <a:pt x="1" y="3"/>
                  </a:moveTo>
                  <a:cubicBezTo>
                    <a:pt x="1" y="3"/>
                    <a:pt x="1" y="3"/>
                    <a:pt x="1" y="4"/>
                  </a:cubicBezTo>
                  <a:cubicBezTo>
                    <a:pt x="1" y="4"/>
                    <a:pt x="1" y="4"/>
                    <a:pt x="2" y="4"/>
                  </a:cubicBezTo>
                  <a:cubicBezTo>
                    <a:pt x="2" y="5"/>
                    <a:pt x="2" y="5"/>
                    <a:pt x="3" y="5"/>
                  </a:cubicBezTo>
                  <a:cubicBezTo>
                    <a:pt x="3" y="6"/>
                    <a:pt x="3" y="6"/>
                    <a:pt x="3" y="6"/>
                  </a:cubicBezTo>
                  <a:cubicBezTo>
                    <a:pt x="3" y="6"/>
                    <a:pt x="4" y="6"/>
                    <a:pt x="4" y="7"/>
                  </a:cubicBezTo>
                  <a:cubicBezTo>
                    <a:pt x="4" y="7"/>
                    <a:pt x="4" y="7"/>
                    <a:pt x="4" y="8"/>
                  </a:cubicBezTo>
                  <a:cubicBezTo>
                    <a:pt x="5" y="8"/>
                    <a:pt x="5" y="8"/>
                    <a:pt x="5" y="8"/>
                  </a:cubicBezTo>
                  <a:cubicBezTo>
                    <a:pt x="5" y="8"/>
                    <a:pt x="6" y="8"/>
                    <a:pt x="6" y="8"/>
                  </a:cubicBezTo>
                  <a:cubicBezTo>
                    <a:pt x="6" y="8"/>
                    <a:pt x="7" y="8"/>
                    <a:pt x="7" y="8"/>
                  </a:cubicBezTo>
                  <a:cubicBezTo>
                    <a:pt x="7" y="8"/>
                    <a:pt x="7" y="8"/>
                    <a:pt x="7" y="8"/>
                  </a:cubicBezTo>
                  <a:cubicBezTo>
                    <a:pt x="7" y="7"/>
                    <a:pt x="7" y="7"/>
                    <a:pt x="7" y="7"/>
                  </a:cubicBezTo>
                  <a:cubicBezTo>
                    <a:pt x="7" y="6"/>
                    <a:pt x="7" y="6"/>
                    <a:pt x="6" y="6"/>
                  </a:cubicBezTo>
                  <a:cubicBezTo>
                    <a:pt x="6" y="6"/>
                    <a:pt x="6" y="6"/>
                    <a:pt x="6" y="5"/>
                  </a:cubicBezTo>
                  <a:cubicBezTo>
                    <a:pt x="5" y="5"/>
                    <a:pt x="5" y="6"/>
                    <a:pt x="4" y="5"/>
                  </a:cubicBezTo>
                  <a:cubicBezTo>
                    <a:pt x="4" y="5"/>
                    <a:pt x="4" y="5"/>
                    <a:pt x="4" y="4"/>
                  </a:cubicBezTo>
                  <a:cubicBezTo>
                    <a:pt x="4" y="4"/>
                    <a:pt x="4" y="3"/>
                    <a:pt x="3" y="3"/>
                  </a:cubicBezTo>
                  <a:cubicBezTo>
                    <a:pt x="3" y="2"/>
                    <a:pt x="3" y="3"/>
                    <a:pt x="2" y="3"/>
                  </a:cubicBezTo>
                  <a:cubicBezTo>
                    <a:pt x="2" y="2"/>
                    <a:pt x="2" y="2"/>
                    <a:pt x="2" y="2"/>
                  </a:cubicBezTo>
                  <a:cubicBezTo>
                    <a:pt x="1" y="1"/>
                    <a:pt x="2" y="1"/>
                    <a:pt x="1" y="1"/>
                  </a:cubicBezTo>
                  <a:cubicBezTo>
                    <a:pt x="1" y="0"/>
                    <a:pt x="1" y="0"/>
                    <a:pt x="0" y="0"/>
                  </a:cubicBezTo>
                  <a:cubicBezTo>
                    <a:pt x="0" y="0"/>
                    <a:pt x="0" y="0"/>
                    <a:pt x="0" y="1"/>
                  </a:cubicBezTo>
                  <a:cubicBezTo>
                    <a:pt x="0" y="1"/>
                    <a:pt x="0" y="1"/>
                    <a:pt x="0" y="2"/>
                  </a:cubicBezTo>
                  <a:cubicBezTo>
                    <a:pt x="0" y="2"/>
                    <a:pt x="1"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 name="Freeform 41"/>
            <p:cNvSpPr>
              <a:spLocks/>
            </p:cNvSpPr>
            <p:nvPr/>
          </p:nvSpPr>
          <p:spPr bwMode="auto">
            <a:xfrm>
              <a:off x="6330952" y="1550989"/>
              <a:ext cx="0" cy="1111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1" name="Freeform 42"/>
            <p:cNvSpPr>
              <a:spLocks/>
            </p:cNvSpPr>
            <p:nvPr/>
          </p:nvSpPr>
          <p:spPr bwMode="auto">
            <a:xfrm>
              <a:off x="6072189" y="1431926"/>
              <a:ext cx="1403350" cy="1027113"/>
            </a:xfrm>
            <a:custGeom>
              <a:avLst/>
              <a:gdLst>
                <a:gd name="T0" fmla="*/ 101 w 130"/>
                <a:gd name="T1" fmla="*/ 95 h 95"/>
                <a:gd name="T2" fmla="*/ 109 w 130"/>
                <a:gd name="T3" fmla="*/ 89 h 95"/>
                <a:gd name="T4" fmla="*/ 118 w 130"/>
                <a:gd name="T5" fmla="*/ 85 h 95"/>
                <a:gd name="T6" fmla="*/ 122 w 130"/>
                <a:gd name="T7" fmla="*/ 75 h 95"/>
                <a:gd name="T8" fmla="*/ 125 w 130"/>
                <a:gd name="T9" fmla="*/ 68 h 95"/>
                <a:gd name="T10" fmla="*/ 123 w 130"/>
                <a:gd name="T11" fmla="*/ 63 h 95"/>
                <a:gd name="T12" fmla="*/ 117 w 130"/>
                <a:gd name="T13" fmla="*/ 56 h 95"/>
                <a:gd name="T14" fmla="*/ 114 w 130"/>
                <a:gd name="T15" fmla="*/ 49 h 95"/>
                <a:gd name="T16" fmla="*/ 117 w 130"/>
                <a:gd name="T17" fmla="*/ 45 h 95"/>
                <a:gd name="T18" fmla="*/ 110 w 130"/>
                <a:gd name="T19" fmla="*/ 46 h 95"/>
                <a:gd name="T20" fmla="*/ 104 w 130"/>
                <a:gd name="T21" fmla="*/ 40 h 95"/>
                <a:gd name="T22" fmla="*/ 109 w 130"/>
                <a:gd name="T23" fmla="*/ 37 h 95"/>
                <a:gd name="T24" fmla="*/ 113 w 130"/>
                <a:gd name="T25" fmla="*/ 37 h 95"/>
                <a:gd name="T26" fmla="*/ 115 w 130"/>
                <a:gd name="T27" fmla="*/ 39 h 95"/>
                <a:gd name="T28" fmla="*/ 121 w 130"/>
                <a:gd name="T29" fmla="*/ 36 h 95"/>
                <a:gd name="T30" fmla="*/ 127 w 130"/>
                <a:gd name="T31" fmla="*/ 30 h 95"/>
                <a:gd name="T32" fmla="*/ 127 w 130"/>
                <a:gd name="T33" fmla="*/ 26 h 95"/>
                <a:gd name="T34" fmla="*/ 129 w 130"/>
                <a:gd name="T35" fmla="*/ 19 h 95"/>
                <a:gd name="T36" fmla="*/ 125 w 130"/>
                <a:gd name="T37" fmla="*/ 16 h 95"/>
                <a:gd name="T38" fmla="*/ 116 w 130"/>
                <a:gd name="T39" fmla="*/ 12 h 95"/>
                <a:gd name="T40" fmla="*/ 107 w 130"/>
                <a:gd name="T41" fmla="*/ 9 h 95"/>
                <a:gd name="T42" fmla="*/ 99 w 130"/>
                <a:gd name="T43" fmla="*/ 2 h 95"/>
                <a:gd name="T44" fmla="*/ 90 w 130"/>
                <a:gd name="T45" fmla="*/ 0 h 95"/>
                <a:gd name="T46" fmla="*/ 89 w 130"/>
                <a:gd name="T47" fmla="*/ 4 h 95"/>
                <a:gd name="T48" fmla="*/ 85 w 130"/>
                <a:gd name="T49" fmla="*/ 10 h 95"/>
                <a:gd name="T50" fmla="*/ 87 w 130"/>
                <a:gd name="T51" fmla="*/ 16 h 95"/>
                <a:gd name="T52" fmla="*/ 94 w 130"/>
                <a:gd name="T53" fmla="*/ 17 h 95"/>
                <a:gd name="T54" fmla="*/ 94 w 130"/>
                <a:gd name="T55" fmla="*/ 19 h 95"/>
                <a:gd name="T56" fmla="*/ 88 w 130"/>
                <a:gd name="T57" fmla="*/ 23 h 95"/>
                <a:gd name="T58" fmla="*/ 84 w 130"/>
                <a:gd name="T59" fmla="*/ 24 h 95"/>
                <a:gd name="T60" fmla="*/ 83 w 130"/>
                <a:gd name="T61" fmla="*/ 27 h 95"/>
                <a:gd name="T62" fmla="*/ 79 w 130"/>
                <a:gd name="T63" fmla="*/ 31 h 95"/>
                <a:gd name="T64" fmla="*/ 70 w 130"/>
                <a:gd name="T65" fmla="*/ 34 h 95"/>
                <a:gd name="T66" fmla="*/ 63 w 130"/>
                <a:gd name="T67" fmla="*/ 32 h 95"/>
                <a:gd name="T68" fmla="*/ 49 w 130"/>
                <a:gd name="T69" fmla="*/ 30 h 95"/>
                <a:gd name="T70" fmla="*/ 40 w 130"/>
                <a:gd name="T71" fmla="*/ 23 h 95"/>
                <a:gd name="T72" fmla="*/ 32 w 130"/>
                <a:gd name="T73" fmla="*/ 18 h 95"/>
                <a:gd name="T74" fmla="*/ 24 w 130"/>
                <a:gd name="T75" fmla="*/ 12 h 95"/>
                <a:gd name="T76" fmla="*/ 17 w 130"/>
                <a:gd name="T77" fmla="*/ 18 h 95"/>
                <a:gd name="T78" fmla="*/ 14 w 130"/>
                <a:gd name="T79" fmla="*/ 23 h 95"/>
                <a:gd name="T80" fmla="*/ 12 w 130"/>
                <a:gd name="T81" fmla="*/ 27 h 95"/>
                <a:gd name="T82" fmla="*/ 9 w 130"/>
                <a:gd name="T83" fmla="*/ 35 h 95"/>
                <a:gd name="T84" fmla="*/ 1 w 130"/>
                <a:gd name="T85" fmla="*/ 39 h 95"/>
                <a:gd name="T86" fmla="*/ 5 w 130"/>
                <a:gd name="T87" fmla="*/ 44 h 95"/>
                <a:gd name="T88" fmla="*/ 8 w 130"/>
                <a:gd name="T89" fmla="*/ 48 h 95"/>
                <a:gd name="T90" fmla="*/ 15 w 130"/>
                <a:gd name="T91" fmla="*/ 53 h 95"/>
                <a:gd name="T92" fmla="*/ 19 w 130"/>
                <a:gd name="T93" fmla="*/ 63 h 95"/>
                <a:gd name="T94" fmla="*/ 28 w 130"/>
                <a:gd name="T95" fmla="*/ 66 h 95"/>
                <a:gd name="T96" fmla="*/ 36 w 130"/>
                <a:gd name="T97" fmla="*/ 71 h 95"/>
                <a:gd name="T98" fmla="*/ 43 w 130"/>
                <a:gd name="T99" fmla="*/ 71 h 95"/>
                <a:gd name="T100" fmla="*/ 50 w 130"/>
                <a:gd name="T101" fmla="*/ 71 h 95"/>
                <a:gd name="T102" fmla="*/ 59 w 130"/>
                <a:gd name="T103" fmla="*/ 69 h 95"/>
                <a:gd name="T104" fmla="*/ 66 w 130"/>
                <a:gd name="T105" fmla="*/ 72 h 95"/>
                <a:gd name="T106" fmla="*/ 68 w 130"/>
                <a:gd name="T107" fmla="*/ 83 h 95"/>
                <a:gd name="T108" fmla="*/ 73 w 130"/>
                <a:gd name="T109" fmla="*/ 89 h 95"/>
                <a:gd name="T110" fmla="*/ 80 w 130"/>
                <a:gd name="T111" fmla="*/ 91 h 95"/>
                <a:gd name="T112" fmla="*/ 84 w 130"/>
                <a:gd name="T113" fmla="*/ 88 h 95"/>
                <a:gd name="T114" fmla="*/ 92 w 130"/>
                <a:gd name="T115"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95">
                  <a:moveTo>
                    <a:pt x="96" y="91"/>
                  </a:moveTo>
                  <a:cubicBezTo>
                    <a:pt x="96" y="92"/>
                    <a:pt x="96" y="92"/>
                    <a:pt x="96" y="92"/>
                  </a:cubicBezTo>
                  <a:cubicBezTo>
                    <a:pt x="96" y="91"/>
                    <a:pt x="97" y="91"/>
                    <a:pt x="97" y="91"/>
                  </a:cubicBezTo>
                  <a:cubicBezTo>
                    <a:pt x="98" y="91"/>
                    <a:pt x="98" y="92"/>
                    <a:pt x="98" y="92"/>
                  </a:cubicBezTo>
                  <a:cubicBezTo>
                    <a:pt x="99" y="92"/>
                    <a:pt x="99" y="91"/>
                    <a:pt x="99" y="91"/>
                  </a:cubicBezTo>
                  <a:cubicBezTo>
                    <a:pt x="100" y="92"/>
                    <a:pt x="99" y="92"/>
                    <a:pt x="99" y="93"/>
                  </a:cubicBezTo>
                  <a:cubicBezTo>
                    <a:pt x="99" y="94"/>
                    <a:pt x="99" y="94"/>
                    <a:pt x="100" y="94"/>
                  </a:cubicBezTo>
                  <a:cubicBezTo>
                    <a:pt x="100" y="95"/>
                    <a:pt x="100" y="95"/>
                    <a:pt x="101" y="95"/>
                  </a:cubicBezTo>
                  <a:cubicBezTo>
                    <a:pt x="101" y="95"/>
                    <a:pt x="102" y="95"/>
                    <a:pt x="102" y="94"/>
                  </a:cubicBezTo>
                  <a:cubicBezTo>
                    <a:pt x="102" y="94"/>
                    <a:pt x="102" y="93"/>
                    <a:pt x="102" y="93"/>
                  </a:cubicBezTo>
                  <a:cubicBezTo>
                    <a:pt x="102" y="92"/>
                    <a:pt x="102" y="92"/>
                    <a:pt x="102" y="92"/>
                  </a:cubicBezTo>
                  <a:cubicBezTo>
                    <a:pt x="102" y="90"/>
                    <a:pt x="104" y="91"/>
                    <a:pt x="105" y="91"/>
                  </a:cubicBezTo>
                  <a:cubicBezTo>
                    <a:pt x="106" y="91"/>
                    <a:pt x="106" y="91"/>
                    <a:pt x="107" y="90"/>
                  </a:cubicBezTo>
                  <a:cubicBezTo>
                    <a:pt x="107" y="90"/>
                    <a:pt x="107" y="90"/>
                    <a:pt x="107" y="90"/>
                  </a:cubicBezTo>
                  <a:cubicBezTo>
                    <a:pt x="108" y="90"/>
                    <a:pt x="108" y="90"/>
                    <a:pt x="109" y="90"/>
                  </a:cubicBezTo>
                  <a:cubicBezTo>
                    <a:pt x="109" y="89"/>
                    <a:pt x="109" y="89"/>
                    <a:pt x="109" y="89"/>
                  </a:cubicBezTo>
                  <a:cubicBezTo>
                    <a:pt x="109" y="89"/>
                    <a:pt x="110" y="89"/>
                    <a:pt x="110" y="89"/>
                  </a:cubicBezTo>
                  <a:cubicBezTo>
                    <a:pt x="110" y="89"/>
                    <a:pt x="111" y="89"/>
                    <a:pt x="111" y="89"/>
                  </a:cubicBezTo>
                  <a:cubicBezTo>
                    <a:pt x="112" y="89"/>
                    <a:pt x="112" y="89"/>
                    <a:pt x="113" y="88"/>
                  </a:cubicBezTo>
                  <a:cubicBezTo>
                    <a:pt x="114" y="88"/>
                    <a:pt x="114" y="87"/>
                    <a:pt x="114" y="87"/>
                  </a:cubicBezTo>
                  <a:cubicBezTo>
                    <a:pt x="115" y="87"/>
                    <a:pt x="116" y="88"/>
                    <a:pt x="116" y="87"/>
                  </a:cubicBezTo>
                  <a:cubicBezTo>
                    <a:pt x="116" y="87"/>
                    <a:pt x="116" y="86"/>
                    <a:pt x="116" y="86"/>
                  </a:cubicBezTo>
                  <a:cubicBezTo>
                    <a:pt x="116" y="86"/>
                    <a:pt x="117" y="86"/>
                    <a:pt x="117" y="86"/>
                  </a:cubicBezTo>
                  <a:cubicBezTo>
                    <a:pt x="117" y="85"/>
                    <a:pt x="118" y="85"/>
                    <a:pt x="118" y="85"/>
                  </a:cubicBezTo>
                  <a:cubicBezTo>
                    <a:pt x="118" y="84"/>
                    <a:pt x="119" y="84"/>
                    <a:pt x="119" y="84"/>
                  </a:cubicBezTo>
                  <a:cubicBezTo>
                    <a:pt x="119" y="84"/>
                    <a:pt x="119" y="83"/>
                    <a:pt x="119" y="83"/>
                  </a:cubicBezTo>
                  <a:cubicBezTo>
                    <a:pt x="120" y="82"/>
                    <a:pt x="120" y="83"/>
                    <a:pt x="121" y="82"/>
                  </a:cubicBezTo>
                  <a:cubicBezTo>
                    <a:pt x="121" y="82"/>
                    <a:pt x="121" y="81"/>
                    <a:pt x="121" y="81"/>
                  </a:cubicBezTo>
                  <a:cubicBezTo>
                    <a:pt x="121" y="80"/>
                    <a:pt x="122" y="80"/>
                    <a:pt x="122" y="80"/>
                  </a:cubicBezTo>
                  <a:cubicBezTo>
                    <a:pt x="123" y="79"/>
                    <a:pt x="122" y="79"/>
                    <a:pt x="122" y="78"/>
                  </a:cubicBezTo>
                  <a:cubicBezTo>
                    <a:pt x="122" y="77"/>
                    <a:pt x="122" y="77"/>
                    <a:pt x="122" y="76"/>
                  </a:cubicBezTo>
                  <a:cubicBezTo>
                    <a:pt x="122" y="76"/>
                    <a:pt x="122" y="76"/>
                    <a:pt x="122" y="75"/>
                  </a:cubicBezTo>
                  <a:cubicBezTo>
                    <a:pt x="122" y="75"/>
                    <a:pt x="123" y="75"/>
                    <a:pt x="123" y="74"/>
                  </a:cubicBezTo>
                  <a:cubicBezTo>
                    <a:pt x="123" y="73"/>
                    <a:pt x="123" y="73"/>
                    <a:pt x="123" y="72"/>
                  </a:cubicBezTo>
                  <a:cubicBezTo>
                    <a:pt x="124" y="72"/>
                    <a:pt x="124" y="72"/>
                    <a:pt x="124" y="72"/>
                  </a:cubicBezTo>
                  <a:cubicBezTo>
                    <a:pt x="124" y="72"/>
                    <a:pt x="125" y="72"/>
                    <a:pt x="125" y="71"/>
                  </a:cubicBezTo>
                  <a:cubicBezTo>
                    <a:pt x="125" y="71"/>
                    <a:pt x="125" y="71"/>
                    <a:pt x="125" y="71"/>
                  </a:cubicBezTo>
                  <a:cubicBezTo>
                    <a:pt x="125" y="71"/>
                    <a:pt x="125" y="70"/>
                    <a:pt x="125" y="70"/>
                  </a:cubicBezTo>
                  <a:cubicBezTo>
                    <a:pt x="125" y="70"/>
                    <a:pt x="125" y="70"/>
                    <a:pt x="125" y="69"/>
                  </a:cubicBezTo>
                  <a:cubicBezTo>
                    <a:pt x="124" y="69"/>
                    <a:pt x="125" y="69"/>
                    <a:pt x="125" y="68"/>
                  </a:cubicBezTo>
                  <a:cubicBezTo>
                    <a:pt x="125" y="67"/>
                    <a:pt x="125" y="67"/>
                    <a:pt x="124" y="67"/>
                  </a:cubicBezTo>
                  <a:cubicBezTo>
                    <a:pt x="124" y="66"/>
                    <a:pt x="124" y="67"/>
                    <a:pt x="124" y="66"/>
                  </a:cubicBezTo>
                  <a:cubicBezTo>
                    <a:pt x="123" y="66"/>
                    <a:pt x="123" y="66"/>
                    <a:pt x="122" y="66"/>
                  </a:cubicBezTo>
                  <a:cubicBezTo>
                    <a:pt x="122" y="66"/>
                    <a:pt x="121" y="66"/>
                    <a:pt x="121" y="66"/>
                  </a:cubicBezTo>
                  <a:cubicBezTo>
                    <a:pt x="121" y="66"/>
                    <a:pt x="121" y="66"/>
                    <a:pt x="122" y="66"/>
                  </a:cubicBezTo>
                  <a:cubicBezTo>
                    <a:pt x="122" y="65"/>
                    <a:pt x="123" y="65"/>
                    <a:pt x="123" y="65"/>
                  </a:cubicBezTo>
                  <a:cubicBezTo>
                    <a:pt x="123" y="64"/>
                    <a:pt x="123" y="64"/>
                    <a:pt x="123" y="64"/>
                  </a:cubicBezTo>
                  <a:cubicBezTo>
                    <a:pt x="123" y="63"/>
                    <a:pt x="123" y="63"/>
                    <a:pt x="123" y="63"/>
                  </a:cubicBezTo>
                  <a:cubicBezTo>
                    <a:pt x="123" y="63"/>
                    <a:pt x="123" y="62"/>
                    <a:pt x="123" y="62"/>
                  </a:cubicBezTo>
                  <a:cubicBezTo>
                    <a:pt x="123" y="62"/>
                    <a:pt x="122" y="62"/>
                    <a:pt x="122" y="61"/>
                  </a:cubicBezTo>
                  <a:cubicBezTo>
                    <a:pt x="122" y="61"/>
                    <a:pt x="122" y="60"/>
                    <a:pt x="122" y="60"/>
                  </a:cubicBezTo>
                  <a:cubicBezTo>
                    <a:pt x="122" y="60"/>
                    <a:pt x="121" y="60"/>
                    <a:pt x="121" y="60"/>
                  </a:cubicBezTo>
                  <a:cubicBezTo>
                    <a:pt x="120" y="60"/>
                    <a:pt x="120" y="59"/>
                    <a:pt x="119" y="59"/>
                  </a:cubicBezTo>
                  <a:cubicBezTo>
                    <a:pt x="119" y="59"/>
                    <a:pt x="119" y="59"/>
                    <a:pt x="119" y="59"/>
                  </a:cubicBezTo>
                  <a:cubicBezTo>
                    <a:pt x="118" y="58"/>
                    <a:pt x="118" y="58"/>
                    <a:pt x="118" y="57"/>
                  </a:cubicBezTo>
                  <a:cubicBezTo>
                    <a:pt x="118" y="57"/>
                    <a:pt x="118" y="56"/>
                    <a:pt x="117" y="56"/>
                  </a:cubicBezTo>
                  <a:cubicBezTo>
                    <a:pt x="117" y="56"/>
                    <a:pt x="117" y="55"/>
                    <a:pt x="117" y="55"/>
                  </a:cubicBezTo>
                  <a:cubicBezTo>
                    <a:pt x="116" y="55"/>
                    <a:pt x="116" y="55"/>
                    <a:pt x="116" y="54"/>
                  </a:cubicBezTo>
                  <a:cubicBezTo>
                    <a:pt x="116" y="54"/>
                    <a:pt x="116" y="54"/>
                    <a:pt x="115" y="53"/>
                  </a:cubicBezTo>
                  <a:cubicBezTo>
                    <a:pt x="115" y="53"/>
                    <a:pt x="115" y="53"/>
                    <a:pt x="114" y="53"/>
                  </a:cubicBezTo>
                  <a:cubicBezTo>
                    <a:pt x="114" y="53"/>
                    <a:pt x="114" y="53"/>
                    <a:pt x="114" y="53"/>
                  </a:cubicBezTo>
                  <a:cubicBezTo>
                    <a:pt x="113" y="53"/>
                    <a:pt x="113" y="52"/>
                    <a:pt x="113" y="52"/>
                  </a:cubicBezTo>
                  <a:cubicBezTo>
                    <a:pt x="113" y="51"/>
                    <a:pt x="113" y="51"/>
                    <a:pt x="113" y="51"/>
                  </a:cubicBezTo>
                  <a:cubicBezTo>
                    <a:pt x="114" y="50"/>
                    <a:pt x="114" y="50"/>
                    <a:pt x="114" y="49"/>
                  </a:cubicBezTo>
                  <a:cubicBezTo>
                    <a:pt x="115" y="49"/>
                    <a:pt x="115" y="48"/>
                    <a:pt x="115" y="48"/>
                  </a:cubicBezTo>
                  <a:cubicBezTo>
                    <a:pt x="115" y="48"/>
                    <a:pt x="115" y="48"/>
                    <a:pt x="115" y="48"/>
                  </a:cubicBezTo>
                  <a:cubicBezTo>
                    <a:pt x="115" y="48"/>
                    <a:pt x="115" y="47"/>
                    <a:pt x="115" y="47"/>
                  </a:cubicBezTo>
                  <a:cubicBezTo>
                    <a:pt x="116" y="47"/>
                    <a:pt x="116" y="47"/>
                    <a:pt x="116" y="47"/>
                  </a:cubicBezTo>
                  <a:cubicBezTo>
                    <a:pt x="117" y="47"/>
                    <a:pt x="117" y="47"/>
                    <a:pt x="117" y="47"/>
                  </a:cubicBezTo>
                  <a:cubicBezTo>
                    <a:pt x="118" y="46"/>
                    <a:pt x="118" y="46"/>
                    <a:pt x="118" y="46"/>
                  </a:cubicBezTo>
                  <a:cubicBezTo>
                    <a:pt x="118" y="45"/>
                    <a:pt x="118" y="45"/>
                    <a:pt x="118" y="45"/>
                  </a:cubicBezTo>
                  <a:cubicBezTo>
                    <a:pt x="118" y="45"/>
                    <a:pt x="117" y="45"/>
                    <a:pt x="117" y="45"/>
                  </a:cubicBezTo>
                  <a:cubicBezTo>
                    <a:pt x="116" y="45"/>
                    <a:pt x="116" y="45"/>
                    <a:pt x="116" y="45"/>
                  </a:cubicBezTo>
                  <a:cubicBezTo>
                    <a:pt x="115" y="45"/>
                    <a:pt x="115" y="45"/>
                    <a:pt x="115" y="44"/>
                  </a:cubicBezTo>
                  <a:cubicBezTo>
                    <a:pt x="114" y="44"/>
                    <a:pt x="114" y="44"/>
                    <a:pt x="114" y="44"/>
                  </a:cubicBezTo>
                  <a:cubicBezTo>
                    <a:pt x="113" y="44"/>
                    <a:pt x="113" y="44"/>
                    <a:pt x="112" y="44"/>
                  </a:cubicBezTo>
                  <a:cubicBezTo>
                    <a:pt x="112" y="45"/>
                    <a:pt x="112" y="44"/>
                    <a:pt x="112" y="45"/>
                  </a:cubicBezTo>
                  <a:cubicBezTo>
                    <a:pt x="111" y="45"/>
                    <a:pt x="112" y="45"/>
                    <a:pt x="111" y="45"/>
                  </a:cubicBezTo>
                  <a:cubicBezTo>
                    <a:pt x="111" y="45"/>
                    <a:pt x="111" y="46"/>
                    <a:pt x="111" y="46"/>
                  </a:cubicBezTo>
                  <a:cubicBezTo>
                    <a:pt x="111" y="46"/>
                    <a:pt x="111" y="46"/>
                    <a:pt x="110" y="46"/>
                  </a:cubicBezTo>
                  <a:cubicBezTo>
                    <a:pt x="110" y="46"/>
                    <a:pt x="110" y="45"/>
                    <a:pt x="110" y="45"/>
                  </a:cubicBezTo>
                  <a:cubicBezTo>
                    <a:pt x="109" y="45"/>
                    <a:pt x="109" y="45"/>
                    <a:pt x="109" y="45"/>
                  </a:cubicBezTo>
                  <a:cubicBezTo>
                    <a:pt x="109" y="44"/>
                    <a:pt x="109" y="44"/>
                    <a:pt x="108" y="44"/>
                  </a:cubicBezTo>
                  <a:cubicBezTo>
                    <a:pt x="108" y="44"/>
                    <a:pt x="108" y="43"/>
                    <a:pt x="108" y="43"/>
                  </a:cubicBezTo>
                  <a:cubicBezTo>
                    <a:pt x="108" y="43"/>
                    <a:pt x="107" y="43"/>
                    <a:pt x="106" y="43"/>
                  </a:cubicBezTo>
                  <a:cubicBezTo>
                    <a:pt x="106" y="43"/>
                    <a:pt x="106" y="42"/>
                    <a:pt x="105" y="42"/>
                  </a:cubicBezTo>
                  <a:cubicBezTo>
                    <a:pt x="105" y="42"/>
                    <a:pt x="105" y="42"/>
                    <a:pt x="105" y="42"/>
                  </a:cubicBezTo>
                  <a:cubicBezTo>
                    <a:pt x="104" y="41"/>
                    <a:pt x="104" y="40"/>
                    <a:pt x="104" y="40"/>
                  </a:cubicBezTo>
                  <a:cubicBezTo>
                    <a:pt x="105" y="40"/>
                    <a:pt x="105" y="40"/>
                    <a:pt x="105" y="40"/>
                  </a:cubicBezTo>
                  <a:cubicBezTo>
                    <a:pt x="106" y="40"/>
                    <a:pt x="106" y="40"/>
                    <a:pt x="106" y="40"/>
                  </a:cubicBezTo>
                  <a:cubicBezTo>
                    <a:pt x="107" y="40"/>
                    <a:pt x="107" y="40"/>
                    <a:pt x="108" y="40"/>
                  </a:cubicBezTo>
                  <a:cubicBezTo>
                    <a:pt x="108" y="40"/>
                    <a:pt x="108" y="40"/>
                    <a:pt x="108" y="39"/>
                  </a:cubicBezTo>
                  <a:cubicBezTo>
                    <a:pt x="108" y="39"/>
                    <a:pt x="107" y="39"/>
                    <a:pt x="107" y="39"/>
                  </a:cubicBezTo>
                  <a:cubicBezTo>
                    <a:pt x="107" y="38"/>
                    <a:pt x="108" y="38"/>
                    <a:pt x="108" y="38"/>
                  </a:cubicBezTo>
                  <a:cubicBezTo>
                    <a:pt x="108" y="38"/>
                    <a:pt x="108" y="38"/>
                    <a:pt x="108" y="38"/>
                  </a:cubicBezTo>
                  <a:cubicBezTo>
                    <a:pt x="109" y="37"/>
                    <a:pt x="109" y="37"/>
                    <a:pt x="109" y="37"/>
                  </a:cubicBezTo>
                  <a:cubicBezTo>
                    <a:pt x="109" y="36"/>
                    <a:pt x="109" y="36"/>
                    <a:pt x="109" y="36"/>
                  </a:cubicBezTo>
                  <a:cubicBezTo>
                    <a:pt x="109" y="36"/>
                    <a:pt x="109" y="36"/>
                    <a:pt x="109" y="36"/>
                  </a:cubicBezTo>
                  <a:cubicBezTo>
                    <a:pt x="110" y="35"/>
                    <a:pt x="110" y="35"/>
                    <a:pt x="110" y="35"/>
                  </a:cubicBezTo>
                  <a:cubicBezTo>
                    <a:pt x="111" y="35"/>
                    <a:pt x="111" y="35"/>
                    <a:pt x="112" y="35"/>
                  </a:cubicBezTo>
                  <a:cubicBezTo>
                    <a:pt x="112" y="35"/>
                    <a:pt x="112" y="35"/>
                    <a:pt x="112" y="35"/>
                  </a:cubicBezTo>
                  <a:cubicBezTo>
                    <a:pt x="112" y="35"/>
                    <a:pt x="112" y="35"/>
                    <a:pt x="113" y="36"/>
                  </a:cubicBezTo>
                  <a:cubicBezTo>
                    <a:pt x="113" y="36"/>
                    <a:pt x="113" y="36"/>
                    <a:pt x="113" y="36"/>
                  </a:cubicBezTo>
                  <a:cubicBezTo>
                    <a:pt x="113" y="36"/>
                    <a:pt x="113" y="36"/>
                    <a:pt x="113" y="37"/>
                  </a:cubicBezTo>
                  <a:cubicBezTo>
                    <a:pt x="113" y="37"/>
                    <a:pt x="113" y="37"/>
                    <a:pt x="113" y="38"/>
                  </a:cubicBezTo>
                  <a:cubicBezTo>
                    <a:pt x="112" y="38"/>
                    <a:pt x="112" y="38"/>
                    <a:pt x="112" y="39"/>
                  </a:cubicBezTo>
                  <a:cubicBezTo>
                    <a:pt x="112" y="39"/>
                    <a:pt x="112" y="39"/>
                    <a:pt x="113" y="39"/>
                  </a:cubicBezTo>
                  <a:cubicBezTo>
                    <a:pt x="113" y="40"/>
                    <a:pt x="113" y="40"/>
                    <a:pt x="113" y="40"/>
                  </a:cubicBezTo>
                  <a:cubicBezTo>
                    <a:pt x="113" y="41"/>
                    <a:pt x="112" y="41"/>
                    <a:pt x="113" y="41"/>
                  </a:cubicBezTo>
                  <a:cubicBezTo>
                    <a:pt x="113" y="42"/>
                    <a:pt x="113" y="41"/>
                    <a:pt x="114" y="41"/>
                  </a:cubicBezTo>
                  <a:cubicBezTo>
                    <a:pt x="114" y="41"/>
                    <a:pt x="114" y="40"/>
                    <a:pt x="114" y="40"/>
                  </a:cubicBezTo>
                  <a:cubicBezTo>
                    <a:pt x="115" y="40"/>
                    <a:pt x="115" y="39"/>
                    <a:pt x="115" y="39"/>
                  </a:cubicBezTo>
                  <a:cubicBezTo>
                    <a:pt x="116" y="39"/>
                    <a:pt x="116" y="39"/>
                    <a:pt x="116" y="39"/>
                  </a:cubicBezTo>
                  <a:cubicBezTo>
                    <a:pt x="117" y="39"/>
                    <a:pt x="117" y="38"/>
                    <a:pt x="118" y="38"/>
                  </a:cubicBezTo>
                  <a:cubicBezTo>
                    <a:pt x="118" y="38"/>
                    <a:pt x="118" y="38"/>
                    <a:pt x="118" y="38"/>
                  </a:cubicBezTo>
                  <a:cubicBezTo>
                    <a:pt x="118" y="38"/>
                    <a:pt x="118" y="38"/>
                    <a:pt x="118" y="38"/>
                  </a:cubicBezTo>
                  <a:cubicBezTo>
                    <a:pt x="118" y="38"/>
                    <a:pt x="118" y="38"/>
                    <a:pt x="119" y="38"/>
                  </a:cubicBezTo>
                  <a:cubicBezTo>
                    <a:pt x="119" y="37"/>
                    <a:pt x="119" y="37"/>
                    <a:pt x="119" y="37"/>
                  </a:cubicBezTo>
                  <a:cubicBezTo>
                    <a:pt x="119" y="37"/>
                    <a:pt x="120" y="37"/>
                    <a:pt x="120" y="37"/>
                  </a:cubicBezTo>
                  <a:cubicBezTo>
                    <a:pt x="120" y="37"/>
                    <a:pt x="121" y="37"/>
                    <a:pt x="121" y="36"/>
                  </a:cubicBezTo>
                  <a:cubicBezTo>
                    <a:pt x="122" y="36"/>
                    <a:pt x="122" y="36"/>
                    <a:pt x="123" y="36"/>
                  </a:cubicBezTo>
                  <a:cubicBezTo>
                    <a:pt x="123" y="36"/>
                    <a:pt x="123" y="36"/>
                    <a:pt x="123" y="36"/>
                  </a:cubicBezTo>
                  <a:cubicBezTo>
                    <a:pt x="123" y="36"/>
                    <a:pt x="123" y="36"/>
                    <a:pt x="124" y="35"/>
                  </a:cubicBezTo>
                  <a:cubicBezTo>
                    <a:pt x="124" y="35"/>
                    <a:pt x="124" y="34"/>
                    <a:pt x="124" y="34"/>
                  </a:cubicBezTo>
                  <a:cubicBezTo>
                    <a:pt x="125" y="33"/>
                    <a:pt x="125" y="33"/>
                    <a:pt x="126" y="32"/>
                  </a:cubicBezTo>
                  <a:cubicBezTo>
                    <a:pt x="126" y="32"/>
                    <a:pt x="126" y="31"/>
                    <a:pt x="126" y="31"/>
                  </a:cubicBezTo>
                  <a:cubicBezTo>
                    <a:pt x="127" y="31"/>
                    <a:pt x="126" y="30"/>
                    <a:pt x="126" y="30"/>
                  </a:cubicBezTo>
                  <a:cubicBezTo>
                    <a:pt x="127" y="30"/>
                    <a:pt x="127" y="30"/>
                    <a:pt x="127" y="30"/>
                  </a:cubicBezTo>
                  <a:cubicBezTo>
                    <a:pt x="127" y="30"/>
                    <a:pt x="127" y="31"/>
                    <a:pt x="128" y="31"/>
                  </a:cubicBezTo>
                  <a:cubicBezTo>
                    <a:pt x="128" y="31"/>
                    <a:pt x="128" y="30"/>
                    <a:pt x="128" y="30"/>
                  </a:cubicBezTo>
                  <a:cubicBezTo>
                    <a:pt x="128" y="30"/>
                    <a:pt x="128" y="31"/>
                    <a:pt x="129" y="31"/>
                  </a:cubicBezTo>
                  <a:cubicBezTo>
                    <a:pt x="129" y="31"/>
                    <a:pt x="129" y="31"/>
                    <a:pt x="129" y="31"/>
                  </a:cubicBezTo>
                  <a:cubicBezTo>
                    <a:pt x="129" y="30"/>
                    <a:pt x="129" y="30"/>
                    <a:pt x="129" y="30"/>
                  </a:cubicBezTo>
                  <a:cubicBezTo>
                    <a:pt x="129" y="29"/>
                    <a:pt x="129" y="29"/>
                    <a:pt x="129" y="29"/>
                  </a:cubicBezTo>
                  <a:cubicBezTo>
                    <a:pt x="128" y="28"/>
                    <a:pt x="128" y="28"/>
                    <a:pt x="128" y="27"/>
                  </a:cubicBezTo>
                  <a:cubicBezTo>
                    <a:pt x="128" y="27"/>
                    <a:pt x="127" y="27"/>
                    <a:pt x="127" y="26"/>
                  </a:cubicBezTo>
                  <a:cubicBezTo>
                    <a:pt x="127" y="26"/>
                    <a:pt x="127" y="25"/>
                    <a:pt x="127" y="25"/>
                  </a:cubicBezTo>
                  <a:cubicBezTo>
                    <a:pt x="127" y="24"/>
                    <a:pt x="127" y="24"/>
                    <a:pt x="126" y="24"/>
                  </a:cubicBezTo>
                  <a:cubicBezTo>
                    <a:pt x="126" y="24"/>
                    <a:pt x="126" y="23"/>
                    <a:pt x="127" y="23"/>
                  </a:cubicBezTo>
                  <a:cubicBezTo>
                    <a:pt x="127" y="23"/>
                    <a:pt x="127" y="23"/>
                    <a:pt x="128" y="23"/>
                  </a:cubicBezTo>
                  <a:cubicBezTo>
                    <a:pt x="129" y="23"/>
                    <a:pt x="129" y="23"/>
                    <a:pt x="130" y="22"/>
                  </a:cubicBezTo>
                  <a:cubicBezTo>
                    <a:pt x="130" y="22"/>
                    <a:pt x="130" y="21"/>
                    <a:pt x="129" y="21"/>
                  </a:cubicBezTo>
                  <a:cubicBezTo>
                    <a:pt x="129" y="20"/>
                    <a:pt x="129" y="20"/>
                    <a:pt x="129" y="20"/>
                  </a:cubicBezTo>
                  <a:cubicBezTo>
                    <a:pt x="129" y="19"/>
                    <a:pt x="129" y="19"/>
                    <a:pt x="129" y="19"/>
                  </a:cubicBezTo>
                  <a:cubicBezTo>
                    <a:pt x="128" y="18"/>
                    <a:pt x="128" y="18"/>
                    <a:pt x="128" y="18"/>
                  </a:cubicBezTo>
                  <a:cubicBezTo>
                    <a:pt x="128" y="17"/>
                    <a:pt x="128" y="17"/>
                    <a:pt x="128" y="17"/>
                  </a:cubicBezTo>
                  <a:cubicBezTo>
                    <a:pt x="128" y="17"/>
                    <a:pt x="128" y="16"/>
                    <a:pt x="128" y="16"/>
                  </a:cubicBezTo>
                  <a:cubicBezTo>
                    <a:pt x="128" y="16"/>
                    <a:pt x="128" y="16"/>
                    <a:pt x="128" y="16"/>
                  </a:cubicBezTo>
                  <a:cubicBezTo>
                    <a:pt x="127" y="16"/>
                    <a:pt x="127" y="15"/>
                    <a:pt x="127" y="15"/>
                  </a:cubicBezTo>
                  <a:cubicBezTo>
                    <a:pt x="127" y="15"/>
                    <a:pt x="127" y="15"/>
                    <a:pt x="127" y="15"/>
                  </a:cubicBezTo>
                  <a:cubicBezTo>
                    <a:pt x="126" y="15"/>
                    <a:pt x="126" y="15"/>
                    <a:pt x="126" y="15"/>
                  </a:cubicBezTo>
                  <a:cubicBezTo>
                    <a:pt x="125" y="15"/>
                    <a:pt x="125" y="16"/>
                    <a:pt x="125" y="16"/>
                  </a:cubicBezTo>
                  <a:cubicBezTo>
                    <a:pt x="124" y="16"/>
                    <a:pt x="124" y="16"/>
                    <a:pt x="123" y="16"/>
                  </a:cubicBezTo>
                  <a:cubicBezTo>
                    <a:pt x="123" y="16"/>
                    <a:pt x="123" y="16"/>
                    <a:pt x="122" y="16"/>
                  </a:cubicBezTo>
                  <a:cubicBezTo>
                    <a:pt x="122" y="16"/>
                    <a:pt x="121" y="16"/>
                    <a:pt x="121" y="16"/>
                  </a:cubicBezTo>
                  <a:cubicBezTo>
                    <a:pt x="121" y="16"/>
                    <a:pt x="120" y="16"/>
                    <a:pt x="120" y="16"/>
                  </a:cubicBezTo>
                  <a:cubicBezTo>
                    <a:pt x="120" y="15"/>
                    <a:pt x="119" y="15"/>
                    <a:pt x="119" y="15"/>
                  </a:cubicBezTo>
                  <a:cubicBezTo>
                    <a:pt x="119" y="14"/>
                    <a:pt x="119" y="14"/>
                    <a:pt x="118" y="14"/>
                  </a:cubicBezTo>
                  <a:cubicBezTo>
                    <a:pt x="118" y="13"/>
                    <a:pt x="117" y="13"/>
                    <a:pt x="117" y="13"/>
                  </a:cubicBezTo>
                  <a:cubicBezTo>
                    <a:pt x="116" y="13"/>
                    <a:pt x="116" y="12"/>
                    <a:pt x="116" y="12"/>
                  </a:cubicBezTo>
                  <a:cubicBezTo>
                    <a:pt x="115" y="12"/>
                    <a:pt x="115" y="12"/>
                    <a:pt x="115" y="12"/>
                  </a:cubicBezTo>
                  <a:cubicBezTo>
                    <a:pt x="115" y="12"/>
                    <a:pt x="115" y="12"/>
                    <a:pt x="115" y="12"/>
                  </a:cubicBezTo>
                  <a:cubicBezTo>
                    <a:pt x="114" y="12"/>
                    <a:pt x="114" y="12"/>
                    <a:pt x="113" y="12"/>
                  </a:cubicBezTo>
                  <a:cubicBezTo>
                    <a:pt x="112" y="11"/>
                    <a:pt x="112" y="11"/>
                    <a:pt x="111" y="11"/>
                  </a:cubicBezTo>
                  <a:cubicBezTo>
                    <a:pt x="111" y="11"/>
                    <a:pt x="111" y="11"/>
                    <a:pt x="110" y="11"/>
                  </a:cubicBezTo>
                  <a:cubicBezTo>
                    <a:pt x="110" y="11"/>
                    <a:pt x="110" y="11"/>
                    <a:pt x="109" y="11"/>
                  </a:cubicBezTo>
                  <a:cubicBezTo>
                    <a:pt x="109" y="11"/>
                    <a:pt x="109" y="10"/>
                    <a:pt x="109" y="10"/>
                  </a:cubicBezTo>
                  <a:cubicBezTo>
                    <a:pt x="108" y="10"/>
                    <a:pt x="108" y="9"/>
                    <a:pt x="107" y="9"/>
                  </a:cubicBezTo>
                  <a:cubicBezTo>
                    <a:pt x="107" y="8"/>
                    <a:pt x="106" y="8"/>
                    <a:pt x="106" y="7"/>
                  </a:cubicBezTo>
                  <a:cubicBezTo>
                    <a:pt x="105" y="7"/>
                    <a:pt x="105" y="6"/>
                    <a:pt x="104" y="6"/>
                  </a:cubicBezTo>
                  <a:cubicBezTo>
                    <a:pt x="104" y="6"/>
                    <a:pt x="103" y="5"/>
                    <a:pt x="103" y="5"/>
                  </a:cubicBezTo>
                  <a:cubicBezTo>
                    <a:pt x="103" y="5"/>
                    <a:pt x="103" y="4"/>
                    <a:pt x="102" y="4"/>
                  </a:cubicBezTo>
                  <a:cubicBezTo>
                    <a:pt x="102" y="4"/>
                    <a:pt x="102" y="4"/>
                    <a:pt x="102" y="3"/>
                  </a:cubicBezTo>
                  <a:cubicBezTo>
                    <a:pt x="102" y="3"/>
                    <a:pt x="102" y="3"/>
                    <a:pt x="101" y="3"/>
                  </a:cubicBezTo>
                  <a:cubicBezTo>
                    <a:pt x="101" y="3"/>
                    <a:pt x="101" y="3"/>
                    <a:pt x="101" y="3"/>
                  </a:cubicBezTo>
                  <a:cubicBezTo>
                    <a:pt x="100" y="3"/>
                    <a:pt x="100" y="2"/>
                    <a:pt x="99" y="2"/>
                  </a:cubicBezTo>
                  <a:cubicBezTo>
                    <a:pt x="99" y="2"/>
                    <a:pt x="99" y="2"/>
                    <a:pt x="99" y="2"/>
                  </a:cubicBezTo>
                  <a:cubicBezTo>
                    <a:pt x="98" y="1"/>
                    <a:pt x="98" y="1"/>
                    <a:pt x="97" y="1"/>
                  </a:cubicBezTo>
                  <a:cubicBezTo>
                    <a:pt x="97" y="1"/>
                    <a:pt x="97" y="1"/>
                    <a:pt x="96" y="1"/>
                  </a:cubicBezTo>
                  <a:cubicBezTo>
                    <a:pt x="96" y="1"/>
                    <a:pt x="95" y="1"/>
                    <a:pt x="95" y="1"/>
                  </a:cubicBezTo>
                  <a:cubicBezTo>
                    <a:pt x="95" y="1"/>
                    <a:pt x="95" y="1"/>
                    <a:pt x="94" y="1"/>
                  </a:cubicBezTo>
                  <a:cubicBezTo>
                    <a:pt x="94" y="0"/>
                    <a:pt x="93" y="0"/>
                    <a:pt x="93" y="0"/>
                  </a:cubicBezTo>
                  <a:cubicBezTo>
                    <a:pt x="92" y="0"/>
                    <a:pt x="92" y="0"/>
                    <a:pt x="92" y="0"/>
                  </a:cubicBezTo>
                  <a:cubicBezTo>
                    <a:pt x="91" y="0"/>
                    <a:pt x="91" y="0"/>
                    <a:pt x="90" y="0"/>
                  </a:cubicBezTo>
                  <a:cubicBezTo>
                    <a:pt x="89" y="0"/>
                    <a:pt x="89" y="0"/>
                    <a:pt x="88" y="0"/>
                  </a:cubicBezTo>
                  <a:cubicBezTo>
                    <a:pt x="88" y="1"/>
                    <a:pt x="88" y="0"/>
                    <a:pt x="87" y="1"/>
                  </a:cubicBezTo>
                  <a:cubicBezTo>
                    <a:pt x="87" y="1"/>
                    <a:pt x="87" y="1"/>
                    <a:pt x="87" y="1"/>
                  </a:cubicBezTo>
                  <a:cubicBezTo>
                    <a:pt x="87" y="2"/>
                    <a:pt x="87" y="2"/>
                    <a:pt x="87" y="2"/>
                  </a:cubicBezTo>
                  <a:cubicBezTo>
                    <a:pt x="87" y="2"/>
                    <a:pt x="87" y="2"/>
                    <a:pt x="88" y="2"/>
                  </a:cubicBezTo>
                  <a:cubicBezTo>
                    <a:pt x="88" y="2"/>
                    <a:pt x="88" y="3"/>
                    <a:pt x="89" y="3"/>
                  </a:cubicBezTo>
                  <a:cubicBezTo>
                    <a:pt x="89" y="3"/>
                    <a:pt x="89" y="3"/>
                    <a:pt x="89" y="4"/>
                  </a:cubicBezTo>
                  <a:cubicBezTo>
                    <a:pt x="89" y="4"/>
                    <a:pt x="89" y="4"/>
                    <a:pt x="89" y="4"/>
                  </a:cubicBezTo>
                  <a:cubicBezTo>
                    <a:pt x="89" y="5"/>
                    <a:pt x="88" y="5"/>
                    <a:pt x="89" y="6"/>
                  </a:cubicBezTo>
                  <a:cubicBezTo>
                    <a:pt x="89" y="6"/>
                    <a:pt x="89" y="6"/>
                    <a:pt x="89" y="7"/>
                  </a:cubicBezTo>
                  <a:cubicBezTo>
                    <a:pt x="89" y="7"/>
                    <a:pt x="89" y="8"/>
                    <a:pt x="89" y="8"/>
                  </a:cubicBezTo>
                  <a:cubicBezTo>
                    <a:pt x="89" y="9"/>
                    <a:pt x="90" y="9"/>
                    <a:pt x="90" y="9"/>
                  </a:cubicBezTo>
                  <a:cubicBezTo>
                    <a:pt x="90" y="10"/>
                    <a:pt x="89" y="9"/>
                    <a:pt x="89" y="10"/>
                  </a:cubicBezTo>
                  <a:cubicBezTo>
                    <a:pt x="88" y="10"/>
                    <a:pt x="89" y="11"/>
                    <a:pt x="88" y="11"/>
                  </a:cubicBezTo>
                  <a:cubicBezTo>
                    <a:pt x="88" y="11"/>
                    <a:pt x="87" y="11"/>
                    <a:pt x="87" y="11"/>
                  </a:cubicBezTo>
                  <a:cubicBezTo>
                    <a:pt x="86" y="10"/>
                    <a:pt x="86" y="10"/>
                    <a:pt x="85" y="10"/>
                  </a:cubicBezTo>
                  <a:cubicBezTo>
                    <a:pt x="85" y="10"/>
                    <a:pt x="85" y="10"/>
                    <a:pt x="85" y="10"/>
                  </a:cubicBezTo>
                  <a:cubicBezTo>
                    <a:pt x="85" y="11"/>
                    <a:pt x="85" y="11"/>
                    <a:pt x="85" y="11"/>
                  </a:cubicBezTo>
                  <a:cubicBezTo>
                    <a:pt x="85" y="12"/>
                    <a:pt x="85" y="12"/>
                    <a:pt x="85" y="12"/>
                  </a:cubicBezTo>
                  <a:cubicBezTo>
                    <a:pt x="85" y="12"/>
                    <a:pt x="85" y="12"/>
                    <a:pt x="85" y="13"/>
                  </a:cubicBezTo>
                  <a:cubicBezTo>
                    <a:pt x="85" y="13"/>
                    <a:pt x="85" y="14"/>
                    <a:pt x="85" y="14"/>
                  </a:cubicBezTo>
                  <a:cubicBezTo>
                    <a:pt x="85" y="15"/>
                    <a:pt x="85" y="15"/>
                    <a:pt x="85" y="15"/>
                  </a:cubicBezTo>
                  <a:cubicBezTo>
                    <a:pt x="85" y="16"/>
                    <a:pt x="86" y="16"/>
                    <a:pt x="86" y="16"/>
                  </a:cubicBezTo>
                  <a:cubicBezTo>
                    <a:pt x="87" y="16"/>
                    <a:pt x="87" y="16"/>
                    <a:pt x="87" y="16"/>
                  </a:cubicBezTo>
                  <a:cubicBezTo>
                    <a:pt x="87" y="16"/>
                    <a:pt x="87" y="16"/>
                    <a:pt x="88" y="16"/>
                  </a:cubicBezTo>
                  <a:cubicBezTo>
                    <a:pt x="88" y="16"/>
                    <a:pt x="88" y="16"/>
                    <a:pt x="88" y="16"/>
                  </a:cubicBezTo>
                  <a:cubicBezTo>
                    <a:pt x="89" y="16"/>
                    <a:pt x="89" y="16"/>
                    <a:pt x="90" y="16"/>
                  </a:cubicBezTo>
                  <a:cubicBezTo>
                    <a:pt x="90" y="16"/>
                    <a:pt x="90" y="16"/>
                    <a:pt x="90" y="16"/>
                  </a:cubicBezTo>
                  <a:cubicBezTo>
                    <a:pt x="91" y="16"/>
                    <a:pt x="91" y="16"/>
                    <a:pt x="91" y="15"/>
                  </a:cubicBezTo>
                  <a:cubicBezTo>
                    <a:pt x="91" y="15"/>
                    <a:pt x="91" y="15"/>
                    <a:pt x="92" y="15"/>
                  </a:cubicBezTo>
                  <a:cubicBezTo>
                    <a:pt x="92" y="16"/>
                    <a:pt x="92" y="16"/>
                    <a:pt x="93" y="16"/>
                  </a:cubicBezTo>
                  <a:cubicBezTo>
                    <a:pt x="93" y="16"/>
                    <a:pt x="93" y="17"/>
                    <a:pt x="94" y="17"/>
                  </a:cubicBezTo>
                  <a:cubicBezTo>
                    <a:pt x="94" y="17"/>
                    <a:pt x="95" y="17"/>
                    <a:pt x="95" y="17"/>
                  </a:cubicBezTo>
                  <a:cubicBezTo>
                    <a:pt x="96" y="17"/>
                    <a:pt x="96" y="17"/>
                    <a:pt x="96" y="18"/>
                  </a:cubicBezTo>
                  <a:cubicBezTo>
                    <a:pt x="96" y="18"/>
                    <a:pt x="96" y="18"/>
                    <a:pt x="96" y="19"/>
                  </a:cubicBezTo>
                  <a:cubicBezTo>
                    <a:pt x="97" y="19"/>
                    <a:pt x="97" y="19"/>
                    <a:pt x="97" y="20"/>
                  </a:cubicBezTo>
                  <a:cubicBezTo>
                    <a:pt x="97" y="20"/>
                    <a:pt x="97" y="20"/>
                    <a:pt x="97" y="20"/>
                  </a:cubicBezTo>
                  <a:cubicBezTo>
                    <a:pt x="97" y="21"/>
                    <a:pt x="96" y="20"/>
                    <a:pt x="96" y="20"/>
                  </a:cubicBezTo>
                  <a:cubicBezTo>
                    <a:pt x="95" y="19"/>
                    <a:pt x="95" y="19"/>
                    <a:pt x="95" y="19"/>
                  </a:cubicBezTo>
                  <a:cubicBezTo>
                    <a:pt x="94" y="19"/>
                    <a:pt x="94" y="19"/>
                    <a:pt x="94" y="19"/>
                  </a:cubicBezTo>
                  <a:cubicBezTo>
                    <a:pt x="94" y="19"/>
                    <a:pt x="94" y="19"/>
                    <a:pt x="93" y="19"/>
                  </a:cubicBezTo>
                  <a:cubicBezTo>
                    <a:pt x="93" y="19"/>
                    <a:pt x="93" y="19"/>
                    <a:pt x="93" y="19"/>
                  </a:cubicBezTo>
                  <a:cubicBezTo>
                    <a:pt x="93" y="19"/>
                    <a:pt x="93" y="19"/>
                    <a:pt x="92" y="19"/>
                  </a:cubicBezTo>
                  <a:cubicBezTo>
                    <a:pt x="92" y="20"/>
                    <a:pt x="92" y="20"/>
                    <a:pt x="91" y="20"/>
                  </a:cubicBezTo>
                  <a:cubicBezTo>
                    <a:pt x="91" y="20"/>
                    <a:pt x="91" y="20"/>
                    <a:pt x="90" y="20"/>
                  </a:cubicBezTo>
                  <a:cubicBezTo>
                    <a:pt x="90" y="21"/>
                    <a:pt x="90" y="21"/>
                    <a:pt x="90" y="21"/>
                  </a:cubicBezTo>
                  <a:cubicBezTo>
                    <a:pt x="90" y="22"/>
                    <a:pt x="90" y="22"/>
                    <a:pt x="90" y="22"/>
                  </a:cubicBezTo>
                  <a:cubicBezTo>
                    <a:pt x="89" y="23"/>
                    <a:pt x="89" y="23"/>
                    <a:pt x="88" y="23"/>
                  </a:cubicBezTo>
                  <a:cubicBezTo>
                    <a:pt x="88" y="23"/>
                    <a:pt x="88" y="22"/>
                    <a:pt x="87" y="23"/>
                  </a:cubicBezTo>
                  <a:cubicBezTo>
                    <a:pt x="87" y="23"/>
                    <a:pt x="87" y="23"/>
                    <a:pt x="87" y="23"/>
                  </a:cubicBezTo>
                  <a:cubicBezTo>
                    <a:pt x="87" y="24"/>
                    <a:pt x="87" y="24"/>
                    <a:pt x="87" y="24"/>
                  </a:cubicBezTo>
                  <a:cubicBezTo>
                    <a:pt x="86" y="24"/>
                    <a:pt x="86" y="24"/>
                    <a:pt x="86" y="24"/>
                  </a:cubicBezTo>
                  <a:cubicBezTo>
                    <a:pt x="86" y="24"/>
                    <a:pt x="86" y="25"/>
                    <a:pt x="86" y="25"/>
                  </a:cubicBezTo>
                  <a:cubicBezTo>
                    <a:pt x="85" y="25"/>
                    <a:pt x="85" y="25"/>
                    <a:pt x="85" y="25"/>
                  </a:cubicBezTo>
                  <a:cubicBezTo>
                    <a:pt x="85" y="24"/>
                    <a:pt x="84" y="24"/>
                    <a:pt x="84" y="24"/>
                  </a:cubicBezTo>
                  <a:cubicBezTo>
                    <a:pt x="84" y="24"/>
                    <a:pt x="84" y="24"/>
                    <a:pt x="84" y="24"/>
                  </a:cubicBezTo>
                  <a:cubicBezTo>
                    <a:pt x="84" y="24"/>
                    <a:pt x="83" y="24"/>
                    <a:pt x="83" y="24"/>
                  </a:cubicBezTo>
                  <a:cubicBezTo>
                    <a:pt x="83" y="23"/>
                    <a:pt x="83" y="23"/>
                    <a:pt x="82" y="24"/>
                  </a:cubicBezTo>
                  <a:cubicBezTo>
                    <a:pt x="82" y="24"/>
                    <a:pt x="82" y="24"/>
                    <a:pt x="81" y="24"/>
                  </a:cubicBezTo>
                  <a:cubicBezTo>
                    <a:pt x="81" y="24"/>
                    <a:pt x="81" y="24"/>
                    <a:pt x="81" y="24"/>
                  </a:cubicBezTo>
                  <a:cubicBezTo>
                    <a:pt x="81" y="24"/>
                    <a:pt x="81" y="25"/>
                    <a:pt x="81" y="25"/>
                  </a:cubicBezTo>
                  <a:cubicBezTo>
                    <a:pt x="81" y="25"/>
                    <a:pt x="81" y="25"/>
                    <a:pt x="81" y="26"/>
                  </a:cubicBezTo>
                  <a:cubicBezTo>
                    <a:pt x="82" y="26"/>
                    <a:pt x="82" y="26"/>
                    <a:pt x="82" y="26"/>
                  </a:cubicBezTo>
                  <a:cubicBezTo>
                    <a:pt x="83" y="26"/>
                    <a:pt x="83" y="26"/>
                    <a:pt x="83" y="27"/>
                  </a:cubicBezTo>
                  <a:cubicBezTo>
                    <a:pt x="83" y="27"/>
                    <a:pt x="84" y="27"/>
                    <a:pt x="84" y="27"/>
                  </a:cubicBezTo>
                  <a:cubicBezTo>
                    <a:pt x="84" y="28"/>
                    <a:pt x="84" y="28"/>
                    <a:pt x="83" y="28"/>
                  </a:cubicBezTo>
                  <a:cubicBezTo>
                    <a:pt x="83" y="28"/>
                    <a:pt x="83" y="28"/>
                    <a:pt x="82" y="29"/>
                  </a:cubicBezTo>
                  <a:cubicBezTo>
                    <a:pt x="82" y="29"/>
                    <a:pt x="82" y="29"/>
                    <a:pt x="82" y="29"/>
                  </a:cubicBezTo>
                  <a:cubicBezTo>
                    <a:pt x="82" y="29"/>
                    <a:pt x="82" y="30"/>
                    <a:pt x="82" y="30"/>
                  </a:cubicBezTo>
                  <a:cubicBezTo>
                    <a:pt x="81" y="30"/>
                    <a:pt x="81" y="30"/>
                    <a:pt x="81" y="31"/>
                  </a:cubicBezTo>
                  <a:cubicBezTo>
                    <a:pt x="81" y="31"/>
                    <a:pt x="81" y="31"/>
                    <a:pt x="80" y="32"/>
                  </a:cubicBezTo>
                  <a:cubicBezTo>
                    <a:pt x="80" y="32"/>
                    <a:pt x="79" y="31"/>
                    <a:pt x="79" y="31"/>
                  </a:cubicBezTo>
                  <a:cubicBezTo>
                    <a:pt x="78" y="31"/>
                    <a:pt x="78" y="31"/>
                    <a:pt x="77" y="32"/>
                  </a:cubicBezTo>
                  <a:cubicBezTo>
                    <a:pt x="77" y="32"/>
                    <a:pt x="76" y="32"/>
                    <a:pt x="76" y="32"/>
                  </a:cubicBezTo>
                  <a:cubicBezTo>
                    <a:pt x="76" y="32"/>
                    <a:pt x="75" y="31"/>
                    <a:pt x="75" y="32"/>
                  </a:cubicBezTo>
                  <a:cubicBezTo>
                    <a:pt x="75" y="32"/>
                    <a:pt x="74" y="32"/>
                    <a:pt x="74" y="32"/>
                  </a:cubicBezTo>
                  <a:cubicBezTo>
                    <a:pt x="74" y="32"/>
                    <a:pt x="74" y="32"/>
                    <a:pt x="73" y="32"/>
                  </a:cubicBezTo>
                  <a:cubicBezTo>
                    <a:pt x="73" y="33"/>
                    <a:pt x="73" y="33"/>
                    <a:pt x="72" y="33"/>
                  </a:cubicBezTo>
                  <a:cubicBezTo>
                    <a:pt x="72" y="33"/>
                    <a:pt x="72" y="34"/>
                    <a:pt x="71" y="34"/>
                  </a:cubicBezTo>
                  <a:cubicBezTo>
                    <a:pt x="71" y="34"/>
                    <a:pt x="71" y="34"/>
                    <a:pt x="70" y="34"/>
                  </a:cubicBezTo>
                  <a:cubicBezTo>
                    <a:pt x="70" y="34"/>
                    <a:pt x="70" y="33"/>
                    <a:pt x="70" y="33"/>
                  </a:cubicBezTo>
                  <a:cubicBezTo>
                    <a:pt x="70" y="33"/>
                    <a:pt x="69" y="33"/>
                    <a:pt x="69" y="33"/>
                  </a:cubicBezTo>
                  <a:cubicBezTo>
                    <a:pt x="69" y="33"/>
                    <a:pt x="69" y="33"/>
                    <a:pt x="68" y="33"/>
                  </a:cubicBezTo>
                  <a:cubicBezTo>
                    <a:pt x="68" y="33"/>
                    <a:pt x="67" y="33"/>
                    <a:pt x="67" y="33"/>
                  </a:cubicBezTo>
                  <a:cubicBezTo>
                    <a:pt x="66" y="33"/>
                    <a:pt x="66" y="33"/>
                    <a:pt x="66" y="33"/>
                  </a:cubicBezTo>
                  <a:cubicBezTo>
                    <a:pt x="65" y="32"/>
                    <a:pt x="65" y="32"/>
                    <a:pt x="65" y="32"/>
                  </a:cubicBezTo>
                  <a:cubicBezTo>
                    <a:pt x="64" y="32"/>
                    <a:pt x="64" y="32"/>
                    <a:pt x="64" y="32"/>
                  </a:cubicBezTo>
                  <a:cubicBezTo>
                    <a:pt x="63" y="32"/>
                    <a:pt x="63" y="32"/>
                    <a:pt x="63" y="32"/>
                  </a:cubicBezTo>
                  <a:cubicBezTo>
                    <a:pt x="62" y="31"/>
                    <a:pt x="62" y="31"/>
                    <a:pt x="61" y="31"/>
                  </a:cubicBezTo>
                  <a:cubicBezTo>
                    <a:pt x="61" y="31"/>
                    <a:pt x="61" y="31"/>
                    <a:pt x="60" y="31"/>
                  </a:cubicBezTo>
                  <a:cubicBezTo>
                    <a:pt x="60" y="31"/>
                    <a:pt x="59" y="31"/>
                    <a:pt x="59" y="31"/>
                  </a:cubicBezTo>
                  <a:cubicBezTo>
                    <a:pt x="58" y="31"/>
                    <a:pt x="58" y="31"/>
                    <a:pt x="57" y="31"/>
                  </a:cubicBezTo>
                  <a:cubicBezTo>
                    <a:pt x="56" y="31"/>
                    <a:pt x="56" y="31"/>
                    <a:pt x="55" y="31"/>
                  </a:cubicBezTo>
                  <a:cubicBezTo>
                    <a:pt x="54" y="31"/>
                    <a:pt x="54" y="31"/>
                    <a:pt x="53" y="31"/>
                  </a:cubicBezTo>
                  <a:cubicBezTo>
                    <a:pt x="52" y="31"/>
                    <a:pt x="51" y="31"/>
                    <a:pt x="50" y="31"/>
                  </a:cubicBezTo>
                  <a:cubicBezTo>
                    <a:pt x="50" y="31"/>
                    <a:pt x="50" y="31"/>
                    <a:pt x="49" y="30"/>
                  </a:cubicBezTo>
                  <a:cubicBezTo>
                    <a:pt x="49" y="30"/>
                    <a:pt x="49" y="30"/>
                    <a:pt x="48" y="29"/>
                  </a:cubicBezTo>
                  <a:cubicBezTo>
                    <a:pt x="47" y="29"/>
                    <a:pt x="47" y="28"/>
                    <a:pt x="46" y="28"/>
                  </a:cubicBezTo>
                  <a:cubicBezTo>
                    <a:pt x="46" y="27"/>
                    <a:pt x="46" y="27"/>
                    <a:pt x="46" y="27"/>
                  </a:cubicBezTo>
                  <a:cubicBezTo>
                    <a:pt x="45" y="26"/>
                    <a:pt x="45" y="26"/>
                    <a:pt x="44" y="26"/>
                  </a:cubicBezTo>
                  <a:cubicBezTo>
                    <a:pt x="44" y="25"/>
                    <a:pt x="44" y="25"/>
                    <a:pt x="43" y="25"/>
                  </a:cubicBezTo>
                  <a:cubicBezTo>
                    <a:pt x="42" y="25"/>
                    <a:pt x="42" y="25"/>
                    <a:pt x="42" y="24"/>
                  </a:cubicBezTo>
                  <a:cubicBezTo>
                    <a:pt x="41" y="24"/>
                    <a:pt x="41" y="24"/>
                    <a:pt x="41" y="24"/>
                  </a:cubicBezTo>
                  <a:cubicBezTo>
                    <a:pt x="41" y="24"/>
                    <a:pt x="40" y="24"/>
                    <a:pt x="40" y="23"/>
                  </a:cubicBezTo>
                  <a:cubicBezTo>
                    <a:pt x="40" y="23"/>
                    <a:pt x="40" y="23"/>
                    <a:pt x="39" y="23"/>
                  </a:cubicBezTo>
                  <a:cubicBezTo>
                    <a:pt x="39" y="22"/>
                    <a:pt x="39" y="22"/>
                    <a:pt x="38" y="22"/>
                  </a:cubicBezTo>
                  <a:cubicBezTo>
                    <a:pt x="38" y="21"/>
                    <a:pt x="37" y="21"/>
                    <a:pt x="37" y="21"/>
                  </a:cubicBezTo>
                  <a:cubicBezTo>
                    <a:pt x="36" y="21"/>
                    <a:pt x="36" y="21"/>
                    <a:pt x="35" y="21"/>
                  </a:cubicBezTo>
                  <a:cubicBezTo>
                    <a:pt x="34" y="21"/>
                    <a:pt x="34" y="22"/>
                    <a:pt x="33" y="21"/>
                  </a:cubicBezTo>
                  <a:cubicBezTo>
                    <a:pt x="33" y="21"/>
                    <a:pt x="33" y="21"/>
                    <a:pt x="33" y="20"/>
                  </a:cubicBezTo>
                  <a:cubicBezTo>
                    <a:pt x="32" y="20"/>
                    <a:pt x="33" y="19"/>
                    <a:pt x="32" y="19"/>
                  </a:cubicBezTo>
                  <a:cubicBezTo>
                    <a:pt x="32" y="19"/>
                    <a:pt x="32" y="19"/>
                    <a:pt x="32" y="18"/>
                  </a:cubicBezTo>
                  <a:cubicBezTo>
                    <a:pt x="32" y="18"/>
                    <a:pt x="31" y="18"/>
                    <a:pt x="31" y="17"/>
                  </a:cubicBezTo>
                  <a:cubicBezTo>
                    <a:pt x="30" y="17"/>
                    <a:pt x="30" y="16"/>
                    <a:pt x="29" y="16"/>
                  </a:cubicBezTo>
                  <a:cubicBezTo>
                    <a:pt x="29" y="16"/>
                    <a:pt x="28" y="17"/>
                    <a:pt x="28" y="17"/>
                  </a:cubicBezTo>
                  <a:cubicBezTo>
                    <a:pt x="27" y="16"/>
                    <a:pt x="27" y="16"/>
                    <a:pt x="27" y="16"/>
                  </a:cubicBezTo>
                  <a:cubicBezTo>
                    <a:pt x="26" y="15"/>
                    <a:pt x="26" y="15"/>
                    <a:pt x="26" y="14"/>
                  </a:cubicBezTo>
                  <a:cubicBezTo>
                    <a:pt x="26" y="14"/>
                    <a:pt x="26" y="13"/>
                    <a:pt x="25" y="13"/>
                  </a:cubicBezTo>
                  <a:cubicBezTo>
                    <a:pt x="25" y="12"/>
                    <a:pt x="24" y="13"/>
                    <a:pt x="24" y="12"/>
                  </a:cubicBezTo>
                  <a:cubicBezTo>
                    <a:pt x="24" y="12"/>
                    <a:pt x="24" y="12"/>
                    <a:pt x="24" y="12"/>
                  </a:cubicBezTo>
                  <a:cubicBezTo>
                    <a:pt x="23" y="12"/>
                    <a:pt x="23" y="12"/>
                    <a:pt x="22" y="12"/>
                  </a:cubicBezTo>
                  <a:cubicBezTo>
                    <a:pt x="21" y="12"/>
                    <a:pt x="21" y="12"/>
                    <a:pt x="20" y="13"/>
                  </a:cubicBezTo>
                  <a:cubicBezTo>
                    <a:pt x="19" y="13"/>
                    <a:pt x="19" y="14"/>
                    <a:pt x="19" y="15"/>
                  </a:cubicBezTo>
                  <a:cubicBezTo>
                    <a:pt x="19" y="15"/>
                    <a:pt x="19" y="15"/>
                    <a:pt x="19" y="16"/>
                  </a:cubicBezTo>
                  <a:cubicBezTo>
                    <a:pt x="19" y="16"/>
                    <a:pt x="19" y="16"/>
                    <a:pt x="19" y="17"/>
                  </a:cubicBezTo>
                  <a:cubicBezTo>
                    <a:pt x="19" y="17"/>
                    <a:pt x="19" y="17"/>
                    <a:pt x="19" y="17"/>
                  </a:cubicBezTo>
                  <a:cubicBezTo>
                    <a:pt x="19" y="18"/>
                    <a:pt x="19" y="18"/>
                    <a:pt x="18" y="18"/>
                  </a:cubicBezTo>
                  <a:cubicBezTo>
                    <a:pt x="18" y="18"/>
                    <a:pt x="18" y="18"/>
                    <a:pt x="17" y="18"/>
                  </a:cubicBezTo>
                  <a:cubicBezTo>
                    <a:pt x="17" y="18"/>
                    <a:pt x="17" y="18"/>
                    <a:pt x="16" y="18"/>
                  </a:cubicBezTo>
                  <a:cubicBezTo>
                    <a:pt x="16" y="18"/>
                    <a:pt x="16" y="18"/>
                    <a:pt x="16" y="18"/>
                  </a:cubicBezTo>
                  <a:cubicBezTo>
                    <a:pt x="15" y="18"/>
                    <a:pt x="15" y="18"/>
                    <a:pt x="15" y="17"/>
                  </a:cubicBezTo>
                  <a:cubicBezTo>
                    <a:pt x="14" y="17"/>
                    <a:pt x="14" y="18"/>
                    <a:pt x="14" y="19"/>
                  </a:cubicBezTo>
                  <a:cubicBezTo>
                    <a:pt x="14" y="20"/>
                    <a:pt x="14" y="20"/>
                    <a:pt x="14" y="21"/>
                  </a:cubicBezTo>
                  <a:cubicBezTo>
                    <a:pt x="14" y="22"/>
                    <a:pt x="15" y="22"/>
                    <a:pt x="15" y="22"/>
                  </a:cubicBezTo>
                  <a:cubicBezTo>
                    <a:pt x="15" y="23"/>
                    <a:pt x="15" y="23"/>
                    <a:pt x="15" y="24"/>
                  </a:cubicBezTo>
                  <a:cubicBezTo>
                    <a:pt x="15" y="24"/>
                    <a:pt x="14" y="23"/>
                    <a:pt x="14" y="23"/>
                  </a:cubicBezTo>
                  <a:cubicBezTo>
                    <a:pt x="13" y="23"/>
                    <a:pt x="13" y="23"/>
                    <a:pt x="13" y="23"/>
                  </a:cubicBezTo>
                  <a:cubicBezTo>
                    <a:pt x="12" y="23"/>
                    <a:pt x="11" y="23"/>
                    <a:pt x="11" y="23"/>
                  </a:cubicBezTo>
                  <a:cubicBezTo>
                    <a:pt x="10" y="23"/>
                    <a:pt x="10" y="23"/>
                    <a:pt x="10" y="23"/>
                  </a:cubicBezTo>
                  <a:cubicBezTo>
                    <a:pt x="10" y="24"/>
                    <a:pt x="10" y="24"/>
                    <a:pt x="10" y="24"/>
                  </a:cubicBezTo>
                  <a:cubicBezTo>
                    <a:pt x="10" y="24"/>
                    <a:pt x="10" y="24"/>
                    <a:pt x="10" y="24"/>
                  </a:cubicBezTo>
                  <a:cubicBezTo>
                    <a:pt x="10" y="25"/>
                    <a:pt x="11" y="24"/>
                    <a:pt x="11" y="25"/>
                  </a:cubicBezTo>
                  <a:cubicBezTo>
                    <a:pt x="11" y="25"/>
                    <a:pt x="11" y="25"/>
                    <a:pt x="11" y="26"/>
                  </a:cubicBezTo>
                  <a:cubicBezTo>
                    <a:pt x="12" y="26"/>
                    <a:pt x="12" y="26"/>
                    <a:pt x="12" y="27"/>
                  </a:cubicBezTo>
                  <a:cubicBezTo>
                    <a:pt x="12" y="27"/>
                    <a:pt x="13" y="28"/>
                    <a:pt x="13" y="28"/>
                  </a:cubicBezTo>
                  <a:cubicBezTo>
                    <a:pt x="13" y="29"/>
                    <a:pt x="13" y="29"/>
                    <a:pt x="13" y="30"/>
                  </a:cubicBezTo>
                  <a:cubicBezTo>
                    <a:pt x="12" y="30"/>
                    <a:pt x="12" y="30"/>
                    <a:pt x="12" y="30"/>
                  </a:cubicBezTo>
                  <a:cubicBezTo>
                    <a:pt x="12" y="31"/>
                    <a:pt x="12" y="31"/>
                    <a:pt x="12" y="32"/>
                  </a:cubicBezTo>
                  <a:cubicBezTo>
                    <a:pt x="12" y="32"/>
                    <a:pt x="12" y="33"/>
                    <a:pt x="12" y="33"/>
                  </a:cubicBezTo>
                  <a:cubicBezTo>
                    <a:pt x="11" y="33"/>
                    <a:pt x="11" y="33"/>
                    <a:pt x="10" y="33"/>
                  </a:cubicBezTo>
                  <a:cubicBezTo>
                    <a:pt x="10" y="33"/>
                    <a:pt x="10" y="34"/>
                    <a:pt x="9" y="34"/>
                  </a:cubicBezTo>
                  <a:cubicBezTo>
                    <a:pt x="9" y="35"/>
                    <a:pt x="9" y="34"/>
                    <a:pt x="9" y="35"/>
                  </a:cubicBezTo>
                  <a:cubicBezTo>
                    <a:pt x="8" y="35"/>
                    <a:pt x="8" y="35"/>
                    <a:pt x="7" y="35"/>
                  </a:cubicBezTo>
                  <a:cubicBezTo>
                    <a:pt x="6" y="35"/>
                    <a:pt x="6" y="35"/>
                    <a:pt x="6" y="35"/>
                  </a:cubicBezTo>
                  <a:cubicBezTo>
                    <a:pt x="5" y="35"/>
                    <a:pt x="5" y="35"/>
                    <a:pt x="5" y="35"/>
                  </a:cubicBezTo>
                  <a:cubicBezTo>
                    <a:pt x="4" y="35"/>
                    <a:pt x="4" y="36"/>
                    <a:pt x="4" y="36"/>
                  </a:cubicBezTo>
                  <a:cubicBezTo>
                    <a:pt x="4" y="36"/>
                    <a:pt x="4" y="36"/>
                    <a:pt x="3" y="36"/>
                  </a:cubicBezTo>
                  <a:cubicBezTo>
                    <a:pt x="3" y="37"/>
                    <a:pt x="3" y="37"/>
                    <a:pt x="2" y="37"/>
                  </a:cubicBezTo>
                  <a:cubicBezTo>
                    <a:pt x="2" y="37"/>
                    <a:pt x="2" y="37"/>
                    <a:pt x="1" y="38"/>
                  </a:cubicBezTo>
                  <a:cubicBezTo>
                    <a:pt x="1" y="38"/>
                    <a:pt x="1" y="38"/>
                    <a:pt x="1" y="39"/>
                  </a:cubicBezTo>
                  <a:cubicBezTo>
                    <a:pt x="0" y="39"/>
                    <a:pt x="1" y="39"/>
                    <a:pt x="0" y="39"/>
                  </a:cubicBezTo>
                  <a:cubicBezTo>
                    <a:pt x="0" y="39"/>
                    <a:pt x="0" y="39"/>
                    <a:pt x="0" y="39"/>
                  </a:cubicBezTo>
                  <a:cubicBezTo>
                    <a:pt x="0" y="39"/>
                    <a:pt x="0" y="39"/>
                    <a:pt x="0" y="39"/>
                  </a:cubicBezTo>
                  <a:cubicBezTo>
                    <a:pt x="1" y="40"/>
                    <a:pt x="1" y="40"/>
                    <a:pt x="1" y="41"/>
                  </a:cubicBezTo>
                  <a:cubicBezTo>
                    <a:pt x="1" y="41"/>
                    <a:pt x="1" y="42"/>
                    <a:pt x="1" y="42"/>
                  </a:cubicBezTo>
                  <a:cubicBezTo>
                    <a:pt x="1" y="43"/>
                    <a:pt x="2" y="43"/>
                    <a:pt x="2" y="43"/>
                  </a:cubicBezTo>
                  <a:cubicBezTo>
                    <a:pt x="3" y="43"/>
                    <a:pt x="4" y="42"/>
                    <a:pt x="4" y="43"/>
                  </a:cubicBezTo>
                  <a:cubicBezTo>
                    <a:pt x="5" y="43"/>
                    <a:pt x="5" y="43"/>
                    <a:pt x="5" y="44"/>
                  </a:cubicBezTo>
                  <a:cubicBezTo>
                    <a:pt x="5" y="44"/>
                    <a:pt x="5" y="45"/>
                    <a:pt x="5" y="45"/>
                  </a:cubicBezTo>
                  <a:cubicBezTo>
                    <a:pt x="5" y="45"/>
                    <a:pt x="5" y="46"/>
                    <a:pt x="5" y="46"/>
                  </a:cubicBezTo>
                  <a:cubicBezTo>
                    <a:pt x="5" y="46"/>
                    <a:pt x="5" y="46"/>
                    <a:pt x="5" y="46"/>
                  </a:cubicBezTo>
                  <a:cubicBezTo>
                    <a:pt x="5" y="46"/>
                    <a:pt x="5" y="46"/>
                    <a:pt x="6" y="46"/>
                  </a:cubicBezTo>
                  <a:cubicBezTo>
                    <a:pt x="6" y="47"/>
                    <a:pt x="6" y="47"/>
                    <a:pt x="6" y="47"/>
                  </a:cubicBezTo>
                  <a:cubicBezTo>
                    <a:pt x="6" y="47"/>
                    <a:pt x="7" y="47"/>
                    <a:pt x="7" y="47"/>
                  </a:cubicBezTo>
                  <a:cubicBezTo>
                    <a:pt x="7" y="47"/>
                    <a:pt x="8" y="47"/>
                    <a:pt x="8" y="48"/>
                  </a:cubicBezTo>
                  <a:cubicBezTo>
                    <a:pt x="8" y="48"/>
                    <a:pt x="8" y="48"/>
                    <a:pt x="8" y="48"/>
                  </a:cubicBezTo>
                  <a:cubicBezTo>
                    <a:pt x="8" y="49"/>
                    <a:pt x="8" y="49"/>
                    <a:pt x="8" y="49"/>
                  </a:cubicBezTo>
                  <a:cubicBezTo>
                    <a:pt x="8" y="49"/>
                    <a:pt x="9" y="49"/>
                    <a:pt x="9" y="50"/>
                  </a:cubicBezTo>
                  <a:cubicBezTo>
                    <a:pt x="9" y="50"/>
                    <a:pt x="10" y="50"/>
                    <a:pt x="10" y="50"/>
                  </a:cubicBezTo>
                  <a:cubicBezTo>
                    <a:pt x="11" y="50"/>
                    <a:pt x="11" y="50"/>
                    <a:pt x="11" y="50"/>
                  </a:cubicBezTo>
                  <a:cubicBezTo>
                    <a:pt x="12" y="51"/>
                    <a:pt x="12" y="51"/>
                    <a:pt x="13" y="51"/>
                  </a:cubicBezTo>
                  <a:cubicBezTo>
                    <a:pt x="12" y="51"/>
                    <a:pt x="12" y="51"/>
                    <a:pt x="12" y="51"/>
                  </a:cubicBezTo>
                  <a:cubicBezTo>
                    <a:pt x="13" y="52"/>
                    <a:pt x="13" y="51"/>
                    <a:pt x="14" y="52"/>
                  </a:cubicBezTo>
                  <a:cubicBezTo>
                    <a:pt x="14" y="52"/>
                    <a:pt x="15" y="52"/>
                    <a:pt x="15" y="53"/>
                  </a:cubicBezTo>
                  <a:cubicBezTo>
                    <a:pt x="16" y="53"/>
                    <a:pt x="16" y="53"/>
                    <a:pt x="17" y="54"/>
                  </a:cubicBezTo>
                  <a:cubicBezTo>
                    <a:pt x="17" y="54"/>
                    <a:pt x="17" y="55"/>
                    <a:pt x="17" y="55"/>
                  </a:cubicBezTo>
                  <a:cubicBezTo>
                    <a:pt x="18" y="56"/>
                    <a:pt x="18" y="56"/>
                    <a:pt x="18" y="57"/>
                  </a:cubicBezTo>
                  <a:cubicBezTo>
                    <a:pt x="18" y="57"/>
                    <a:pt x="19" y="57"/>
                    <a:pt x="19" y="58"/>
                  </a:cubicBezTo>
                  <a:cubicBezTo>
                    <a:pt x="19" y="58"/>
                    <a:pt x="19" y="59"/>
                    <a:pt x="19" y="59"/>
                  </a:cubicBezTo>
                  <a:cubicBezTo>
                    <a:pt x="19" y="60"/>
                    <a:pt x="18" y="60"/>
                    <a:pt x="18" y="60"/>
                  </a:cubicBezTo>
                  <a:cubicBezTo>
                    <a:pt x="17" y="61"/>
                    <a:pt x="17" y="62"/>
                    <a:pt x="18" y="62"/>
                  </a:cubicBezTo>
                  <a:cubicBezTo>
                    <a:pt x="18" y="63"/>
                    <a:pt x="19" y="62"/>
                    <a:pt x="19" y="63"/>
                  </a:cubicBezTo>
                  <a:cubicBezTo>
                    <a:pt x="20" y="63"/>
                    <a:pt x="20" y="64"/>
                    <a:pt x="21" y="64"/>
                  </a:cubicBezTo>
                  <a:cubicBezTo>
                    <a:pt x="21" y="64"/>
                    <a:pt x="22" y="64"/>
                    <a:pt x="22" y="64"/>
                  </a:cubicBezTo>
                  <a:cubicBezTo>
                    <a:pt x="23" y="64"/>
                    <a:pt x="23" y="64"/>
                    <a:pt x="23" y="64"/>
                  </a:cubicBezTo>
                  <a:cubicBezTo>
                    <a:pt x="23" y="64"/>
                    <a:pt x="24" y="64"/>
                    <a:pt x="24" y="64"/>
                  </a:cubicBezTo>
                  <a:cubicBezTo>
                    <a:pt x="24" y="64"/>
                    <a:pt x="25" y="65"/>
                    <a:pt x="25" y="65"/>
                  </a:cubicBezTo>
                  <a:cubicBezTo>
                    <a:pt x="25" y="65"/>
                    <a:pt x="25" y="65"/>
                    <a:pt x="26" y="65"/>
                  </a:cubicBezTo>
                  <a:cubicBezTo>
                    <a:pt x="26" y="66"/>
                    <a:pt x="26" y="66"/>
                    <a:pt x="27" y="66"/>
                  </a:cubicBezTo>
                  <a:cubicBezTo>
                    <a:pt x="27" y="66"/>
                    <a:pt x="27" y="66"/>
                    <a:pt x="28" y="66"/>
                  </a:cubicBezTo>
                  <a:cubicBezTo>
                    <a:pt x="28" y="67"/>
                    <a:pt x="28" y="67"/>
                    <a:pt x="28" y="67"/>
                  </a:cubicBezTo>
                  <a:cubicBezTo>
                    <a:pt x="29" y="67"/>
                    <a:pt x="29" y="67"/>
                    <a:pt x="29" y="67"/>
                  </a:cubicBezTo>
                  <a:cubicBezTo>
                    <a:pt x="30" y="68"/>
                    <a:pt x="30" y="68"/>
                    <a:pt x="31" y="68"/>
                  </a:cubicBezTo>
                  <a:cubicBezTo>
                    <a:pt x="31" y="69"/>
                    <a:pt x="31" y="69"/>
                    <a:pt x="32" y="69"/>
                  </a:cubicBezTo>
                  <a:cubicBezTo>
                    <a:pt x="32" y="69"/>
                    <a:pt x="32" y="69"/>
                    <a:pt x="33" y="69"/>
                  </a:cubicBezTo>
                  <a:cubicBezTo>
                    <a:pt x="33" y="69"/>
                    <a:pt x="33" y="69"/>
                    <a:pt x="34" y="69"/>
                  </a:cubicBezTo>
                  <a:cubicBezTo>
                    <a:pt x="34" y="69"/>
                    <a:pt x="34" y="70"/>
                    <a:pt x="34" y="70"/>
                  </a:cubicBezTo>
                  <a:cubicBezTo>
                    <a:pt x="35" y="71"/>
                    <a:pt x="35" y="71"/>
                    <a:pt x="36" y="71"/>
                  </a:cubicBezTo>
                  <a:cubicBezTo>
                    <a:pt x="36" y="71"/>
                    <a:pt x="37" y="70"/>
                    <a:pt x="37" y="70"/>
                  </a:cubicBezTo>
                  <a:cubicBezTo>
                    <a:pt x="38" y="70"/>
                    <a:pt x="38" y="70"/>
                    <a:pt x="38" y="70"/>
                  </a:cubicBezTo>
                  <a:cubicBezTo>
                    <a:pt x="39" y="70"/>
                    <a:pt x="39" y="71"/>
                    <a:pt x="39" y="71"/>
                  </a:cubicBezTo>
                  <a:cubicBezTo>
                    <a:pt x="40" y="71"/>
                    <a:pt x="40" y="71"/>
                    <a:pt x="40" y="71"/>
                  </a:cubicBezTo>
                  <a:cubicBezTo>
                    <a:pt x="40" y="71"/>
                    <a:pt x="40" y="71"/>
                    <a:pt x="40" y="71"/>
                  </a:cubicBezTo>
                  <a:cubicBezTo>
                    <a:pt x="41" y="72"/>
                    <a:pt x="41" y="72"/>
                    <a:pt x="41" y="72"/>
                  </a:cubicBezTo>
                  <a:cubicBezTo>
                    <a:pt x="42" y="72"/>
                    <a:pt x="42" y="72"/>
                    <a:pt x="42" y="72"/>
                  </a:cubicBezTo>
                  <a:cubicBezTo>
                    <a:pt x="42" y="71"/>
                    <a:pt x="43" y="71"/>
                    <a:pt x="43" y="71"/>
                  </a:cubicBezTo>
                  <a:cubicBezTo>
                    <a:pt x="44" y="71"/>
                    <a:pt x="44" y="71"/>
                    <a:pt x="45" y="71"/>
                  </a:cubicBezTo>
                  <a:cubicBezTo>
                    <a:pt x="45" y="72"/>
                    <a:pt x="45" y="72"/>
                    <a:pt x="45" y="72"/>
                  </a:cubicBezTo>
                  <a:cubicBezTo>
                    <a:pt x="46" y="73"/>
                    <a:pt x="46" y="72"/>
                    <a:pt x="46" y="72"/>
                  </a:cubicBezTo>
                  <a:cubicBezTo>
                    <a:pt x="47" y="72"/>
                    <a:pt x="47" y="72"/>
                    <a:pt x="48" y="71"/>
                  </a:cubicBezTo>
                  <a:cubicBezTo>
                    <a:pt x="48" y="71"/>
                    <a:pt x="48" y="71"/>
                    <a:pt x="48" y="71"/>
                  </a:cubicBezTo>
                  <a:cubicBezTo>
                    <a:pt x="48" y="71"/>
                    <a:pt x="48" y="72"/>
                    <a:pt x="49" y="72"/>
                  </a:cubicBezTo>
                  <a:cubicBezTo>
                    <a:pt x="49" y="72"/>
                    <a:pt x="49" y="72"/>
                    <a:pt x="50" y="71"/>
                  </a:cubicBezTo>
                  <a:cubicBezTo>
                    <a:pt x="50" y="71"/>
                    <a:pt x="50" y="71"/>
                    <a:pt x="50" y="71"/>
                  </a:cubicBezTo>
                  <a:cubicBezTo>
                    <a:pt x="50" y="71"/>
                    <a:pt x="50" y="71"/>
                    <a:pt x="50" y="71"/>
                  </a:cubicBezTo>
                  <a:cubicBezTo>
                    <a:pt x="51" y="70"/>
                    <a:pt x="51" y="70"/>
                    <a:pt x="52" y="70"/>
                  </a:cubicBezTo>
                  <a:cubicBezTo>
                    <a:pt x="52" y="70"/>
                    <a:pt x="53" y="70"/>
                    <a:pt x="53" y="70"/>
                  </a:cubicBezTo>
                  <a:cubicBezTo>
                    <a:pt x="53" y="70"/>
                    <a:pt x="53" y="70"/>
                    <a:pt x="54" y="70"/>
                  </a:cubicBezTo>
                  <a:cubicBezTo>
                    <a:pt x="54" y="70"/>
                    <a:pt x="54" y="70"/>
                    <a:pt x="55" y="70"/>
                  </a:cubicBezTo>
                  <a:cubicBezTo>
                    <a:pt x="55" y="70"/>
                    <a:pt x="56" y="70"/>
                    <a:pt x="56" y="70"/>
                  </a:cubicBezTo>
                  <a:cubicBezTo>
                    <a:pt x="57" y="70"/>
                    <a:pt x="57" y="70"/>
                    <a:pt x="58" y="70"/>
                  </a:cubicBezTo>
                  <a:cubicBezTo>
                    <a:pt x="58" y="70"/>
                    <a:pt x="59" y="69"/>
                    <a:pt x="59" y="69"/>
                  </a:cubicBezTo>
                  <a:cubicBezTo>
                    <a:pt x="59" y="69"/>
                    <a:pt x="60" y="70"/>
                    <a:pt x="60" y="70"/>
                  </a:cubicBezTo>
                  <a:cubicBezTo>
                    <a:pt x="61" y="70"/>
                    <a:pt x="61" y="69"/>
                    <a:pt x="62" y="69"/>
                  </a:cubicBezTo>
                  <a:cubicBezTo>
                    <a:pt x="63" y="69"/>
                    <a:pt x="63" y="69"/>
                    <a:pt x="63" y="69"/>
                  </a:cubicBezTo>
                  <a:cubicBezTo>
                    <a:pt x="64" y="69"/>
                    <a:pt x="64" y="70"/>
                    <a:pt x="64" y="70"/>
                  </a:cubicBezTo>
                  <a:cubicBezTo>
                    <a:pt x="65" y="71"/>
                    <a:pt x="65" y="71"/>
                    <a:pt x="65" y="71"/>
                  </a:cubicBezTo>
                  <a:cubicBezTo>
                    <a:pt x="66" y="71"/>
                    <a:pt x="66" y="71"/>
                    <a:pt x="66" y="71"/>
                  </a:cubicBezTo>
                  <a:cubicBezTo>
                    <a:pt x="66" y="71"/>
                    <a:pt x="66" y="71"/>
                    <a:pt x="66" y="71"/>
                  </a:cubicBezTo>
                  <a:cubicBezTo>
                    <a:pt x="66" y="71"/>
                    <a:pt x="66" y="71"/>
                    <a:pt x="66" y="72"/>
                  </a:cubicBezTo>
                  <a:cubicBezTo>
                    <a:pt x="67" y="72"/>
                    <a:pt x="67" y="72"/>
                    <a:pt x="67" y="73"/>
                  </a:cubicBezTo>
                  <a:cubicBezTo>
                    <a:pt x="68" y="73"/>
                    <a:pt x="68" y="74"/>
                    <a:pt x="69" y="74"/>
                  </a:cubicBezTo>
                  <a:cubicBezTo>
                    <a:pt x="69" y="75"/>
                    <a:pt x="69" y="75"/>
                    <a:pt x="69" y="75"/>
                  </a:cubicBezTo>
                  <a:cubicBezTo>
                    <a:pt x="70" y="76"/>
                    <a:pt x="69" y="76"/>
                    <a:pt x="70" y="77"/>
                  </a:cubicBezTo>
                  <a:cubicBezTo>
                    <a:pt x="70" y="78"/>
                    <a:pt x="70" y="78"/>
                    <a:pt x="70" y="78"/>
                  </a:cubicBezTo>
                  <a:cubicBezTo>
                    <a:pt x="70" y="79"/>
                    <a:pt x="69" y="79"/>
                    <a:pt x="69" y="80"/>
                  </a:cubicBezTo>
                  <a:cubicBezTo>
                    <a:pt x="68" y="80"/>
                    <a:pt x="68" y="81"/>
                    <a:pt x="68" y="81"/>
                  </a:cubicBezTo>
                  <a:cubicBezTo>
                    <a:pt x="67" y="82"/>
                    <a:pt x="68" y="82"/>
                    <a:pt x="68" y="83"/>
                  </a:cubicBezTo>
                  <a:cubicBezTo>
                    <a:pt x="68" y="83"/>
                    <a:pt x="68" y="84"/>
                    <a:pt x="69" y="84"/>
                  </a:cubicBezTo>
                  <a:cubicBezTo>
                    <a:pt x="69" y="84"/>
                    <a:pt x="70" y="84"/>
                    <a:pt x="70" y="84"/>
                  </a:cubicBezTo>
                  <a:cubicBezTo>
                    <a:pt x="71" y="84"/>
                    <a:pt x="71" y="83"/>
                    <a:pt x="71" y="84"/>
                  </a:cubicBezTo>
                  <a:cubicBezTo>
                    <a:pt x="72" y="84"/>
                    <a:pt x="71" y="85"/>
                    <a:pt x="72" y="85"/>
                  </a:cubicBezTo>
                  <a:cubicBezTo>
                    <a:pt x="72" y="86"/>
                    <a:pt x="72" y="86"/>
                    <a:pt x="72" y="87"/>
                  </a:cubicBezTo>
                  <a:cubicBezTo>
                    <a:pt x="73" y="87"/>
                    <a:pt x="73" y="87"/>
                    <a:pt x="73" y="87"/>
                  </a:cubicBezTo>
                  <a:cubicBezTo>
                    <a:pt x="74" y="87"/>
                    <a:pt x="74" y="87"/>
                    <a:pt x="74" y="88"/>
                  </a:cubicBezTo>
                  <a:cubicBezTo>
                    <a:pt x="74" y="88"/>
                    <a:pt x="73" y="88"/>
                    <a:pt x="73" y="89"/>
                  </a:cubicBezTo>
                  <a:cubicBezTo>
                    <a:pt x="73" y="89"/>
                    <a:pt x="73" y="89"/>
                    <a:pt x="73" y="90"/>
                  </a:cubicBezTo>
                  <a:cubicBezTo>
                    <a:pt x="74" y="90"/>
                    <a:pt x="74" y="90"/>
                    <a:pt x="75" y="90"/>
                  </a:cubicBezTo>
                  <a:cubicBezTo>
                    <a:pt x="75" y="90"/>
                    <a:pt x="75" y="91"/>
                    <a:pt x="76" y="91"/>
                  </a:cubicBezTo>
                  <a:cubicBezTo>
                    <a:pt x="76" y="92"/>
                    <a:pt x="77" y="92"/>
                    <a:pt x="77" y="92"/>
                  </a:cubicBezTo>
                  <a:cubicBezTo>
                    <a:pt x="77" y="92"/>
                    <a:pt x="77" y="92"/>
                    <a:pt x="77" y="92"/>
                  </a:cubicBezTo>
                  <a:cubicBezTo>
                    <a:pt x="78" y="92"/>
                    <a:pt x="78" y="92"/>
                    <a:pt x="79" y="92"/>
                  </a:cubicBezTo>
                  <a:cubicBezTo>
                    <a:pt x="79" y="92"/>
                    <a:pt x="79" y="93"/>
                    <a:pt x="80" y="92"/>
                  </a:cubicBezTo>
                  <a:cubicBezTo>
                    <a:pt x="80" y="92"/>
                    <a:pt x="80" y="92"/>
                    <a:pt x="80" y="91"/>
                  </a:cubicBezTo>
                  <a:cubicBezTo>
                    <a:pt x="80" y="91"/>
                    <a:pt x="79" y="91"/>
                    <a:pt x="79" y="90"/>
                  </a:cubicBezTo>
                  <a:cubicBezTo>
                    <a:pt x="79" y="90"/>
                    <a:pt x="79" y="89"/>
                    <a:pt x="79" y="89"/>
                  </a:cubicBezTo>
                  <a:cubicBezTo>
                    <a:pt x="80" y="89"/>
                    <a:pt x="80" y="89"/>
                    <a:pt x="80" y="89"/>
                  </a:cubicBezTo>
                  <a:cubicBezTo>
                    <a:pt x="81" y="89"/>
                    <a:pt x="81" y="89"/>
                    <a:pt x="81" y="89"/>
                  </a:cubicBezTo>
                  <a:cubicBezTo>
                    <a:pt x="81" y="88"/>
                    <a:pt x="81" y="88"/>
                    <a:pt x="81" y="88"/>
                  </a:cubicBezTo>
                  <a:cubicBezTo>
                    <a:pt x="81" y="88"/>
                    <a:pt x="82" y="88"/>
                    <a:pt x="82" y="88"/>
                  </a:cubicBezTo>
                  <a:cubicBezTo>
                    <a:pt x="83" y="88"/>
                    <a:pt x="83" y="88"/>
                    <a:pt x="83" y="88"/>
                  </a:cubicBezTo>
                  <a:cubicBezTo>
                    <a:pt x="84" y="88"/>
                    <a:pt x="84" y="88"/>
                    <a:pt x="84" y="88"/>
                  </a:cubicBezTo>
                  <a:cubicBezTo>
                    <a:pt x="85" y="88"/>
                    <a:pt x="85" y="88"/>
                    <a:pt x="85" y="88"/>
                  </a:cubicBezTo>
                  <a:cubicBezTo>
                    <a:pt x="86" y="88"/>
                    <a:pt x="86" y="88"/>
                    <a:pt x="86" y="87"/>
                  </a:cubicBezTo>
                  <a:cubicBezTo>
                    <a:pt x="87" y="87"/>
                    <a:pt x="87" y="87"/>
                    <a:pt x="87" y="87"/>
                  </a:cubicBezTo>
                  <a:cubicBezTo>
                    <a:pt x="87" y="86"/>
                    <a:pt x="87" y="86"/>
                    <a:pt x="88" y="86"/>
                  </a:cubicBezTo>
                  <a:cubicBezTo>
                    <a:pt x="88" y="86"/>
                    <a:pt x="88" y="87"/>
                    <a:pt x="89" y="87"/>
                  </a:cubicBezTo>
                  <a:cubicBezTo>
                    <a:pt x="89" y="87"/>
                    <a:pt x="90" y="87"/>
                    <a:pt x="90" y="87"/>
                  </a:cubicBezTo>
                  <a:cubicBezTo>
                    <a:pt x="91" y="87"/>
                    <a:pt x="91" y="87"/>
                    <a:pt x="91" y="87"/>
                  </a:cubicBezTo>
                  <a:cubicBezTo>
                    <a:pt x="92" y="88"/>
                    <a:pt x="92" y="88"/>
                    <a:pt x="92" y="88"/>
                  </a:cubicBezTo>
                  <a:cubicBezTo>
                    <a:pt x="91" y="88"/>
                    <a:pt x="91" y="88"/>
                    <a:pt x="91" y="89"/>
                  </a:cubicBezTo>
                  <a:cubicBezTo>
                    <a:pt x="91" y="89"/>
                    <a:pt x="91" y="89"/>
                    <a:pt x="92" y="89"/>
                  </a:cubicBezTo>
                  <a:cubicBezTo>
                    <a:pt x="92" y="90"/>
                    <a:pt x="92" y="90"/>
                    <a:pt x="93" y="90"/>
                  </a:cubicBezTo>
                  <a:cubicBezTo>
                    <a:pt x="93" y="91"/>
                    <a:pt x="93" y="91"/>
                    <a:pt x="94" y="91"/>
                  </a:cubicBezTo>
                  <a:cubicBezTo>
                    <a:pt x="94" y="91"/>
                    <a:pt x="95" y="91"/>
                    <a:pt x="95" y="91"/>
                  </a:cubicBezTo>
                  <a:cubicBezTo>
                    <a:pt x="95" y="91"/>
                    <a:pt x="95" y="91"/>
                    <a:pt x="96" y="9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2" name="Freeform 43"/>
            <p:cNvSpPr>
              <a:spLocks/>
            </p:cNvSpPr>
            <p:nvPr/>
          </p:nvSpPr>
          <p:spPr bwMode="auto">
            <a:xfrm>
              <a:off x="6978652" y="2632076"/>
              <a:ext cx="152400" cy="130175"/>
            </a:xfrm>
            <a:custGeom>
              <a:avLst/>
              <a:gdLst>
                <a:gd name="T0" fmla="*/ 6 w 14"/>
                <a:gd name="T1" fmla="*/ 12 h 12"/>
                <a:gd name="T2" fmla="*/ 6 w 14"/>
                <a:gd name="T3" fmla="*/ 12 h 12"/>
                <a:gd name="T4" fmla="*/ 7 w 14"/>
                <a:gd name="T5" fmla="*/ 11 h 12"/>
                <a:gd name="T6" fmla="*/ 8 w 14"/>
                <a:gd name="T7" fmla="*/ 11 h 12"/>
                <a:gd name="T8" fmla="*/ 8 w 14"/>
                <a:gd name="T9" fmla="*/ 11 h 12"/>
                <a:gd name="T10" fmla="*/ 9 w 14"/>
                <a:gd name="T11" fmla="*/ 10 h 12"/>
                <a:gd name="T12" fmla="*/ 10 w 14"/>
                <a:gd name="T13" fmla="*/ 10 h 12"/>
                <a:gd name="T14" fmla="*/ 10 w 14"/>
                <a:gd name="T15" fmla="*/ 9 h 12"/>
                <a:gd name="T16" fmla="*/ 10 w 14"/>
                <a:gd name="T17" fmla="*/ 8 h 12"/>
                <a:gd name="T18" fmla="*/ 11 w 14"/>
                <a:gd name="T19" fmla="*/ 8 h 12"/>
                <a:gd name="T20" fmla="*/ 11 w 14"/>
                <a:gd name="T21" fmla="*/ 7 h 12"/>
                <a:gd name="T22" fmla="*/ 12 w 14"/>
                <a:gd name="T23" fmla="*/ 7 h 12"/>
                <a:gd name="T24" fmla="*/ 13 w 14"/>
                <a:gd name="T25" fmla="*/ 6 h 12"/>
                <a:gd name="T26" fmla="*/ 13 w 14"/>
                <a:gd name="T27" fmla="*/ 7 h 12"/>
                <a:gd name="T28" fmla="*/ 14 w 14"/>
                <a:gd name="T29" fmla="*/ 6 h 12"/>
                <a:gd name="T30" fmla="*/ 14 w 14"/>
                <a:gd name="T31" fmla="*/ 5 h 12"/>
                <a:gd name="T32" fmla="*/ 13 w 14"/>
                <a:gd name="T33" fmla="*/ 4 h 12"/>
                <a:gd name="T34" fmla="*/ 14 w 14"/>
                <a:gd name="T35" fmla="*/ 3 h 12"/>
                <a:gd name="T36" fmla="*/ 13 w 14"/>
                <a:gd name="T37" fmla="*/ 2 h 12"/>
                <a:gd name="T38" fmla="*/ 13 w 14"/>
                <a:gd name="T39" fmla="*/ 2 h 12"/>
                <a:gd name="T40" fmla="*/ 12 w 14"/>
                <a:gd name="T41" fmla="*/ 1 h 12"/>
                <a:gd name="T42" fmla="*/ 12 w 14"/>
                <a:gd name="T43" fmla="*/ 1 h 12"/>
                <a:gd name="T44" fmla="*/ 11 w 14"/>
                <a:gd name="T45" fmla="*/ 1 h 12"/>
                <a:gd name="T46" fmla="*/ 10 w 14"/>
                <a:gd name="T47" fmla="*/ 0 h 12"/>
                <a:gd name="T48" fmla="*/ 10 w 14"/>
                <a:gd name="T49" fmla="*/ 1 h 12"/>
                <a:gd name="T50" fmla="*/ 9 w 14"/>
                <a:gd name="T51" fmla="*/ 2 h 12"/>
                <a:gd name="T52" fmla="*/ 8 w 14"/>
                <a:gd name="T53" fmla="*/ 1 h 12"/>
                <a:gd name="T54" fmla="*/ 7 w 14"/>
                <a:gd name="T55" fmla="*/ 1 h 12"/>
                <a:gd name="T56" fmla="*/ 7 w 14"/>
                <a:gd name="T57" fmla="*/ 1 h 12"/>
                <a:gd name="T58" fmla="*/ 6 w 14"/>
                <a:gd name="T59" fmla="*/ 1 h 12"/>
                <a:gd name="T60" fmla="*/ 5 w 14"/>
                <a:gd name="T61" fmla="*/ 1 h 12"/>
                <a:gd name="T62" fmla="*/ 4 w 14"/>
                <a:gd name="T63" fmla="*/ 1 h 12"/>
                <a:gd name="T64" fmla="*/ 3 w 14"/>
                <a:gd name="T65" fmla="*/ 1 h 12"/>
                <a:gd name="T66" fmla="*/ 2 w 14"/>
                <a:gd name="T67" fmla="*/ 1 h 12"/>
                <a:gd name="T68" fmla="*/ 1 w 14"/>
                <a:gd name="T69" fmla="*/ 2 h 12"/>
                <a:gd name="T70" fmla="*/ 1 w 14"/>
                <a:gd name="T71" fmla="*/ 3 h 12"/>
                <a:gd name="T72" fmla="*/ 0 w 14"/>
                <a:gd name="T73" fmla="*/ 3 h 12"/>
                <a:gd name="T74" fmla="*/ 0 w 14"/>
                <a:gd name="T75" fmla="*/ 5 h 12"/>
                <a:gd name="T76" fmla="*/ 1 w 14"/>
                <a:gd name="T77" fmla="*/ 5 h 12"/>
                <a:gd name="T78" fmla="*/ 1 w 14"/>
                <a:gd name="T79" fmla="*/ 6 h 12"/>
                <a:gd name="T80" fmla="*/ 1 w 14"/>
                <a:gd name="T81" fmla="*/ 7 h 12"/>
                <a:gd name="T82" fmla="*/ 1 w 14"/>
                <a:gd name="T83" fmla="*/ 7 h 12"/>
                <a:gd name="T84" fmla="*/ 2 w 14"/>
                <a:gd name="T85" fmla="*/ 7 h 12"/>
                <a:gd name="T86" fmla="*/ 2 w 14"/>
                <a:gd name="T87" fmla="*/ 8 h 12"/>
                <a:gd name="T88" fmla="*/ 2 w 14"/>
                <a:gd name="T89" fmla="*/ 8 h 12"/>
                <a:gd name="T90" fmla="*/ 3 w 14"/>
                <a:gd name="T91" fmla="*/ 9 h 12"/>
                <a:gd name="T92" fmla="*/ 3 w 14"/>
                <a:gd name="T93" fmla="*/ 11 h 12"/>
                <a:gd name="T94" fmla="*/ 3 w 14"/>
                <a:gd name="T95" fmla="*/ 10 h 12"/>
                <a:gd name="T96" fmla="*/ 4 w 14"/>
                <a:gd name="T97" fmla="*/ 11 h 12"/>
                <a:gd name="T98" fmla="*/ 5 w 14"/>
                <a:gd name="T99" fmla="*/ 12 h 12"/>
                <a:gd name="T100" fmla="*/ 6 w 14"/>
                <a:gd name="T101" fmla="*/ 12 h 12"/>
                <a:gd name="T102" fmla="*/ 6 w 14"/>
                <a:gd name="T10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2">
                  <a:moveTo>
                    <a:pt x="6" y="12"/>
                  </a:moveTo>
                  <a:cubicBezTo>
                    <a:pt x="6" y="12"/>
                    <a:pt x="6" y="12"/>
                    <a:pt x="6" y="12"/>
                  </a:cubicBezTo>
                  <a:cubicBezTo>
                    <a:pt x="7" y="12"/>
                    <a:pt x="7" y="11"/>
                    <a:pt x="7" y="11"/>
                  </a:cubicBezTo>
                  <a:cubicBezTo>
                    <a:pt x="7" y="11"/>
                    <a:pt x="8" y="11"/>
                    <a:pt x="8" y="11"/>
                  </a:cubicBezTo>
                  <a:cubicBezTo>
                    <a:pt x="8" y="11"/>
                    <a:pt x="8" y="11"/>
                    <a:pt x="8" y="11"/>
                  </a:cubicBezTo>
                  <a:cubicBezTo>
                    <a:pt x="8" y="10"/>
                    <a:pt x="8" y="10"/>
                    <a:pt x="9" y="10"/>
                  </a:cubicBezTo>
                  <a:cubicBezTo>
                    <a:pt x="9" y="10"/>
                    <a:pt x="10" y="10"/>
                    <a:pt x="10" y="10"/>
                  </a:cubicBezTo>
                  <a:cubicBezTo>
                    <a:pt x="10" y="10"/>
                    <a:pt x="10" y="9"/>
                    <a:pt x="10" y="9"/>
                  </a:cubicBezTo>
                  <a:cubicBezTo>
                    <a:pt x="10" y="9"/>
                    <a:pt x="10" y="8"/>
                    <a:pt x="10" y="8"/>
                  </a:cubicBezTo>
                  <a:cubicBezTo>
                    <a:pt x="10" y="8"/>
                    <a:pt x="11" y="8"/>
                    <a:pt x="11" y="8"/>
                  </a:cubicBezTo>
                  <a:cubicBezTo>
                    <a:pt x="11" y="8"/>
                    <a:pt x="11" y="7"/>
                    <a:pt x="11" y="7"/>
                  </a:cubicBezTo>
                  <a:cubicBezTo>
                    <a:pt x="12" y="7"/>
                    <a:pt x="12" y="7"/>
                    <a:pt x="12" y="7"/>
                  </a:cubicBezTo>
                  <a:cubicBezTo>
                    <a:pt x="12" y="7"/>
                    <a:pt x="12" y="6"/>
                    <a:pt x="13" y="6"/>
                  </a:cubicBezTo>
                  <a:cubicBezTo>
                    <a:pt x="13" y="6"/>
                    <a:pt x="13" y="7"/>
                    <a:pt x="13" y="7"/>
                  </a:cubicBezTo>
                  <a:cubicBezTo>
                    <a:pt x="13" y="7"/>
                    <a:pt x="13" y="6"/>
                    <a:pt x="14" y="6"/>
                  </a:cubicBezTo>
                  <a:cubicBezTo>
                    <a:pt x="14" y="6"/>
                    <a:pt x="14" y="5"/>
                    <a:pt x="14" y="5"/>
                  </a:cubicBezTo>
                  <a:cubicBezTo>
                    <a:pt x="13" y="4"/>
                    <a:pt x="13" y="4"/>
                    <a:pt x="13" y="4"/>
                  </a:cubicBezTo>
                  <a:cubicBezTo>
                    <a:pt x="13" y="3"/>
                    <a:pt x="14" y="3"/>
                    <a:pt x="14" y="3"/>
                  </a:cubicBezTo>
                  <a:cubicBezTo>
                    <a:pt x="13" y="2"/>
                    <a:pt x="13" y="3"/>
                    <a:pt x="13" y="2"/>
                  </a:cubicBezTo>
                  <a:cubicBezTo>
                    <a:pt x="13" y="2"/>
                    <a:pt x="13" y="2"/>
                    <a:pt x="13" y="2"/>
                  </a:cubicBezTo>
                  <a:cubicBezTo>
                    <a:pt x="13" y="1"/>
                    <a:pt x="13" y="1"/>
                    <a:pt x="12" y="1"/>
                  </a:cubicBezTo>
                  <a:cubicBezTo>
                    <a:pt x="12" y="1"/>
                    <a:pt x="12" y="1"/>
                    <a:pt x="12" y="1"/>
                  </a:cubicBezTo>
                  <a:cubicBezTo>
                    <a:pt x="12" y="1"/>
                    <a:pt x="12" y="1"/>
                    <a:pt x="11" y="1"/>
                  </a:cubicBezTo>
                  <a:cubicBezTo>
                    <a:pt x="11" y="0"/>
                    <a:pt x="10" y="0"/>
                    <a:pt x="10" y="0"/>
                  </a:cubicBezTo>
                  <a:cubicBezTo>
                    <a:pt x="10" y="0"/>
                    <a:pt x="10" y="1"/>
                    <a:pt x="10" y="1"/>
                  </a:cubicBezTo>
                  <a:cubicBezTo>
                    <a:pt x="9" y="1"/>
                    <a:pt x="9" y="2"/>
                    <a:pt x="9" y="2"/>
                  </a:cubicBezTo>
                  <a:cubicBezTo>
                    <a:pt x="9" y="2"/>
                    <a:pt x="9" y="1"/>
                    <a:pt x="8" y="1"/>
                  </a:cubicBezTo>
                  <a:cubicBezTo>
                    <a:pt x="8" y="1"/>
                    <a:pt x="8" y="2"/>
                    <a:pt x="7" y="1"/>
                  </a:cubicBezTo>
                  <a:cubicBezTo>
                    <a:pt x="7" y="1"/>
                    <a:pt x="7" y="1"/>
                    <a:pt x="7" y="1"/>
                  </a:cubicBezTo>
                  <a:cubicBezTo>
                    <a:pt x="7" y="1"/>
                    <a:pt x="6" y="1"/>
                    <a:pt x="6" y="1"/>
                  </a:cubicBezTo>
                  <a:cubicBezTo>
                    <a:pt x="6" y="1"/>
                    <a:pt x="5" y="1"/>
                    <a:pt x="5" y="1"/>
                  </a:cubicBezTo>
                  <a:cubicBezTo>
                    <a:pt x="5" y="1"/>
                    <a:pt x="4" y="1"/>
                    <a:pt x="4" y="1"/>
                  </a:cubicBezTo>
                  <a:cubicBezTo>
                    <a:pt x="3" y="1"/>
                    <a:pt x="3" y="0"/>
                    <a:pt x="3" y="1"/>
                  </a:cubicBezTo>
                  <a:cubicBezTo>
                    <a:pt x="2" y="1"/>
                    <a:pt x="2" y="1"/>
                    <a:pt x="2" y="1"/>
                  </a:cubicBezTo>
                  <a:cubicBezTo>
                    <a:pt x="2" y="1"/>
                    <a:pt x="1" y="1"/>
                    <a:pt x="1" y="2"/>
                  </a:cubicBezTo>
                  <a:cubicBezTo>
                    <a:pt x="1" y="2"/>
                    <a:pt x="1" y="3"/>
                    <a:pt x="1" y="3"/>
                  </a:cubicBezTo>
                  <a:cubicBezTo>
                    <a:pt x="1" y="3"/>
                    <a:pt x="0" y="3"/>
                    <a:pt x="0" y="3"/>
                  </a:cubicBezTo>
                  <a:cubicBezTo>
                    <a:pt x="0" y="4"/>
                    <a:pt x="0" y="4"/>
                    <a:pt x="0" y="5"/>
                  </a:cubicBezTo>
                  <a:cubicBezTo>
                    <a:pt x="0" y="5"/>
                    <a:pt x="0" y="5"/>
                    <a:pt x="1" y="5"/>
                  </a:cubicBezTo>
                  <a:cubicBezTo>
                    <a:pt x="1" y="6"/>
                    <a:pt x="1" y="6"/>
                    <a:pt x="1" y="6"/>
                  </a:cubicBezTo>
                  <a:cubicBezTo>
                    <a:pt x="2" y="6"/>
                    <a:pt x="1" y="7"/>
                    <a:pt x="1" y="7"/>
                  </a:cubicBezTo>
                  <a:cubicBezTo>
                    <a:pt x="1" y="7"/>
                    <a:pt x="1" y="7"/>
                    <a:pt x="1" y="7"/>
                  </a:cubicBezTo>
                  <a:cubicBezTo>
                    <a:pt x="1" y="7"/>
                    <a:pt x="2" y="7"/>
                    <a:pt x="2" y="7"/>
                  </a:cubicBezTo>
                  <a:cubicBezTo>
                    <a:pt x="2" y="8"/>
                    <a:pt x="2" y="8"/>
                    <a:pt x="2" y="8"/>
                  </a:cubicBezTo>
                  <a:cubicBezTo>
                    <a:pt x="2" y="8"/>
                    <a:pt x="2" y="8"/>
                    <a:pt x="2" y="8"/>
                  </a:cubicBezTo>
                  <a:cubicBezTo>
                    <a:pt x="3" y="9"/>
                    <a:pt x="3" y="9"/>
                    <a:pt x="3" y="9"/>
                  </a:cubicBezTo>
                  <a:cubicBezTo>
                    <a:pt x="3" y="10"/>
                    <a:pt x="2" y="10"/>
                    <a:pt x="3" y="11"/>
                  </a:cubicBezTo>
                  <a:cubicBezTo>
                    <a:pt x="3" y="11"/>
                    <a:pt x="3" y="10"/>
                    <a:pt x="3" y="10"/>
                  </a:cubicBezTo>
                  <a:cubicBezTo>
                    <a:pt x="4" y="10"/>
                    <a:pt x="4" y="11"/>
                    <a:pt x="4" y="11"/>
                  </a:cubicBezTo>
                  <a:cubicBezTo>
                    <a:pt x="4" y="11"/>
                    <a:pt x="4" y="12"/>
                    <a:pt x="5" y="12"/>
                  </a:cubicBezTo>
                  <a:cubicBezTo>
                    <a:pt x="5" y="12"/>
                    <a:pt x="5" y="12"/>
                    <a:pt x="6" y="12"/>
                  </a:cubicBezTo>
                  <a:cubicBezTo>
                    <a:pt x="6" y="12"/>
                    <a:pt x="6" y="12"/>
                    <a:pt x="6"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3" name="Freeform 44"/>
            <p:cNvSpPr>
              <a:spLocks/>
            </p:cNvSpPr>
            <p:nvPr/>
          </p:nvSpPr>
          <p:spPr bwMode="auto">
            <a:xfrm>
              <a:off x="1936752" y="2362201"/>
              <a:ext cx="269875" cy="107950"/>
            </a:xfrm>
            <a:custGeom>
              <a:avLst/>
              <a:gdLst>
                <a:gd name="T0" fmla="*/ 25 w 25"/>
                <a:gd name="T1" fmla="*/ 7 h 10"/>
                <a:gd name="T2" fmla="*/ 23 w 25"/>
                <a:gd name="T3" fmla="*/ 7 h 10"/>
                <a:gd name="T4" fmla="*/ 22 w 25"/>
                <a:gd name="T5" fmla="*/ 7 h 10"/>
                <a:gd name="T6" fmla="*/ 22 w 25"/>
                <a:gd name="T7" fmla="*/ 6 h 10"/>
                <a:gd name="T8" fmla="*/ 22 w 25"/>
                <a:gd name="T9" fmla="*/ 6 h 10"/>
                <a:gd name="T10" fmla="*/ 21 w 25"/>
                <a:gd name="T11" fmla="*/ 5 h 10"/>
                <a:gd name="T12" fmla="*/ 20 w 25"/>
                <a:gd name="T13" fmla="*/ 6 h 10"/>
                <a:gd name="T14" fmla="*/ 19 w 25"/>
                <a:gd name="T15" fmla="*/ 5 h 10"/>
                <a:gd name="T16" fmla="*/ 18 w 25"/>
                <a:gd name="T17" fmla="*/ 5 h 10"/>
                <a:gd name="T18" fmla="*/ 17 w 25"/>
                <a:gd name="T19" fmla="*/ 4 h 10"/>
                <a:gd name="T20" fmla="*/ 16 w 25"/>
                <a:gd name="T21" fmla="*/ 3 h 10"/>
                <a:gd name="T22" fmla="*/ 15 w 25"/>
                <a:gd name="T23" fmla="*/ 2 h 10"/>
                <a:gd name="T24" fmla="*/ 14 w 25"/>
                <a:gd name="T25" fmla="*/ 2 h 10"/>
                <a:gd name="T26" fmla="*/ 13 w 25"/>
                <a:gd name="T27" fmla="*/ 2 h 10"/>
                <a:gd name="T28" fmla="*/ 13 w 25"/>
                <a:gd name="T29" fmla="*/ 1 h 10"/>
                <a:gd name="T30" fmla="*/ 12 w 25"/>
                <a:gd name="T31" fmla="*/ 0 h 10"/>
                <a:gd name="T32" fmla="*/ 10 w 25"/>
                <a:gd name="T33" fmla="*/ 0 h 10"/>
                <a:gd name="T34" fmla="*/ 8 w 25"/>
                <a:gd name="T35" fmla="*/ 0 h 10"/>
                <a:gd name="T36" fmla="*/ 7 w 25"/>
                <a:gd name="T37" fmla="*/ 0 h 10"/>
                <a:gd name="T38" fmla="*/ 6 w 25"/>
                <a:gd name="T39" fmla="*/ 0 h 10"/>
                <a:gd name="T40" fmla="*/ 4 w 25"/>
                <a:gd name="T41" fmla="*/ 0 h 10"/>
                <a:gd name="T42" fmla="*/ 2 w 25"/>
                <a:gd name="T43" fmla="*/ 1 h 10"/>
                <a:gd name="T44" fmla="*/ 1 w 25"/>
                <a:gd name="T45" fmla="*/ 2 h 10"/>
                <a:gd name="T46" fmla="*/ 1 w 25"/>
                <a:gd name="T47" fmla="*/ 3 h 10"/>
                <a:gd name="T48" fmla="*/ 0 w 25"/>
                <a:gd name="T49" fmla="*/ 4 h 10"/>
                <a:gd name="T50" fmla="*/ 1 w 25"/>
                <a:gd name="T51" fmla="*/ 4 h 10"/>
                <a:gd name="T52" fmla="*/ 2 w 25"/>
                <a:gd name="T53" fmla="*/ 4 h 10"/>
                <a:gd name="T54" fmla="*/ 2 w 25"/>
                <a:gd name="T55" fmla="*/ 3 h 10"/>
                <a:gd name="T56" fmla="*/ 3 w 25"/>
                <a:gd name="T57" fmla="*/ 3 h 10"/>
                <a:gd name="T58" fmla="*/ 4 w 25"/>
                <a:gd name="T59" fmla="*/ 3 h 10"/>
                <a:gd name="T60" fmla="*/ 5 w 25"/>
                <a:gd name="T61" fmla="*/ 2 h 10"/>
                <a:gd name="T62" fmla="*/ 6 w 25"/>
                <a:gd name="T63" fmla="*/ 2 h 10"/>
                <a:gd name="T64" fmla="*/ 7 w 25"/>
                <a:gd name="T65" fmla="*/ 1 h 10"/>
                <a:gd name="T66" fmla="*/ 8 w 25"/>
                <a:gd name="T67" fmla="*/ 2 h 10"/>
                <a:gd name="T68" fmla="*/ 7 w 25"/>
                <a:gd name="T69" fmla="*/ 2 h 10"/>
                <a:gd name="T70" fmla="*/ 8 w 25"/>
                <a:gd name="T71" fmla="*/ 3 h 10"/>
                <a:gd name="T72" fmla="*/ 9 w 25"/>
                <a:gd name="T73" fmla="*/ 3 h 10"/>
                <a:gd name="T74" fmla="*/ 9 w 25"/>
                <a:gd name="T75" fmla="*/ 3 h 10"/>
                <a:gd name="T76" fmla="*/ 11 w 25"/>
                <a:gd name="T77" fmla="*/ 3 h 10"/>
                <a:gd name="T78" fmla="*/ 12 w 25"/>
                <a:gd name="T79" fmla="*/ 3 h 10"/>
                <a:gd name="T80" fmla="*/ 11 w 25"/>
                <a:gd name="T81" fmla="*/ 4 h 10"/>
                <a:gd name="T82" fmla="*/ 12 w 25"/>
                <a:gd name="T83" fmla="*/ 5 h 10"/>
                <a:gd name="T84" fmla="*/ 14 w 25"/>
                <a:gd name="T85" fmla="*/ 5 h 10"/>
                <a:gd name="T86" fmla="*/ 15 w 25"/>
                <a:gd name="T87" fmla="*/ 5 h 10"/>
                <a:gd name="T88" fmla="*/ 15 w 25"/>
                <a:gd name="T89" fmla="*/ 6 h 10"/>
                <a:gd name="T90" fmla="*/ 16 w 25"/>
                <a:gd name="T91" fmla="*/ 7 h 10"/>
                <a:gd name="T92" fmla="*/ 17 w 25"/>
                <a:gd name="T93" fmla="*/ 8 h 10"/>
                <a:gd name="T94" fmla="*/ 17 w 25"/>
                <a:gd name="T95" fmla="*/ 9 h 10"/>
                <a:gd name="T96" fmla="*/ 18 w 25"/>
                <a:gd name="T97" fmla="*/ 9 h 10"/>
                <a:gd name="T98" fmla="*/ 19 w 25"/>
                <a:gd name="T99" fmla="*/ 9 h 10"/>
                <a:gd name="T100" fmla="*/ 21 w 25"/>
                <a:gd name="T101" fmla="*/ 9 h 10"/>
                <a:gd name="T102" fmla="*/ 22 w 25"/>
                <a:gd name="T103" fmla="*/ 9 h 10"/>
                <a:gd name="T104" fmla="*/ 24 w 25"/>
                <a:gd name="T105" fmla="*/ 9 h 10"/>
                <a:gd name="T106" fmla="*/ 25 w 25"/>
                <a:gd name="T107" fmla="*/ 9 h 10"/>
                <a:gd name="T108" fmla="*/ 25 w 25"/>
                <a:gd name="T109" fmla="*/ 8 h 10"/>
                <a:gd name="T110" fmla="*/ 25 w 25"/>
                <a:gd name="T11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0">
                  <a:moveTo>
                    <a:pt x="25" y="7"/>
                  </a:moveTo>
                  <a:cubicBezTo>
                    <a:pt x="24" y="7"/>
                    <a:pt x="24" y="7"/>
                    <a:pt x="23" y="7"/>
                  </a:cubicBezTo>
                  <a:cubicBezTo>
                    <a:pt x="23" y="7"/>
                    <a:pt x="23" y="7"/>
                    <a:pt x="22" y="7"/>
                  </a:cubicBezTo>
                  <a:cubicBezTo>
                    <a:pt x="22" y="7"/>
                    <a:pt x="22" y="6"/>
                    <a:pt x="22" y="6"/>
                  </a:cubicBezTo>
                  <a:cubicBezTo>
                    <a:pt x="22" y="6"/>
                    <a:pt x="22" y="6"/>
                    <a:pt x="22" y="6"/>
                  </a:cubicBezTo>
                  <a:cubicBezTo>
                    <a:pt x="21" y="6"/>
                    <a:pt x="21" y="5"/>
                    <a:pt x="21" y="5"/>
                  </a:cubicBezTo>
                  <a:cubicBezTo>
                    <a:pt x="21" y="5"/>
                    <a:pt x="20" y="6"/>
                    <a:pt x="20" y="6"/>
                  </a:cubicBezTo>
                  <a:cubicBezTo>
                    <a:pt x="20" y="6"/>
                    <a:pt x="20" y="5"/>
                    <a:pt x="19" y="5"/>
                  </a:cubicBezTo>
                  <a:cubicBezTo>
                    <a:pt x="19" y="5"/>
                    <a:pt x="19" y="5"/>
                    <a:pt x="18" y="5"/>
                  </a:cubicBezTo>
                  <a:cubicBezTo>
                    <a:pt x="18" y="4"/>
                    <a:pt x="18" y="4"/>
                    <a:pt x="17" y="4"/>
                  </a:cubicBezTo>
                  <a:cubicBezTo>
                    <a:pt x="17" y="3"/>
                    <a:pt x="17" y="3"/>
                    <a:pt x="16" y="3"/>
                  </a:cubicBezTo>
                  <a:cubicBezTo>
                    <a:pt x="16" y="3"/>
                    <a:pt x="16" y="2"/>
                    <a:pt x="15" y="2"/>
                  </a:cubicBezTo>
                  <a:cubicBezTo>
                    <a:pt x="15" y="2"/>
                    <a:pt x="14" y="2"/>
                    <a:pt x="14" y="2"/>
                  </a:cubicBezTo>
                  <a:cubicBezTo>
                    <a:pt x="14" y="2"/>
                    <a:pt x="13" y="2"/>
                    <a:pt x="13" y="2"/>
                  </a:cubicBezTo>
                  <a:cubicBezTo>
                    <a:pt x="13" y="2"/>
                    <a:pt x="13" y="1"/>
                    <a:pt x="13" y="1"/>
                  </a:cubicBezTo>
                  <a:cubicBezTo>
                    <a:pt x="13" y="0"/>
                    <a:pt x="12" y="0"/>
                    <a:pt x="12" y="0"/>
                  </a:cubicBezTo>
                  <a:cubicBezTo>
                    <a:pt x="11" y="0"/>
                    <a:pt x="11" y="0"/>
                    <a:pt x="10" y="0"/>
                  </a:cubicBezTo>
                  <a:cubicBezTo>
                    <a:pt x="9" y="0"/>
                    <a:pt x="9" y="0"/>
                    <a:pt x="8" y="0"/>
                  </a:cubicBezTo>
                  <a:cubicBezTo>
                    <a:pt x="8" y="0"/>
                    <a:pt x="7" y="0"/>
                    <a:pt x="7" y="0"/>
                  </a:cubicBezTo>
                  <a:cubicBezTo>
                    <a:pt x="6" y="0"/>
                    <a:pt x="6" y="0"/>
                    <a:pt x="6" y="0"/>
                  </a:cubicBezTo>
                  <a:cubicBezTo>
                    <a:pt x="5" y="0"/>
                    <a:pt x="5" y="0"/>
                    <a:pt x="4" y="0"/>
                  </a:cubicBezTo>
                  <a:cubicBezTo>
                    <a:pt x="3" y="0"/>
                    <a:pt x="3" y="1"/>
                    <a:pt x="2" y="1"/>
                  </a:cubicBezTo>
                  <a:cubicBezTo>
                    <a:pt x="2" y="2"/>
                    <a:pt x="1" y="2"/>
                    <a:pt x="1" y="2"/>
                  </a:cubicBezTo>
                  <a:cubicBezTo>
                    <a:pt x="1" y="2"/>
                    <a:pt x="1" y="3"/>
                    <a:pt x="1" y="3"/>
                  </a:cubicBezTo>
                  <a:cubicBezTo>
                    <a:pt x="1" y="3"/>
                    <a:pt x="0" y="4"/>
                    <a:pt x="0" y="4"/>
                  </a:cubicBezTo>
                  <a:cubicBezTo>
                    <a:pt x="1" y="4"/>
                    <a:pt x="1" y="4"/>
                    <a:pt x="1" y="4"/>
                  </a:cubicBezTo>
                  <a:cubicBezTo>
                    <a:pt x="2" y="4"/>
                    <a:pt x="2" y="4"/>
                    <a:pt x="2" y="4"/>
                  </a:cubicBezTo>
                  <a:cubicBezTo>
                    <a:pt x="2" y="4"/>
                    <a:pt x="2" y="3"/>
                    <a:pt x="2" y="3"/>
                  </a:cubicBezTo>
                  <a:cubicBezTo>
                    <a:pt x="2" y="3"/>
                    <a:pt x="3" y="3"/>
                    <a:pt x="3" y="3"/>
                  </a:cubicBezTo>
                  <a:cubicBezTo>
                    <a:pt x="4" y="3"/>
                    <a:pt x="4" y="3"/>
                    <a:pt x="4" y="3"/>
                  </a:cubicBezTo>
                  <a:cubicBezTo>
                    <a:pt x="5" y="2"/>
                    <a:pt x="5" y="2"/>
                    <a:pt x="5" y="2"/>
                  </a:cubicBezTo>
                  <a:cubicBezTo>
                    <a:pt x="5" y="2"/>
                    <a:pt x="5" y="2"/>
                    <a:pt x="6" y="2"/>
                  </a:cubicBezTo>
                  <a:cubicBezTo>
                    <a:pt x="6" y="1"/>
                    <a:pt x="6" y="1"/>
                    <a:pt x="7" y="1"/>
                  </a:cubicBezTo>
                  <a:cubicBezTo>
                    <a:pt x="7" y="1"/>
                    <a:pt x="8" y="1"/>
                    <a:pt x="8" y="2"/>
                  </a:cubicBezTo>
                  <a:cubicBezTo>
                    <a:pt x="8" y="2"/>
                    <a:pt x="7" y="2"/>
                    <a:pt x="7" y="2"/>
                  </a:cubicBezTo>
                  <a:cubicBezTo>
                    <a:pt x="7" y="2"/>
                    <a:pt x="7" y="3"/>
                    <a:pt x="8" y="3"/>
                  </a:cubicBezTo>
                  <a:cubicBezTo>
                    <a:pt x="8" y="3"/>
                    <a:pt x="8" y="3"/>
                    <a:pt x="9" y="3"/>
                  </a:cubicBezTo>
                  <a:cubicBezTo>
                    <a:pt x="9" y="3"/>
                    <a:pt x="9" y="3"/>
                    <a:pt x="9" y="3"/>
                  </a:cubicBezTo>
                  <a:cubicBezTo>
                    <a:pt x="10" y="3"/>
                    <a:pt x="10" y="3"/>
                    <a:pt x="11" y="3"/>
                  </a:cubicBezTo>
                  <a:cubicBezTo>
                    <a:pt x="11" y="3"/>
                    <a:pt x="12" y="3"/>
                    <a:pt x="12" y="3"/>
                  </a:cubicBezTo>
                  <a:cubicBezTo>
                    <a:pt x="12" y="4"/>
                    <a:pt x="11" y="4"/>
                    <a:pt x="11" y="4"/>
                  </a:cubicBezTo>
                  <a:cubicBezTo>
                    <a:pt x="11" y="5"/>
                    <a:pt x="12" y="4"/>
                    <a:pt x="12" y="5"/>
                  </a:cubicBezTo>
                  <a:cubicBezTo>
                    <a:pt x="13" y="5"/>
                    <a:pt x="13" y="5"/>
                    <a:pt x="14" y="5"/>
                  </a:cubicBezTo>
                  <a:cubicBezTo>
                    <a:pt x="14" y="5"/>
                    <a:pt x="15" y="5"/>
                    <a:pt x="15" y="5"/>
                  </a:cubicBezTo>
                  <a:cubicBezTo>
                    <a:pt x="15" y="6"/>
                    <a:pt x="15" y="6"/>
                    <a:pt x="15" y="6"/>
                  </a:cubicBezTo>
                  <a:cubicBezTo>
                    <a:pt x="15" y="7"/>
                    <a:pt x="15" y="7"/>
                    <a:pt x="16" y="7"/>
                  </a:cubicBezTo>
                  <a:cubicBezTo>
                    <a:pt x="16" y="7"/>
                    <a:pt x="16" y="7"/>
                    <a:pt x="17" y="8"/>
                  </a:cubicBezTo>
                  <a:cubicBezTo>
                    <a:pt x="17" y="8"/>
                    <a:pt x="17" y="8"/>
                    <a:pt x="17" y="9"/>
                  </a:cubicBezTo>
                  <a:cubicBezTo>
                    <a:pt x="17" y="9"/>
                    <a:pt x="17" y="9"/>
                    <a:pt x="18" y="9"/>
                  </a:cubicBezTo>
                  <a:cubicBezTo>
                    <a:pt x="18" y="9"/>
                    <a:pt x="18" y="9"/>
                    <a:pt x="19" y="9"/>
                  </a:cubicBezTo>
                  <a:cubicBezTo>
                    <a:pt x="20" y="9"/>
                    <a:pt x="20" y="9"/>
                    <a:pt x="21" y="9"/>
                  </a:cubicBezTo>
                  <a:cubicBezTo>
                    <a:pt x="21" y="9"/>
                    <a:pt x="22" y="9"/>
                    <a:pt x="22" y="9"/>
                  </a:cubicBezTo>
                  <a:cubicBezTo>
                    <a:pt x="23" y="9"/>
                    <a:pt x="23" y="9"/>
                    <a:pt x="24" y="9"/>
                  </a:cubicBezTo>
                  <a:cubicBezTo>
                    <a:pt x="24" y="9"/>
                    <a:pt x="25" y="10"/>
                    <a:pt x="25" y="9"/>
                  </a:cubicBezTo>
                  <a:cubicBezTo>
                    <a:pt x="25" y="9"/>
                    <a:pt x="25" y="8"/>
                    <a:pt x="25" y="8"/>
                  </a:cubicBezTo>
                  <a:cubicBezTo>
                    <a:pt x="25" y="8"/>
                    <a:pt x="25" y="8"/>
                    <a:pt x="25" y="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4" name="Freeform 45"/>
            <p:cNvSpPr>
              <a:spLocks/>
            </p:cNvSpPr>
            <p:nvPr/>
          </p:nvSpPr>
          <p:spPr bwMode="auto">
            <a:xfrm>
              <a:off x="1970089" y="2395539"/>
              <a:ext cx="31750" cy="20638"/>
            </a:xfrm>
            <a:custGeom>
              <a:avLst/>
              <a:gdLst>
                <a:gd name="T0" fmla="*/ 2 w 3"/>
                <a:gd name="T1" fmla="*/ 0 h 2"/>
                <a:gd name="T2" fmla="*/ 1 w 3"/>
                <a:gd name="T3" fmla="*/ 1 h 2"/>
                <a:gd name="T4" fmla="*/ 1 w 3"/>
                <a:gd name="T5" fmla="*/ 1 h 2"/>
                <a:gd name="T6" fmla="*/ 0 w 3"/>
                <a:gd name="T7" fmla="*/ 2 h 2"/>
                <a:gd name="T8" fmla="*/ 1 w 3"/>
                <a:gd name="T9" fmla="*/ 2 h 2"/>
                <a:gd name="T10" fmla="*/ 2 w 3"/>
                <a:gd name="T11" fmla="*/ 2 h 2"/>
                <a:gd name="T12" fmla="*/ 3 w 3"/>
                <a:gd name="T13" fmla="*/ 2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2" y="0"/>
                    <a:pt x="1" y="1"/>
                  </a:cubicBezTo>
                  <a:cubicBezTo>
                    <a:pt x="1" y="1"/>
                    <a:pt x="1" y="1"/>
                    <a:pt x="1" y="1"/>
                  </a:cubicBezTo>
                  <a:cubicBezTo>
                    <a:pt x="0" y="1"/>
                    <a:pt x="0" y="1"/>
                    <a:pt x="0" y="2"/>
                  </a:cubicBezTo>
                  <a:cubicBezTo>
                    <a:pt x="0" y="2"/>
                    <a:pt x="1" y="2"/>
                    <a:pt x="1" y="2"/>
                  </a:cubicBezTo>
                  <a:cubicBezTo>
                    <a:pt x="1" y="2"/>
                    <a:pt x="2" y="2"/>
                    <a:pt x="2" y="2"/>
                  </a:cubicBezTo>
                  <a:cubicBezTo>
                    <a:pt x="2" y="2"/>
                    <a:pt x="3" y="2"/>
                    <a:pt x="3" y="2"/>
                  </a:cubicBezTo>
                  <a:cubicBezTo>
                    <a:pt x="3" y="2"/>
                    <a:pt x="3" y="1"/>
                    <a:pt x="3" y="1"/>
                  </a:cubicBezTo>
                  <a:cubicBezTo>
                    <a:pt x="3" y="1"/>
                    <a:pt x="3"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5" name="Freeform 46"/>
            <p:cNvSpPr>
              <a:spLocks/>
            </p:cNvSpPr>
            <p:nvPr/>
          </p:nvSpPr>
          <p:spPr bwMode="auto">
            <a:xfrm>
              <a:off x="1754189" y="2632076"/>
              <a:ext cx="74613" cy="53975"/>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6" name="Freeform 47"/>
            <p:cNvSpPr>
              <a:spLocks/>
            </p:cNvSpPr>
            <p:nvPr/>
          </p:nvSpPr>
          <p:spPr bwMode="auto">
            <a:xfrm>
              <a:off x="1873252" y="2730501"/>
              <a:ext cx="85725" cy="96838"/>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7" name="Freeform 48"/>
            <p:cNvSpPr>
              <a:spLocks/>
            </p:cNvSpPr>
            <p:nvPr/>
          </p:nvSpPr>
          <p:spPr bwMode="auto">
            <a:xfrm>
              <a:off x="1936752" y="2827339"/>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8" name="Freeform 49"/>
            <p:cNvSpPr>
              <a:spLocks/>
            </p:cNvSpPr>
            <p:nvPr/>
          </p:nvSpPr>
          <p:spPr bwMode="auto">
            <a:xfrm>
              <a:off x="2314577" y="34210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9" name="Freeform 50"/>
            <p:cNvSpPr>
              <a:spLocks/>
            </p:cNvSpPr>
            <p:nvPr/>
          </p:nvSpPr>
          <p:spPr bwMode="auto">
            <a:xfrm>
              <a:off x="2314577" y="3389314"/>
              <a:ext cx="346075" cy="400050"/>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0" name="Freeform 51"/>
            <p:cNvSpPr>
              <a:spLocks/>
            </p:cNvSpPr>
            <p:nvPr/>
          </p:nvSpPr>
          <p:spPr bwMode="auto">
            <a:xfrm>
              <a:off x="5348289" y="2492376"/>
              <a:ext cx="292100" cy="193675"/>
            </a:xfrm>
            <a:custGeom>
              <a:avLst/>
              <a:gdLst>
                <a:gd name="T0" fmla="*/ 23 w 27"/>
                <a:gd name="T1" fmla="*/ 2 h 18"/>
                <a:gd name="T2" fmla="*/ 22 w 27"/>
                <a:gd name="T3" fmla="*/ 0 h 18"/>
                <a:gd name="T4" fmla="*/ 22 w 27"/>
                <a:gd name="T5" fmla="*/ 0 h 18"/>
                <a:gd name="T6" fmla="*/ 21 w 27"/>
                <a:gd name="T7" fmla="*/ 1 h 18"/>
                <a:gd name="T8" fmla="*/ 18 w 27"/>
                <a:gd name="T9" fmla="*/ 2 h 18"/>
                <a:gd name="T10" fmla="*/ 16 w 27"/>
                <a:gd name="T11" fmla="*/ 2 h 18"/>
                <a:gd name="T12" fmla="*/ 13 w 27"/>
                <a:gd name="T13" fmla="*/ 3 h 18"/>
                <a:gd name="T14" fmla="*/ 11 w 27"/>
                <a:gd name="T15" fmla="*/ 4 h 18"/>
                <a:gd name="T16" fmla="*/ 11 w 27"/>
                <a:gd name="T17" fmla="*/ 5 h 18"/>
                <a:gd name="T18" fmla="*/ 10 w 27"/>
                <a:gd name="T19" fmla="*/ 7 h 18"/>
                <a:gd name="T20" fmla="*/ 9 w 27"/>
                <a:gd name="T21" fmla="*/ 8 h 18"/>
                <a:gd name="T22" fmla="*/ 8 w 27"/>
                <a:gd name="T23" fmla="*/ 9 h 18"/>
                <a:gd name="T24" fmla="*/ 8 w 27"/>
                <a:gd name="T25" fmla="*/ 9 h 18"/>
                <a:gd name="T26" fmla="*/ 7 w 27"/>
                <a:gd name="T27" fmla="*/ 7 h 18"/>
                <a:gd name="T28" fmla="*/ 6 w 27"/>
                <a:gd name="T29" fmla="*/ 6 h 18"/>
                <a:gd name="T30" fmla="*/ 5 w 27"/>
                <a:gd name="T31" fmla="*/ 6 h 18"/>
                <a:gd name="T32" fmla="*/ 4 w 27"/>
                <a:gd name="T33" fmla="*/ 5 h 18"/>
                <a:gd name="T34" fmla="*/ 2 w 27"/>
                <a:gd name="T35" fmla="*/ 5 h 18"/>
                <a:gd name="T36" fmla="*/ 0 w 27"/>
                <a:gd name="T37" fmla="*/ 5 h 18"/>
                <a:gd name="T38" fmla="*/ 0 w 27"/>
                <a:gd name="T39" fmla="*/ 5 h 18"/>
                <a:gd name="T40" fmla="*/ 0 w 27"/>
                <a:gd name="T41" fmla="*/ 6 h 18"/>
                <a:gd name="T42" fmla="*/ 1 w 27"/>
                <a:gd name="T43" fmla="*/ 6 h 18"/>
                <a:gd name="T44" fmla="*/ 2 w 27"/>
                <a:gd name="T45" fmla="*/ 8 h 18"/>
                <a:gd name="T46" fmla="*/ 2 w 27"/>
                <a:gd name="T47" fmla="*/ 8 h 18"/>
                <a:gd name="T48" fmla="*/ 1 w 27"/>
                <a:gd name="T49" fmla="*/ 9 h 18"/>
                <a:gd name="T50" fmla="*/ 1 w 27"/>
                <a:gd name="T51" fmla="*/ 10 h 18"/>
                <a:gd name="T52" fmla="*/ 1 w 27"/>
                <a:gd name="T53" fmla="*/ 11 h 18"/>
                <a:gd name="T54" fmla="*/ 2 w 27"/>
                <a:gd name="T55" fmla="*/ 12 h 18"/>
                <a:gd name="T56" fmla="*/ 2 w 27"/>
                <a:gd name="T57" fmla="*/ 13 h 18"/>
                <a:gd name="T58" fmla="*/ 2 w 27"/>
                <a:gd name="T59" fmla="*/ 15 h 18"/>
                <a:gd name="T60" fmla="*/ 3 w 27"/>
                <a:gd name="T61" fmla="*/ 16 h 18"/>
                <a:gd name="T62" fmla="*/ 2 w 27"/>
                <a:gd name="T63" fmla="*/ 17 h 18"/>
                <a:gd name="T64" fmla="*/ 3 w 27"/>
                <a:gd name="T65" fmla="*/ 18 h 18"/>
                <a:gd name="T66" fmla="*/ 4 w 27"/>
                <a:gd name="T67" fmla="*/ 18 h 18"/>
                <a:gd name="T68" fmla="*/ 6 w 27"/>
                <a:gd name="T69" fmla="*/ 18 h 18"/>
                <a:gd name="T70" fmla="*/ 7 w 27"/>
                <a:gd name="T71" fmla="*/ 18 h 18"/>
                <a:gd name="T72" fmla="*/ 8 w 27"/>
                <a:gd name="T73" fmla="*/ 17 h 18"/>
                <a:gd name="T74" fmla="*/ 9 w 27"/>
                <a:gd name="T75" fmla="*/ 16 h 18"/>
                <a:gd name="T76" fmla="*/ 11 w 27"/>
                <a:gd name="T77" fmla="*/ 16 h 18"/>
                <a:gd name="T78" fmla="*/ 12 w 27"/>
                <a:gd name="T79" fmla="*/ 16 h 18"/>
                <a:gd name="T80" fmla="*/ 13 w 27"/>
                <a:gd name="T81" fmla="*/ 15 h 18"/>
                <a:gd name="T82" fmla="*/ 14 w 27"/>
                <a:gd name="T83" fmla="*/ 15 h 18"/>
                <a:gd name="T84" fmla="*/ 15 w 27"/>
                <a:gd name="T85" fmla="*/ 15 h 18"/>
                <a:gd name="T86" fmla="*/ 15 w 27"/>
                <a:gd name="T87" fmla="*/ 15 h 18"/>
                <a:gd name="T88" fmla="*/ 17 w 27"/>
                <a:gd name="T89" fmla="*/ 14 h 18"/>
                <a:gd name="T90" fmla="*/ 17 w 27"/>
                <a:gd name="T91" fmla="*/ 13 h 18"/>
                <a:gd name="T92" fmla="*/ 18 w 27"/>
                <a:gd name="T93" fmla="*/ 13 h 18"/>
                <a:gd name="T94" fmla="*/ 19 w 27"/>
                <a:gd name="T95" fmla="*/ 12 h 18"/>
                <a:gd name="T96" fmla="*/ 21 w 27"/>
                <a:gd name="T97" fmla="*/ 12 h 18"/>
                <a:gd name="T98" fmla="*/ 22 w 27"/>
                <a:gd name="T99" fmla="*/ 11 h 18"/>
                <a:gd name="T100" fmla="*/ 24 w 27"/>
                <a:gd name="T101" fmla="*/ 11 h 18"/>
                <a:gd name="T102" fmla="*/ 25 w 27"/>
                <a:gd name="T103" fmla="*/ 10 h 18"/>
                <a:gd name="T104" fmla="*/ 25 w 27"/>
                <a:gd name="T105" fmla="*/ 10 h 18"/>
                <a:gd name="T106" fmla="*/ 25 w 27"/>
                <a:gd name="T107" fmla="*/ 8 h 18"/>
                <a:gd name="T108" fmla="*/ 26 w 27"/>
                <a:gd name="T109" fmla="*/ 7 h 18"/>
                <a:gd name="T110" fmla="*/ 26 w 27"/>
                <a:gd name="T111" fmla="*/ 7 h 18"/>
                <a:gd name="T112" fmla="*/ 26 w 27"/>
                <a:gd name="T113" fmla="*/ 7 h 18"/>
                <a:gd name="T114" fmla="*/ 27 w 27"/>
                <a:gd name="T115" fmla="*/ 7 h 18"/>
                <a:gd name="T116" fmla="*/ 24 w 27"/>
                <a:gd name="T117" fmla="*/ 4 h 18"/>
                <a:gd name="T118" fmla="*/ 23 w 27"/>
                <a:gd name="T1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18">
                  <a:moveTo>
                    <a:pt x="23" y="2"/>
                  </a:moveTo>
                  <a:cubicBezTo>
                    <a:pt x="23" y="1"/>
                    <a:pt x="22" y="1"/>
                    <a:pt x="22" y="0"/>
                  </a:cubicBezTo>
                  <a:cubicBezTo>
                    <a:pt x="22" y="0"/>
                    <a:pt x="22" y="0"/>
                    <a:pt x="22" y="0"/>
                  </a:cubicBezTo>
                  <a:cubicBezTo>
                    <a:pt x="21" y="1"/>
                    <a:pt x="21" y="1"/>
                    <a:pt x="21" y="1"/>
                  </a:cubicBezTo>
                  <a:cubicBezTo>
                    <a:pt x="20" y="1"/>
                    <a:pt x="19" y="1"/>
                    <a:pt x="18" y="2"/>
                  </a:cubicBezTo>
                  <a:cubicBezTo>
                    <a:pt x="17" y="2"/>
                    <a:pt x="17" y="2"/>
                    <a:pt x="16" y="2"/>
                  </a:cubicBezTo>
                  <a:cubicBezTo>
                    <a:pt x="15" y="3"/>
                    <a:pt x="14" y="3"/>
                    <a:pt x="13" y="3"/>
                  </a:cubicBezTo>
                  <a:cubicBezTo>
                    <a:pt x="12" y="4"/>
                    <a:pt x="12" y="3"/>
                    <a:pt x="11" y="4"/>
                  </a:cubicBezTo>
                  <a:cubicBezTo>
                    <a:pt x="11" y="4"/>
                    <a:pt x="11" y="5"/>
                    <a:pt x="11" y="5"/>
                  </a:cubicBezTo>
                  <a:cubicBezTo>
                    <a:pt x="10" y="6"/>
                    <a:pt x="10" y="6"/>
                    <a:pt x="10" y="7"/>
                  </a:cubicBezTo>
                  <a:cubicBezTo>
                    <a:pt x="10" y="7"/>
                    <a:pt x="10" y="8"/>
                    <a:pt x="9" y="8"/>
                  </a:cubicBezTo>
                  <a:cubicBezTo>
                    <a:pt x="9" y="9"/>
                    <a:pt x="9" y="9"/>
                    <a:pt x="8" y="9"/>
                  </a:cubicBezTo>
                  <a:cubicBezTo>
                    <a:pt x="8" y="9"/>
                    <a:pt x="8" y="9"/>
                    <a:pt x="8" y="9"/>
                  </a:cubicBezTo>
                  <a:cubicBezTo>
                    <a:pt x="8" y="8"/>
                    <a:pt x="8" y="8"/>
                    <a:pt x="7" y="7"/>
                  </a:cubicBezTo>
                  <a:cubicBezTo>
                    <a:pt x="7" y="7"/>
                    <a:pt x="7" y="6"/>
                    <a:pt x="6" y="6"/>
                  </a:cubicBezTo>
                  <a:cubicBezTo>
                    <a:pt x="6" y="6"/>
                    <a:pt x="6" y="6"/>
                    <a:pt x="5" y="6"/>
                  </a:cubicBezTo>
                  <a:cubicBezTo>
                    <a:pt x="5" y="6"/>
                    <a:pt x="5" y="5"/>
                    <a:pt x="4" y="5"/>
                  </a:cubicBezTo>
                  <a:cubicBezTo>
                    <a:pt x="4" y="5"/>
                    <a:pt x="3" y="5"/>
                    <a:pt x="2" y="5"/>
                  </a:cubicBezTo>
                  <a:cubicBezTo>
                    <a:pt x="1" y="5"/>
                    <a:pt x="1" y="5"/>
                    <a:pt x="0" y="5"/>
                  </a:cubicBezTo>
                  <a:cubicBezTo>
                    <a:pt x="0" y="5"/>
                    <a:pt x="0" y="5"/>
                    <a:pt x="0" y="5"/>
                  </a:cubicBezTo>
                  <a:cubicBezTo>
                    <a:pt x="0" y="6"/>
                    <a:pt x="0" y="6"/>
                    <a:pt x="0" y="6"/>
                  </a:cubicBezTo>
                  <a:cubicBezTo>
                    <a:pt x="0" y="6"/>
                    <a:pt x="1" y="6"/>
                    <a:pt x="1" y="6"/>
                  </a:cubicBezTo>
                  <a:cubicBezTo>
                    <a:pt x="1" y="7"/>
                    <a:pt x="1" y="7"/>
                    <a:pt x="2" y="8"/>
                  </a:cubicBezTo>
                  <a:cubicBezTo>
                    <a:pt x="2" y="8"/>
                    <a:pt x="2" y="8"/>
                    <a:pt x="2" y="8"/>
                  </a:cubicBezTo>
                  <a:cubicBezTo>
                    <a:pt x="1" y="9"/>
                    <a:pt x="1" y="9"/>
                    <a:pt x="1" y="9"/>
                  </a:cubicBezTo>
                  <a:cubicBezTo>
                    <a:pt x="0" y="9"/>
                    <a:pt x="0" y="10"/>
                    <a:pt x="1" y="10"/>
                  </a:cubicBezTo>
                  <a:cubicBezTo>
                    <a:pt x="1" y="11"/>
                    <a:pt x="1" y="11"/>
                    <a:pt x="1" y="11"/>
                  </a:cubicBezTo>
                  <a:cubicBezTo>
                    <a:pt x="1" y="12"/>
                    <a:pt x="1" y="12"/>
                    <a:pt x="2" y="12"/>
                  </a:cubicBezTo>
                  <a:cubicBezTo>
                    <a:pt x="2" y="13"/>
                    <a:pt x="2" y="13"/>
                    <a:pt x="2" y="13"/>
                  </a:cubicBezTo>
                  <a:cubicBezTo>
                    <a:pt x="2" y="14"/>
                    <a:pt x="2" y="14"/>
                    <a:pt x="2" y="15"/>
                  </a:cubicBezTo>
                  <a:cubicBezTo>
                    <a:pt x="2" y="15"/>
                    <a:pt x="3" y="15"/>
                    <a:pt x="3" y="16"/>
                  </a:cubicBezTo>
                  <a:cubicBezTo>
                    <a:pt x="3" y="16"/>
                    <a:pt x="2" y="17"/>
                    <a:pt x="2" y="17"/>
                  </a:cubicBezTo>
                  <a:cubicBezTo>
                    <a:pt x="3" y="18"/>
                    <a:pt x="3" y="18"/>
                    <a:pt x="3" y="18"/>
                  </a:cubicBezTo>
                  <a:cubicBezTo>
                    <a:pt x="4" y="18"/>
                    <a:pt x="4" y="18"/>
                    <a:pt x="4" y="18"/>
                  </a:cubicBezTo>
                  <a:cubicBezTo>
                    <a:pt x="5" y="18"/>
                    <a:pt x="5" y="18"/>
                    <a:pt x="6" y="18"/>
                  </a:cubicBezTo>
                  <a:cubicBezTo>
                    <a:pt x="6" y="18"/>
                    <a:pt x="6" y="18"/>
                    <a:pt x="7" y="18"/>
                  </a:cubicBezTo>
                  <a:cubicBezTo>
                    <a:pt x="8" y="17"/>
                    <a:pt x="8" y="17"/>
                    <a:pt x="8" y="17"/>
                  </a:cubicBezTo>
                  <a:cubicBezTo>
                    <a:pt x="9" y="17"/>
                    <a:pt x="9" y="17"/>
                    <a:pt x="9" y="16"/>
                  </a:cubicBezTo>
                  <a:cubicBezTo>
                    <a:pt x="10" y="16"/>
                    <a:pt x="10" y="16"/>
                    <a:pt x="11" y="16"/>
                  </a:cubicBezTo>
                  <a:cubicBezTo>
                    <a:pt x="11" y="16"/>
                    <a:pt x="11" y="16"/>
                    <a:pt x="12" y="16"/>
                  </a:cubicBezTo>
                  <a:cubicBezTo>
                    <a:pt x="12" y="16"/>
                    <a:pt x="13" y="16"/>
                    <a:pt x="13" y="15"/>
                  </a:cubicBezTo>
                  <a:cubicBezTo>
                    <a:pt x="14" y="15"/>
                    <a:pt x="14" y="14"/>
                    <a:pt x="14" y="15"/>
                  </a:cubicBezTo>
                  <a:cubicBezTo>
                    <a:pt x="14" y="15"/>
                    <a:pt x="14" y="15"/>
                    <a:pt x="15" y="15"/>
                  </a:cubicBezTo>
                  <a:cubicBezTo>
                    <a:pt x="15" y="15"/>
                    <a:pt x="15" y="15"/>
                    <a:pt x="15" y="15"/>
                  </a:cubicBezTo>
                  <a:cubicBezTo>
                    <a:pt x="16" y="15"/>
                    <a:pt x="16" y="15"/>
                    <a:pt x="17" y="14"/>
                  </a:cubicBezTo>
                  <a:cubicBezTo>
                    <a:pt x="17" y="14"/>
                    <a:pt x="17" y="14"/>
                    <a:pt x="17" y="13"/>
                  </a:cubicBezTo>
                  <a:cubicBezTo>
                    <a:pt x="18" y="13"/>
                    <a:pt x="18" y="13"/>
                    <a:pt x="18" y="13"/>
                  </a:cubicBezTo>
                  <a:cubicBezTo>
                    <a:pt x="19" y="13"/>
                    <a:pt x="19" y="13"/>
                    <a:pt x="19" y="12"/>
                  </a:cubicBezTo>
                  <a:cubicBezTo>
                    <a:pt x="20" y="12"/>
                    <a:pt x="20" y="12"/>
                    <a:pt x="21" y="12"/>
                  </a:cubicBezTo>
                  <a:cubicBezTo>
                    <a:pt x="21" y="12"/>
                    <a:pt x="22" y="12"/>
                    <a:pt x="22" y="11"/>
                  </a:cubicBezTo>
                  <a:cubicBezTo>
                    <a:pt x="23" y="11"/>
                    <a:pt x="23" y="11"/>
                    <a:pt x="24" y="11"/>
                  </a:cubicBezTo>
                  <a:cubicBezTo>
                    <a:pt x="24" y="11"/>
                    <a:pt x="24" y="11"/>
                    <a:pt x="25" y="10"/>
                  </a:cubicBezTo>
                  <a:cubicBezTo>
                    <a:pt x="25" y="10"/>
                    <a:pt x="25" y="10"/>
                    <a:pt x="25" y="10"/>
                  </a:cubicBezTo>
                  <a:cubicBezTo>
                    <a:pt x="25" y="9"/>
                    <a:pt x="24" y="9"/>
                    <a:pt x="25" y="8"/>
                  </a:cubicBezTo>
                  <a:cubicBezTo>
                    <a:pt x="25" y="8"/>
                    <a:pt x="25" y="8"/>
                    <a:pt x="26" y="7"/>
                  </a:cubicBezTo>
                  <a:cubicBezTo>
                    <a:pt x="26" y="7"/>
                    <a:pt x="26" y="7"/>
                    <a:pt x="26" y="7"/>
                  </a:cubicBezTo>
                  <a:cubicBezTo>
                    <a:pt x="26" y="7"/>
                    <a:pt x="26" y="7"/>
                    <a:pt x="26" y="7"/>
                  </a:cubicBezTo>
                  <a:cubicBezTo>
                    <a:pt x="27" y="7"/>
                    <a:pt x="27" y="7"/>
                    <a:pt x="27" y="7"/>
                  </a:cubicBezTo>
                  <a:cubicBezTo>
                    <a:pt x="26" y="6"/>
                    <a:pt x="25" y="5"/>
                    <a:pt x="24" y="4"/>
                  </a:cubicBezTo>
                  <a:cubicBezTo>
                    <a:pt x="24" y="3"/>
                    <a:pt x="24" y="3"/>
                    <a:pt x="2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1" name="Freeform 52"/>
            <p:cNvSpPr>
              <a:spLocks/>
            </p:cNvSpPr>
            <p:nvPr/>
          </p:nvSpPr>
          <p:spPr bwMode="auto">
            <a:xfrm>
              <a:off x="3729039" y="2557464"/>
              <a:ext cx="161925" cy="139700"/>
            </a:xfrm>
            <a:custGeom>
              <a:avLst/>
              <a:gdLst>
                <a:gd name="T0" fmla="*/ 14 w 15"/>
                <a:gd name="T1" fmla="*/ 10 h 13"/>
                <a:gd name="T2" fmla="*/ 13 w 15"/>
                <a:gd name="T3" fmla="*/ 10 h 13"/>
                <a:gd name="T4" fmla="*/ 13 w 15"/>
                <a:gd name="T5" fmla="*/ 9 h 13"/>
                <a:gd name="T6" fmla="*/ 13 w 15"/>
                <a:gd name="T7" fmla="*/ 8 h 13"/>
                <a:gd name="T8" fmla="*/ 13 w 15"/>
                <a:gd name="T9" fmla="*/ 7 h 13"/>
                <a:gd name="T10" fmla="*/ 13 w 15"/>
                <a:gd name="T11" fmla="*/ 6 h 13"/>
                <a:gd name="T12" fmla="*/ 12 w 15"/>
                <a:gd name="T13" fmla="*/ 5 h 13"/>
                <a:gd name="T14" fmla="*/ 11 w 15"/>
                <a:gd name="T15" fmla="*/ 4 h 13"/>
                <a:gd name="T16" fmla="*/ 11 w 15"/>
                <a:gd name="T17" fmla="*/ 4 h 13"/>
                <a:gd name="T18" fmla="*/ 10 w 15"/>
                <a:gd name="T19" fmla="*/ 3 h 13"/>
                <a:gd name="T20" fmla="*/ 10 w 15"/>
                <a:gd name="T21" fmla="*/ 2 h 13"/>
                <a:gd name="T22" fmla="*/ 9 w 15"/>
                <a:gd name="T23" fmla="*/ 2 h 13"/>
                <a:gd name="T24" fmla="*/ 8 w 15"/>
                <a:gd name="T25" fmla="*/ 2 h 13"/>
                <a:gd name="T26" fmla="*/ 8 w 15"/>
                <a:gd name="T27" fmla="*/ 1 h 13"/>
                <a:gd name="T28" fmla="*/ 7 w 15"/>
                <a:gd name="T29" fmla="*/ 1 h 13"/>
                <a:gd name="T30" fmla="*/ 6 w 15"/>
                <a:gd name="T31" fmla="*/ 0 h 13"/>
                <a:gd name="T32" fmla="*/ 5 w 15"/>
                <a:gd name="T33" fmla="*/ 1 h 13"/>
                <a:gd name="T34" fmla="*/ 4 w 15"/>
                <a:gd name="T35" fmla="*/ 1 h 13"/>
                <a:gd name="T36" fmla="*/ 3 w 15"/>
                <a:gd name="T37" fmla="*/ 1 h 13"/>
                <a:gd name="T38" fmla="*/ 2 w 15"/>
                <a:gd name="T39" fmla="*/ 2 h 13"/>
                <a:gd name="T40" fmla="*/ 2 w 15"/>
                <a:gd name="T41" fmla="*/ 2 h 13"/>
                <a:gd name="T42" fmla="*/ 2 w 15"/>
                <a:gd name="T43" fmla="*/ 3 h 13"/>
                <a:gd name="T44" fmla="*/ 1 w 15"/>
                <a:gd name="T45" fmla="*/ 4 h 13"/>
                <a:gd name="T46" fmla="*/ 0 w 15"/>
                <a:gd name="T47" fmla="*/ 5 h 13"/>
                <a:gd name="T48" fmla="*/ 0 w 15"/>
                <a:gd name="T49" fmla="*/ 7 h 13"/>
                <a:gd name="T50" fmla="*/ 1 w 15"/>
                <a:gd name="T51" fmla="*/ 8 h 13"/>
                <a:gd name="T52" fmla="*/ 1 w 15"/>
                <a:gd name="T53" fmla="*/ 9 h 13"/>
                <a:gd name="T54" fmla="*/ 3 w 15"/>
                <a:gd name="T55" fmla="*/ 9 h 13"/>
                <a:gd name="T56" fmla="*/ 4 w 15"/>
                <a:gd name="T57" fmla="*/ 9 h 13"/>
                <a:gd name="T58" fmla="*/ 5 w 15"/>
                <a:gd name="T59" fmla="*/ 9 h 13"/>
                <a:gd name="T60" fmla="*/ 6 w 15"/>
                <a:gd name="T61" fmla="*/ 9 h 13"/>
                <a:gd name="T62" fmla="*/ 7 w 15"/>
                <a:gd name="T63" fmla="*/ 9 h 13"/>
                <a:gd name="T64" fmla="*/ 8 w 15"/>
                <a:gd name="T65" fmla="*/ 9 h 13"/>
                <a:gd name="T66" fmla="*/ 9 w 15"/>
                <a:gd name="T67" fmla="*/ 10 h 13"/>
                <a:gd name="T68" fmla="*/ 8 w 15"/>
                <a:gd name="T69" fmla="*/ 10 h 13"/>
                <a:gd name="T70" fmla="*/ 7 w 15"/>
                <a:gd name="T71" fmla="*/ 10 h 13"/>
                <a:gd name="T72" fmla="*/ 6 w 15"/>
                <a:gd name="T73" fmla="*/ 10 h 13"/>
                <a:gd name="T74" fmla="*/ 6 w 15"/>
                <a:gd name="T75" fmla="*/ 10 h 13"/>
                <a:gd name="T76" fmla="*/ 5 w 15"/>
                <a:gd name="T77" fmla="*/ 10 h 13"/>
                <a:gd name="T78" fmla="*/ 4 w 15"/>
                <a:gd name="T79" fmla="*/ 10 h 13"/>
                <a:gd name="T80" fmla="*/ 4 w 15"/>
                <a:gd name="T81" fmla="*/ 10 h 13"/>
                <a:gd name="T82" fmla="*/ 3 w 15"/>
                <a:gd name="T83" fmla="*/ 10 h 13"/>
                <a:gd name="T84" fmla="*/ 2 w 15"/>
                <a:gd name="T85" fmla="*/ 10 h 13"/>
                <a:gd name="T86" fmla="*/ 1 w 15"/>
                <a:gd name="T87" fmla="*/ 11 h 13"/>
                <a:gd name="T88" fmla="*/ 1 w 15"/>
                <a:gd name="T89" fmla="*/ 12 h 13"/>
                <a:gd name="T90" fmla="*/ 1 w 15"/>
                <a:gd name="T91" fmla="*/ 13 h 13"/>
                <a:gd name="T92" fmla="*/ 1 w 15"/>
                <a:gd name="T93" fmla="*/ 13 h 13"/>
                <a:gd name="T94" fmla="*/ 3 w 15"/>
                <a:gd name="T95" fmla="*/ 13 h 13"/>
                <a:gd name="T96" fmla="*/ 4 w 15"/>
                <a:gd name="T97" fmla="*/ 13 h 13"/>
                <a:gd name="T98" fmla="*/ 5 w 15"/>
                <a:gd name="T99" fmla="*/ 12 h 13"/>
                <a:gd name="T100" fmla="*/ 5 w 15"/>
                <a:gd name="T101" fmla="*/ 12 h 13"/>
                <a:gd name="T102" fmla="*/ 7 w 15"/>
                <a:gd name="T103" fmla="*/ 12 h 13"/>
                <a:gd name="T104" fmla="*/ 9 w 15"/>
                <a:gd name="T105" fmla="*/ 12 h 13"/>
                <a:gd name="T106" fmla="*/ 9 w 15"/>
                <a:gd name="T107" fmla="*/ 12 h 13"/>
                <a:gd name="T108" fmla="*/ 10 w 15"/>
                <a:gd name="T109" fmla="*/ 12 h 13"/>
                <a:gd name="T110" fmla="*/ 11 w 15"/>
                <a:gd name="T111" fmla="*/ 13 h 13"/>
                <a:gd name="T112" fmla="*/ 12 w 15"/>
                <a:gd name="T113" fmla="*/ 13 h 13"/>
                <a:gd name="T114" fmla="*/ 13 w 15"/>
                <a:gd name="T115" fmla="*/ 13 h 13"/>
                <a:gd name="T116" fmla="*/ 14 w 15"/>
                <a:gd name="T117" fmla="*/ 13 h 13"/>
                <a:gd name="T118" fmla="*/ 15 w 15"/>
                <a:gd name="T119" fmla="*/ 12 h 13"/>
                <a:gd name="T120" fmla="*/ 15 w 15"/>
                <a:gd name="T121" fmla="*/ 11 h 13"/>
                <a:gd name="T122" fmla="*/ 14 w 15"/>
                <a:gd name="T1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 h="13">
                  <a:moveTo>
                    <a:pt x="14" y="10"/>
                  </a:moveTo>
                  <a:cubicBezTo>
                    <a:pt x="14" y="10"/>
                    <a:pt x="14" y="10"/>
                    <a:pt x="13" y="10"/>
                  </a:cubicBezTo>
                  <a:cubicBezTo>
                    <a:pt x="13" y="9"/>
                    <a:pt x="13" y="9"/>
                    <a:pt x="13" y="9"/>
                  </a:cubicBezTo>
                  <a:cubicBezTo>
                    <a:pt x="13" y="8"/>
                    <a:pt x="13" y="8"/>
                    <a:pt x="13" y="8"/>
                  </a:cubicBezTo>
                  <a:cubicBezTo>
                    <a:pt x="13" y="7"/>
                    <a:pt x="13" y="7"/>
                    <a:pt x="13" y="7"/>
                  </a:cubicBezTo>
                  <a:cubicBezTo>
                    <a:pt x="13" y="6"/>
                    <a:pt x="13" y="6"/>
                    <a:pt x="13" y="6"/>
                  </a:cubicBezTo>
                  <a:cubicBezTo>
                    <a:pt x="12" y="6"/>
                    <a:pt x="12" y="5"/>
                    <a:pt x="12" y="5"/>
                  </a:cubicBezTo>
                  <a:cubicBezTo>
                    <a:pt x="12" y="5"/>
                    <a:pt x="11" y="5"/>
                    <a:pt x="11" y="4"/>
                  </a:cubicBezTo>
                  <a:cubicBezTo>
                    <a:pt x="11" y="4"/>
                    <a:pt x="11" y="4"/>
                    <a:pt x="11" y="4"/>
                  </a:cubicBezTo>
                  <a:cubicBezTo>
                    <a:pt x="11" y="3"/>
                    <a:pt x="10" y="4"/>
                    <a:pt x="10" y="3"/>
                  </a:cubicBezTo>
                  <a:cubicBezTo>
                    <a:pt x="10" y="3"/>
                    <a:pt x="10" y="3"/>
                    <a:pt x="10" y="2"/>
                  </a:cubicBezTo>
                  <a:cubicBezTo>
                    <a:pt x="10" y="2"/>
                    <a:pt x="10" y="2"/>
                    <a:pt x="9" y="2"/>
                  </a:cubicBezTo>
                  <a:cubicBezTo>
                    <a:pt x="9" y="2"/>
                    <a:pt x="9" y="2"/>
                    <a:pt x="8" y="2"/>
                  </a:cubicBezTo>
                  <a:cubicBezTo>
                    <a:pt x="8" y="1"/>
                    <a:pt x="8" y="1"/>
                    <a:pt x="8" y="1"/>
                  </a:cubicBezTo>
                  <a:cubicBezTo>
                    <a:pt x="8" y="0"/>
                    <a:pt x="7" y="1"/>
                    <a:pt x="7" y="1"/>
                  </a:cubicBezTo>
                  <a:cubicBezTo>
                    <a:pt x="6" y="0"/>
                    <a:pt x="6" y="0"/>
                    <a:pt x="6" y="0"/>
                  </a:cubicBezTo>
                  <a:cubicBezTo>
                    <a:pt x="5" y="0"/>
                    <a:pt x="5" y="0"/>
                    <a:pt x="5" y="1"/>
                  </a:cubicBezTo>
                  <a:cubicBezTo>
                    <a:pt x="5" y="1"/>
                    <a:pt x="4" y="1"/>
                    <a:pt x="4" y="1"/>
                  </a:cubicBezTo>
                  <a:cubicBezTo>
                    <a:pt x="4" y="1"/>
                    <a:pt x="3" y="1"/>
                    <a:pt x="3" y="1"/>
                  </a:cubicBezTo>
                  <a:cubicBezTo>
                    <a:pt x="3" y="1"/>
                    <a:pt x="3" y="1"/>
                    <a:pt x="2" y="2"/>
                  </a:cubicBezTo>
                  <a:cubicBezTo>
                    <a:pt x="2" y="2"/>
                    <a:pt x="2" y="2"/>
                    <a:pt x="2" y="2"/>
                  </a:cubicBezTo>
                  <a:cubicBezTo>
                    <a:pt x="2" y="2"/>
                    <a:pt x="3" y="3"/>
                    <a:pt x="2" y="3"/>
                  </a:cubicBezTo>
                  <a:cubicBezTo>
                    <a:pt x="2" y="4"/>
                    <a:pt x="2" y="4"/>
                    <a:pt x="1" y="4"/>
                  </a:cubicBezTo>
                  <a:cubicBezTo>
                    <a:pt x="1" y="5"/>
                    <a:pt x="0" y="5"/>
                    <a:pt x="0" y="5"/>
                  </a:cubicBezTo>
                  <a:cubicBezTo>
                    <a:pt x="0" y="6"/>
                    <a:pt x="0" y="6"/>
                    <a:pt x="0" y="7"/>
                  </a:cubicBezTo>
                  <a:cubicBezTo>
                    <a:pt x="1" y="7"/>
                    <a:pt x="1" y="7"/>
                    <a:pt x="1" y="8"/>
                  </a:cubicBezTo>
                  <a:cubicBezTo>
                    <a:pt x="2" y="8"/>
                    <a:pt x="1" y="9"/>
                    <a:pt x="1" y="9"/>
                  </a:cubicBezTo>
                  <a:cubicBezTo>
                    <a:pt x="2" y="9"/>
                    <a:pt x="2" y="9"/>
                    <a:pt x="3" y="9"/>
                  </a:cubicBezTo>
                  <a:cubicBezTo>
                    <a:pt x="3" y="9"/>
                    <a:pt x="4" y="9"/>
                    <a:pt x="4" y="9"/>
                  </a:cubicBezTo>
                  <a:cubicBezTo>
                    <a:pt x="5" y="9"/>
                    <a:pt x="5" y="9"/>
                    <a:pt x="5" y="9"/>
                  </a:cubicBezTo>
                  <a:cubicBezTo>
                    <a:pt x="6" y="8"/>
                    <a:pt x="6" y="8"/>
                    <a:pt x="6" y="9"/>
                  </a:cubicBezTo>
                  <a:cubicBezTo>
                    <a:pt x="7" y="9"/>
                    <a:pt x="7" y="9"/>
                    <a:pt x="7" y="9"/>
                  </a:cubicBezTo>
                  <a:cubicBezTo>
                    <a:pt x="8" y="9"/>
                    <a:pt x="8" y="9"/>
                    <a:pt x="8" y="9"/>
                  </a:cubicBezTo>
                  <a:cubicBezTo>
                    <a:pt x="9" y="9"/>
                    <a:pt x="9" y="9"/>
                    <a:pt x="9" y="10"/>
                  </a:cubicBezTo>
                  <a:cubicBezTo>
                    <a:pt x="9" y="10"/>
                    <a:pt x="8" y="10"/>
                    <a:pt x="8" y="10"/>
                  </a:cubicBezTo>
                  <a:cubicBezTo>
                    <a:pt x="8" y="10"/>
                    <a:pt x="7" y="10"/>
                    <a:pt x="7" y="10"/>
                  </a:cubicBezTo>
                  <a:cubicBezTo>
                    <a:pt x="7" y="10"/>
                    <a:pt x="7" y="10"/>
                    <a:pt x="6" y="10"/>
                  </a:cubicBezTo>
                  <a:cubicBezTo>
                    <a:pt x="6" y="9"/>
                    <a:pt x="6" y="9"/>
                    <a:pt x="6" y="10"/>
                  </a:cubicBezTo>
                  <a:cubicBezTo>
                    <a:pt x="5" y="10"/>
                    <a:pt x="5" y="10"/>
                    <a:pt x="5" y="10"/>
                  </a:cubicBezTo>
                  <a:cubicBezTo>
                    <a:pt x="5" y="10"/>
                    <a:pt x="5" y="10"/>
                    <a:pt x="4" y="10"/>
                  </a:cubicBezTo>
                  <a:cubicBezTo>
                    <a:pt x="4" y="10"/>
                    <a:pt x="4" y="10"/>
                    <a:pt x="4" y="10"/>
                  </a:cubicBezTo>
                  <a:cubicBezTo>
                    <a:pt x="4" y="11"/>
                    <a:pt x="3" y="10"/>
                    <a:pt x="3" y="10"/>
                  </a:cubicBezTo>
                  <a:cubicBezTo>
                    <a:pt x="3" y="10"/>
                    <a:pt x="3" y="10"/>
                    <a:pt x="2" y="10"/>
                  </a:cubicBezTo>
                  <a:cubicBezTo>
                    <a:pt x="1" y="11"/>
                    <a:pt x="1" y="11"/>
                    <a:pt x="1" y="11"/>
                  </a:cubicBezTo>
                  <a:cubicBezTo>
                    <a:pt x="1" y="11"/>
                    <a:pt x="1" y="11"/>
                    <a:pt x="1" y="12"/>
                  </a:cubicBezTo>
                  <a:cubicBezTo>
                    <a:pt x="1" y="12"/>
                    <a:pt x="1" y="12"/>
                    <a:pt x="1" y="13"/>
                  </a:cubicBezTo>
                  <a:cubicBezTo>
                    <a:pt x="1" y="13"/>
                    <a:pt x="1" y="13"/>
                    <a:pt x="1" y="13"/>
                  </a:cubicBezTo>
                  <a:cubicBezTo>
                    <a:pt x="2" y="13"/>
                    <a:pt x="2" y="13"/>
                    <a:pt x="3" y="13"/>
                  </a:cubicBezTo>
                  <a:cubicBezTo>
                    <a:pt x="3" y="13"/>
                    <a:pt x="3" y="13"/>
                    <a:pt x="4" y="13"/>
                  </a:cubicBezTo>
                  <a:cubicBezTo>
                    <a:pt x="4" y="13"/>
                    <a:pt x="4" y="12"/>
                    <a:pt x="5" y="12"/>
                  </a:cubicBezTo>
                  <a:cubicBezTo>
                    <a:pt x="5" y="12"/>
                    <a:pt x="5" y="12"/>
                    <a:pt x="5" y="12"/>
                  </a:cubicBezTo>
                  <a:cubicBezTo>
                    <a:pt x="6" y="12"/>
                    <a:pt x="7" y="12"/>
                    <a:pt x="7" y="12"/>
                  </a:cubicBezTo>
                  <a:cubicBezTo>
                    <a:pt x="8" y="12"/>
                    <a:pt x="8" y="12"/>
                    <a:pt x="9" y="12"/>
                  </a:cubicBezTo>
                  <a:cubicBezTo>
                    <a:pt x="9" y="12"/>
                    <a:pt x="9" y="12"/>
                    <a:pt x="9" y="12"/>
                  </a:cubicBezTo>
                  <a:cubicBezTo>
                    <a:pt x="9" y="12"/>
                    <a:pt x="9" y="12"/>
                    <a:pt x="10" y="12"/>
                  </a:cubicBezTo>
                  <a:cubicBezTo>
                    <a:pt x="10" y="12"/>
                    <a:pt x="10" y="12"/>
                    <a:pt x="11" y="13"/>
                  </a:cubicBezTo>
                  <a:cubicBezTo>
                    <a:pt x="11" y="13"/>
                    <a:pt x="12" y="13"/>
                    <a:pt x="12" y="13"/>
                  </a:cubicBezTo>
                  <a:cubicBezTo>
                    <a:pt x="13" y="13"/>
                    <a:pt x="13" y="12"/>
                    <a:pt x="13" y="13"/>
                  </a:cubicBezTo>
                  <a:cubicBezTo>
                    <a:pt x="14" y="13"/>
                    <a:pt x="14" y="13"/>
                    <a:pt x="14" y="13"/>
                  </a:cubicBezTo>
                  <a:cubicBezTo>
                    <a:pt x="14" y="13"/>
                    <a:pt x="14" y="13"/>
                    <a:pt x="15" y="12"/>
                  </a:cubicBezTo>
                  <a:cubicBezTo>
                    <a:pt x="15" y="12"/>
                    <a:pt x="15" y="12"/>
                    <a:pt x="15" y="11"/>
                  </a:cubicBezTo>
                  <a:cubicBezTo>
                    <a:pt x="15" y="11"/>
                    <a:pt x="15" y="11"/>
                    <a:pt x="14"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2" name="Freeform 53"/>
            <p:cNvSpPr>
              <a:spLocks/>
            </p:cNvSpPr>
            <p:nvPr/>
          </p:nvSpPr>
          <p:spPr bwMode="auto">
            <a:xfrm>
              <a:off x="3740152" y="26543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3" name="Freeform 54"/>
            <p:cNvSpPr>
              <a:spLocks/>
            </p:cNvSpPr>
            <p:nvPr/>
          </p:nvSpPr>
          <p:spPr bwMode="auto">
            <a:xfrm>
              <a:off x="3751264" y="2578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4" name="Freeform 55"/>
            <p:cNvSpPr>
              <a:spLocks/>
            </p:cNvSpPr>
            <p:nvPr/>
          </p:nvSpPr>
          <p:spPr bwMode="auto">
            <a:xfrm>
              <a:off x="4268789" y="2643189"/>
              <a:ext cx="323850" cy="314325"/>
            </a:xfrm>
            <a:custGeom>
              <a:avLst/>
              <a:gdLst>
                <a:gd name="T0" fmla="*/ 29 w 30"/>
                <a:gd name="T1" fmla="*/ 5 h 29"/>
                <a:gd name="T2" fmla="*/ 28 w 30"/>
                <a:gd name="T3" fmla="*/ 3 h 29"/>
                <a:gd name="T4" fmla="*/ 29 w 30"/>
                <a:gd name="T5" fmla="*/ 2 h 29"/>
                <a:gd name="T6" fmla="*/ 28 w 30"/>
                <a:gd name="T7" fmla="*/ 1 h 29"/>
                <a:gd name="T8" fmla="*/ 27 w 30"/>
                <a:gd name="T9" fmla="*/ 1 h 29"/>
                <a:gd name="T10" fmla="*/ 26 w 30"/>
                <a:gd name="T11" fmla="*/ 2 h 29"/>
                <a:gd name="T12" fmla="*/ 24 w 30"/>
                <a:gd name="T13" fmla="*/ 3 h 29"/>
                <a:gd name="T14" fmla="*/ 22 w 30"/>
                <a:gd name="T15" fmla="*/ 2 h 29"/>
                <a:gd name="T16" fmla="*/ 20 w 30"/>
                <a:gd name="T17" fmla="*/ 2 h 29"/>
                <a:gd name="T18" fmla="*/ 18 w 30"/>
                <a:gd name="T19" fmla="*/ 3 h 29"/>
                <a:gd name="T20" fmla="*/ 16 w 30"/>
                <a:gd name="T21" fmla="*/ 4 h 29"/>
                <a:gd name="T22" fmla="*/ 14 w 30"/>
                <a:gd name="T23" fmla="*/ 2 h 29"/>
                <a:gd name="T24" fmla="*/ 12 w 30"/>
                <a:gd name="T25" fmla="*/ 3 h 29"/>
                <a:gd name="T26" fmla="*/ 10 w 30"/>
                <a:gd name="T27" fmla="*/ 2 h 29"/>
                <a:gd name="T28" fmla="*/ 8 w 30"/>
                <a:gd name="T29" fmla="*/ 1 h 29"/>
                <a:gd name="T30" fmla="*/ 7 w 30"/>
                <a:gd name="T31" fmla="*/ 1 h 29"/>
                <a:gd name="T32" fmla="*/ 5 w 30"/>
                <a:gd name="T33" fmla="*/ 1 h 29"/>
                <a:gd name="T34" fmla="*/ 4 w 30"/>
                <a:gd name="T35" fmla="*/ 3 h 29"/>
                <a:gd name="T36" fmla="*/ 2 w 30"/>
                <a:gd name="T37" fmla="*/ 5 h 29"/>
                <a:gd name="T38" fmla="*/ 2 w 30"/>
                <a:gd name="T39" fmla="*/ 6 h 29"/>
                <a:gd name="T40" fmla="*/ 2 w 30"/>
                <a:gd name="T41" fmla="*/ 9 h 29"/>
                <a:gd name="T42" fmla="*/ 2 w 30"/>
                <a:gd name="T43" fmla="*/ 11 h 29"/>
                <a:gd name="T44" fmla="*/ 2 w 30"/>
                <a:gd name="T45" fmla="*/ 12 h 29"/>
                <a:gd name="T46" fmla="*/ 1 w 30"/>
                <a:gd name="T47" fmla="*/ 14 h 29"/>
                <a:gd name="T48" fmla="*/ 0 w 30"/>
                <a:gd name="T49" fmla="*/ 15 h 29"/>
                <a:gd name="T50" fmla="*/ 0 w 30"/>
                <a:gd name="T51" fmla="*/ 19 h 29"/>
                <a:gd name="T52" fmla="*/ 0 w 30"/>
                <a:gd name="T53" fmla="*/ 22 h 29"/>
                <a:gd name="T54" fmla="*/ 2 w 30"/>
                <a:gd name="T55" fmla="*/ 22 h 29"/>
                <a:gd name="T56" fmla="*/ 4 w 30"/>
                <a:gd name="T57" fmla="*/ 22 h 29"/>
                <a:gd name="T58" fmla="*/ 5 w 30"/>
                <a:gd name="T59" fmla="*/ 23 h 29"/>
                <a:gd name="T60" fmla="*/ 6 w 30"/>
                <a:gd name="T61" fmla="*/ 24 h 29"/>
                <a:gd name="T62" fmla="*/ 7 w 30"/>
                <a:gd name="T63" fmla="*/ 26 h 29"/>
                <a:gd name="T64" fmla="*/ 8 w 30"/>
                <a:gd name="T65" fmla="*/ 28 h 29"/>
                <a:gd name="T66" fmla="*/ 9 w 30"/>
                <a:gd name="T67" fmla="*/ 28 h 29"/>
                <a:gd name="T68" fmla="*/ 12 w 30"/>
                <a:gd name="T69" fmla="*/ 27 h 29"/>
                <a:gd name="T70" fmla="*/ 14 w 30"/>
                <a:gd name="T71" fmla="*/ 27 h 29"/>
                <a:gd name="T72" fmla="*/ 15 w 30"/>
                <a:gd name="T73" fmla="*/ 26 h 29"/>
                <a:gd name="T74" fmla="*/ 15 w 30"/>
                <a:gd name="T75" fmla="*/ 25 h 29"/>
                <a:gd name="T76" fmla="*/ 16 w 30"/>
                <a:gd name="T77" fmla="*/ 23 h 29"/>
                <a:gd name="T78" fmla="*/ 17 w 30"/>
                <a:gd name="T79" fmla="*/ 22 h 29"/>
                <a:gd name="T80" fmla="*/ 19 w 30"/>
                <a:gd name="T81" fmla="*/ 20 h 29"/>
                <a:gd name="T82" fmla="*/ 20 w 30"/>
                <a:gd name="T83" fmla="*/ 20 h 29"/>
                <a:gd name="T84" fmla="*/ 22 w 30"/>
                <a:gd name="T85" fmla="*/ 21 h 29"/>
                <a:gd name="T86" fmla="*/ 23 w 30"/>
                <a:gd name="T87" fmla="*/ 19 h 29"/>
                <a:gd name="T88" fmla="*/ 23 w 30"/>
                <a:gd name="T89" fmla="*/ 18 h 29"/>
                <a:gd name="T90" fmla="*/ 24 w 30"/>
                <a:gd name="T91" fmla="*/ 16 h 29"/>
                <a:gd name="T92" fmla="*/ 25 w 30"/>
                <a:gd name="T93" fmla="*/ 14 h 29"/>
                <a:gd name="T94" fmla="*/ 26 w 30"/>
                <a:gd name="T95" fmla="*/ 13 h 29"/>
                <a:gd name="T96" fmla="*/ 26 w 30"/>
                <a:gd name="T97" fmla="*/ 11 h 29"/>
                <a:gd name="T98" fmla="*/ 27 w 30"/>
                <a:gd name="T99" fmla="*/ 10 h 29"/>
                <a:gd name="T100" fmla="*/ 28 w 30"/>
                <a:gd name="T101" fmla="*/ 8 h 29"/>
                <a:gd name="T102" fmla="*/ 30 w 30"/>
                <a:gd name="T103" fmla="*/ 7 h 29"/>
                <a:gd name="T104" fmla="*/ 29 w 30"/>
                <a:gd name="T10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 h="29">
                  <a:moveTo>
                    <a:pt x="29" y="5"/>
                  </a:moveTo>
                  <a:cubicBezTo>
                    <a:pt x="29" y="5"/>
                    <a:pt x="29" y="5"/>
                    <a:pt x="29" y="5"/>
                  </a:cubicBezTo>
                  <a:cubicBezTo>
                    <a:pt x="28" y="5"/>
                    <a:pt x="28" y="4"/>
                    <a:pt x="28" y="4"/>
                  </a:cubicBezTo>
                  <a:cubicBezTo>
                    <a:pt x="28" y="4"/>
                    <a:pt x="28" y="4"/>
                    <a:pt x="28" y="3"/>
                  </a:cubicBezTo>
                  <a:cubicBezTo>
                    <a:pt x="29" y="3"/>
                    <a:pt x="29" y="3"/>
                    <a:pt x="29" y="3"/>
                  </a:cubicBezTo>
                  <a:cubicBezTo>
                    <a:pt x="29" y="2"/>
                    <a:pt x="29" y="2"/>
                    <a:pt x="29" y="2"/>
                  </a:cubicBezTo>
                  <a:cubicBezTo>
                    <a:pt x="28" y="2"/>
                    <a:pt x="29" y="1"/>
                    <a:pt x="28" y="1"/>
                  </a:cubicBezTo>
                  <a:cubicBezTo>
                    <a:pt x="28" y="1"/>
                    <a:pt x="28" y="1"/>
                    <a:pt x="28" y="1"/>
                  </a:cubicBezTo>
                  <a:cubicBezTo>
                    <a:pt x="28" y="1"/>
                    <a:pt x="28" y="1"/>
                    <a:pt x="28" y="1"/>
                  </a:cubicBezTo>
                  <a:cubicBezTo>
                    <a:pt x="27" y="1"/>
                    <a:pt x="27" y="1"/>
                    <a:pt x="27" y="1"/>
                  </a:cubicBezTo>
                  <a:cubicBezTo>
                    <a:pt x="27" y="2"/>
                    <a:pt x="27" y="2"/>
                    <a:pt x="27" y="2"/>
                  </a:cubicBezTo>
                  <a:cubicBezTo>
                    <a:pt x="26" y="2"/>
                    <a:pt x="26" y="2"/>
                    <a:pt x="26" y="2"/>
                  </a:cubicBezTo>
                  <a:cubicBezTo>
                    <a:pt x="25" y="2"/>
                    <a:pt x="25" y="2"/>
                    <a:pt x="25" y="3"/>
                  </a:cubicBezTo>
                  <a:cubicBezTo>
                    <a:pt x="24" y="3"/>
                    <a:pt x="24" y="3"/>
                    <a:pt x="24" y="3"/>
                  </a:cubicBezTo>
                  <a:cubicBezTo>
                    <a:pt x="23" y="3"/>
                    <a:pt x="23" y="3"/>
                    <a:pt x="23" y="3"/>
                  </a:cubicBezTo>
                  <a:cubicBezTo>
                    <a:pt x="22" y="3"/>
                    <a:pt x="22" y="3"/>
                    <a:pt x="22" y="2"/>
                  </a:cubicBezTo>
                  <a:cubicBezTo>
                    <a:pt x="22" y="2"/>
                    <a:pt x="21" y="2"/>
                    <a:pt x="21" y="2"/>
                  </a:cubicBezTo>
                  <a:cubicBezTo>
                    <a:pt x="21" y="2"/>
                    <a:pt x="20" y="2"/>
                    <a:pt x="20" y="2"/>
                  </a:cubicBezTo>
                  <a:cubicBezTo>
                    <a:pt x="19" y="2"/>
                    <a:pt x="19" y="2"/>
                    <a:pt x="19" y="3"/>
                  </a:cubicBezTo>
                  <a:cubicBezTo>
                    <a:pt x="18" y="3"/>
                    <a:pt x="18" y="3"/>
                    <a:pt x="18" y="3"/>
                  </a:cubicBezTo>
                  <a:cubicBezTo>
                    <a:pt x="17" y="4"/>
                    <a:pt x="17" y="4"/>
                    <a:pt x="17" y="4"/>
                  </a:cubicBezTo>
                  <a:cubicBezTo>
                    <a:pt x="16" y="4"/>
                    <a:pt x="16" y="4"/>
                    <a:pt x="16" y="4"/>
                  </a:cubicBezTo>
                  <a:cubicBezTo>
                    <a:pt x="15" y="3"/>
                    <a:pt x="15" y="3"/>
                    <a:pt x="15" y="3"/>
                  </a:cubicBezTo>
                  <a:cubicBezTo>
                    <a:pt x="14" y="3"/>
                    <a:pt x="14" y="2"/>
                    <a:pt x="14" y="2"/>
                  </a:cubicBezTo>
                  <a:cubicBezTo>
                    <a:pt x="13" y="2"/>
                    <a:pt x="13" y="2"/>
                    <a:pt x="13" y="2"/>
                  </a:cubicBezTo>
                  <a:cubicBezTo>
                    <a:pt x="12" y="2"/>
                    <a:pt x="12" y="3"/>
                    <a:pt x="12" y="3"/>
                  </a:cubicBezTo>
                  <a:cubicBezTo>
                    <a:pt x="11" y="3"/>
                    <a:pt x="11" y="3"/>
                    <a:pt x="10" y="3"/>
                  </a:cubicBezTo>
                  <a:cubicBezTo>
                    <a:pt x="10" y="3"/>
                    <a:pt x="10" y="2"/>
                    <a:pt x="10" y="2"/>
                  </a:cubicBezTo>
                  <a:cubicBezTo>
                    <a:pt x="9" y="2"/>
                    <a:pt x="9" y="2"/>
                    <a:pt x="9" y="2"/>
                  </a:cubicBezTo>
                  <a:cubicBezTo>
                    <a:pt x="8" y="2"/>
                    <a:pt x="8" y="1"/>
                    <a:pt x="8" y="1"/>
                  </a:cubicBezTo>
                  <a:cubicBezTo>
                    <a:pt x="8" y="1"/>
                    <a:pt x="8" y="1"/>
                    <a:pt x="7" y="1"/>
                  </a:cubicBezTo>
                  <a:cubicBezTo>
                    <a:pt x="7" y="0"/>
                    <a:pt x="7" y="1"/>
                    <a:pt x="7" y="1"/>
                  </a:cubicBezTo>
                  <a:cubicBezTo>
                    <a:pt x="6" y="1"/>
                    <a:pt x="6" y="1"/>
                    <a:pt x="6" y="1"/>
                  </a:cubicBezTo>
                  <a:cubicBezTo>
                    <a:pt x="6" y="1"/>
                    <a:pt x="5" y="1"/>
                    <a:pt x="5" y="1"/>
                  </a:cubicBezTo>
                  <a:cubicBezTo>
                    <a:pt x="5" y="1"/>
                    <a:pt x="4" y="2"/>
                    <a:pt x="4" y="2"/>
                  </a:cubicBezTo>
                  <a:cubicBezTo>
                    <a:pt x="4" y="2"/>
                    <a:pt x="4" y="2"/>
                    <a:pt x="4" y="3"/>
                  </a:cubicBezTo>
                  <a:cubicBezTo>
                    <a:pt x="3" y="3"/>
                    <a:pt x="4" y="4"/>
                    <a:pt x="3" y="4"/>
                  </a:cubicBezTo>
                  <a:cubicBezTo>
                    <a:pt x="3" y="4"/>
                    <a:pt x="2" y="4"/>
                    <a:pt x="2" y="5"/>
                  </a:cubicBezTo>
                  <a:cubicBezTo>
                    <a:pt x="2" y="5"/>
                    <a:pt x="2" y="5"/>
                    <a:pt x="2" y="6"/>
                  </a:cubicBezTo>
                  <a:cubicBezTo>
                    <a:pt x="2" y="6"/>
                    <a:pt x="2" y="6"/>
                    <a:pt x="2" y="6"/>
                  </a:cubicBezTo>
                  <a:cubicBezTo>
                    <a:pt x="2" y="7"/>
                    <a:pt x="2" y="7"/>
                    <a:pt x="2" y="7"/>
                  </a:cubicBezTo>
                  <a:cubicBezTo>
                    <a:pt x="2" y="8"/>
                    <a:pt x="2" y="8"/>
                    <a:pt x="2" y="9"/>
                  </a:cubicBezTo>
                  <a:cubicBezTo>
                    <a:pt x="3" y="9"/>
                    <a:pt x="3" y="9"/>
                    <a:pt x="3" y="10"/>
                  </a:cubicBezTo>
                  <a:cubicBezTo>
                    <a:pt x="3" y="10"/>
                    <a:pt x="3" y="10"/>
                    <a:pt x="2" y="11"/>
                  </a:cubicBezTo>
                  <a:cubicBezTo>
                    <a:pt x="2" y="11"/>
                    <a:pt x="2" y="11"/>
                    <a:pt x="2" y="12"/>
                  </a:cubicBezTo>
                  <a:cubicBezTo>
                    <a:pt x="2" y="12"/>
                    <a:pt x="2" y="12"/>
                    <a:pt x="2" y="12"/>
                  </a:cubicBezTo>
                  <a:cubicBezTo>
                    <a:pt x="1" y="13"/>
                    <a:pt x="1" y="13"/>
                    <a:pt x="1" y="13"/>
                  </a:cubicBezTo>
                  <a:cubicBezTo>
                    <a:pt x="1" y="14"/>
                    <a:pt x="1" y="14"/>
                    <a:pt x="1" y="14"/>
                  </a:cubicBezTo>
                  <a:cubicBezTo>
                    <a:pt x="1" y="14"/>
                    <a:pt x="1" y="14"/>
                    <a:pt x="1" y="14"/>
                  </a:cubicBezTo>
                  <a:cubicBezTo>
                    <a:pt x="0" y="15"/>
                    <a:pt x="0" y="15"/>
                    <a:pt x="0" y="15"/>
                  </a:cubicBezTo>
                  <a:cubicBezTo>
                    <a:pt x="0" y="15"/>
                    <a:pt x="0" y="16"/>
                    <a:pt x="0" y="17"/>
                  </a:cubicBezTo>
                  <a:cubicBezTo>
                    <a:pt x="0" y="17"/>
                    <a:pt x="0" y="18"/>
                    <a:pt x="0" y="19"/>
                  </a:cubicBezTo>
                  <a:cubicBezTo>
                    <a:pt x="0" y="19"/>
                    <a:pt x="0" y="20"/>
                    <a:pt x="0" y="20"/>
                  </a:cubicBezTo>
                  <a:cubicBezTo>
                    <a:pt x="0" y="21"/>
                    <a:pt x="0" y="21"/>
                    <a:pt x="0" y="22"/>
                  </a:cubicBezTo>
                  <a:cubicBezTo>
                    <a:pt x="0" y="22"/>
                    <a:pt x="0" y="22"/>
                    <a:pt x="0" y="22"/>
                  </a:cubicBezTo>
                  <a:cubicBezTo>
                    <a:pt x="1" y="22"/>
                    <a:pt x="1" y="22"/>
                    <a:pt x="2" y="22"/>
                  </a:cubicBezTo>
                  <a:cubicBezTo>
                    <a:pt x="2" y="22"/>
                    <a:pt x="3" y="22"/>
                    <a:pt x="3" y="22"/>
                  </a:cubicBezTo>
                  <a:cubicBezTo>
                    <a:pt x="4" y="22"/>
                    <a:pt x="4" y="22"/>
                    <a:pt x="4" y="22"/>
                  </a:cubicBezTo>
                  <a:cubicBezTo>
                    <a:pt x="4" y="22"/>
                    <a:pt x="5" y="22"/>
                    <a:pt x="5" y="23"/>
                  </a:cubicBezTo>
                  <a:cubicBezTo>
                    <a:pt x="5" y="23"/>
                    <a:pt x="5" y="23"/>
                    <a:pt x="5" y="23"/>
                  </a:cubicBezTo>
                  <a:cubicBezTo>
                    <a:pt x="5" y="24"/>
                    <a:pt x="6" y="23"/>
                    <a:pt x="6" y="24"/>
                  </a:cubicBezTo>
                  <a:cubicBezTo>
                    <a:pt x="6" y="24"/>
                    <a:pt x="6" y="24"/>
                    <a:pt x="6" y="24"/>
                  </a:cubicBezTo>
                  <a:cubicBezTo>
                    <a:pt x="7" y="25"/>
                    <a:pt x="7" y="25"/>
                    <a:pt x="7" y="25"/>
                  </a:cubicBezTo>
                  <a:cubicBezTo>
                    <a:pt x="7" y="26"/>
                    <a:pt x="7" y="26"/>
                    <a:pt x="7" y="26"/>
                  </a:cubicBezTo>
                  <a:cubicBezTo>
                    <a:pt x="7" y="27"/>
                    <a:pt x="7" y="27"/>
                    <a:pt x="7" y="27"/>
                  </a:cubicBezTo>
                  <a:cubicBezTo>
                    <a:pt x="8" y="28"/>
                    <a:pt x="8" y="28"/>
                    <a:pt x="8" y="28"/>
                  </a:cubicBezTo>
                  <a:cubicBezTo>
                    <a:pt x="8" y="28"/>
                    <a:pt x="8" y="28"/>
                    <a:pt x="9" y="28"/>
                  </a:cubicBezTo>
                  <a:cubicBezTo>
                    <a:pt x="9" y="28"/>
                    <a:pt x="9" y="28"/>
                    <a:pt x="9" y="28"/>
                  </a:cubicBezTo>
                  <a:cubicBezTo>
                    <a:pt x="10" y="29"/>
                    <a:pt x="10" y="28"/>
                    <a:pt x="10" y="28"/>
                  </a:cubicBezTo>
                  <a:cubicBezTo>
                    <a:pt x="11" y="28"/>
                    <a:pt x="11" y="27"/>
                    <a:pt x="12" y="27"/>
                  </a:cubicBezTo>
                  <a:cubicBezTo>
                    <a:pt x="13" y="27"/>
                    <a:pt x="13" y="27"/>
                    <a:pt x="13" y="27"/>
                  </a:cubicBezTo>
                  <a:cubicBezTo>
                    <a:pt x="14" y="27"/>
                    <a:pt x="14" y="27"/>
                    <a:pt x="14" y="27"/>
                  </a:cubicBezTo>
                  <a:cubicBezTo>
                    <a:pt x="14" y="27"/>
                    <a:pt x="14" y="27"/>
                    <a:pt x="14" y="27"/>
                  </a:cubicBezTo>
                  <a:cubicBezTo>
                    <a:pt x="14" y="26"/>
                    <a:pt x="14" y="26"/>
                    <a:pt x="15" y="26"/>
                  </a:cubicBezTo>
                  <a:cubicBezTo>
                    <a:pt x="15" y="26"/>
                    <a:pt x="15" y="26"/>
                    <a:pt x="15" y="26"/>
                  </a:cubicBezTo>
                  <a:cubicBezTo>
                    <a:pt x="15" y="25"/>
                    <a:pt x="15" y="25"/>
                    <a:pt x="15" y="25"/>
                  </a:cubicBezTo>
                  <a:cubicBezTo>
                    <a:pt x="15" y="25"/>
                    <a:pt x="15" y="24"/>
                    <a:pt x="15" y="24"/>
                  </a:cubicBezTo>
                  <a:cubicBezTo>
                    <a:pt x="15" y="24"/>
                    <a:pt x="16" y="23"/>
                    <a:pt x="16" y="23"/>
                  </a:cubicBezTo>
                  <a:cubicBezTo>
                    <a:pt x="16" y="23"/>
                    <a:pt x="16" y="23"/>
                    <a:pt x="17" y="22"/>
                  </a:cubicBezTo>
                  <a:cubicBezTo>
                    <a:pt x="17" y="22"/>
                    <a:pt x="17" y="22"/>
                    <a:pt x="17" y="22"/>
                  </a:cubicBezTo>
                  <a:cubicBezTo>
                    <a:pt x="18" y="22"/>
                    <a:pt x="18" y="21"/>
                    <a:pt x="18" y="21"/>
                  </a:cubicBezTo>
                  <a:cubicBezTo>
                    <a:pt x="18" y="21"/>
                    <a:pt x="18" y="20"/>
                    <a:pt x="19" y="20"/>
                  </a:cubicBezTo>
                  <a:cubicBezTo>
                    <a:pt x="19" y="20"/>
                    <a:pt x="19" y="20"/>
                    <a:pt x="20" y="20"/>
                  </a:cubicBezTo>
                  <a:cubicBezTo>
                    <a:pt x="20" y="20"/>
                    <a:pt x="20" y="20"/>
                    <a:pt x="20" y="20"/>
                  </a:cubicBezTo>
                  <a:cubicBezTo>
                    <a:pt x="21" y="20"/>
                    <a:pt x="21" y="21"/>
                    <a:pt x="21" y="21"/>
                  </a:cubicBezTo>
                  <a:cubicBezTo>
                    <a:pt x="21" y="21"/>
                    <a:pt x="21" y="21"/>
                    <a:pt x="22" y="21"/>
                  </a:cubicBezTo>
                  <a:cubicBezTo>
                    <a:pt x="22" y="22"/>
                    <a:pt x="22" y="21"/>
                    <a:pt x="22" y="21"/>
                  </a:cubicBezTo>
                  <a:cubicBezTo>
                    <a:pt x="23" y="20"/>
                    <a:pt x="23" y="20"/>
                    <a:pt x="23" y="19"/>
                  </a:cubicBezTo>
                  <a:cubicBezTo>
                    <a:pt x="23" y="19"/>
                    <a:pt x="23" y="19"/>
                    <a:pt x="23" y="19"/>
                  </a:cubicBezTo>
                  <a:cubicBezTo>
                    <a:pt x="23" y="18"/>
                    <a:pt x="23" y="18"/>
                    <a:pt x="23" y="18"/>
                  </a:cubicBezTo>
                  <a:cubicBezTo>
                    <a:pt x="24" y="17"/>
                    <a:pt x="24" y="17"/>
                    <a:pt x="24" y="16"/>
                  </a:cubicBezTo>
                  <a:cubicBezTo>
                    <a:pt x="24" y="16"/>
                    <a:pt x="24" y="16"/>
                    <a:pt x="24" y="16"/>
                  </a:cubicBezTo>
                  <a:cubicBezTo>
                    <a:pt x="25" y="15"/>
                    <a:pt x="25" y="15"/>
                    <a:pt x="25" y="15"/>
                  </a:cubicBezTo>
                  <a:cubicBezTo>
                    <a:pt x="25" y="15"/>
                    <a:pt x="25" y="15"/>
                    <a:pt x="25" y="14"/>
                  </a:cubicBezTo>
                  <a:cubicBezTo>
                    <a:pt x="25" y="14"/>
                    <a:pt x="25" y="14"/>
                    <a:pt x="26" y="14"/>
                  </a:cubicBezTo>
                  <a:cubicBezTo>
                    <a:pt x="26" y="14"/>
                    <a:pt x="25" y="13"/>
                    <a:pt x="26" y="13"/>
                  </a:cubicBezTo>
                  <a:cubicBezTo>
                    <a:pt x="26" y="13"/>
                    <a:pt x="26" y="13"/>
                    <a:pt x="26" y="13"/>
                  </a:cubicBezTo>
                  <a:cubicBezTo>
                    <a:pt x="27" y="12"/>
                    <a:pt x="26" y="12"/>
                    <a:pt x="26" y="11"/>
                  </a:cubicBezTo>
                  <a:cubicBezTo>
                    <a:pt x="27" y="11"/>
                    <a:pt x="27" y="11"/>
                    <a:pt x="27" y="11"/>
                  </a:cubicBezTo>
                  <a:cubicBezTo>
                    <a:pt x="27" y="10"/>
                    <a:pt x="27" y="10"/>
                    <a:pt x="27" y="10"/>
                  </a:cubicBezTo>
                  <a:cubicBezTo>
                    <a:pt x="28" y="9"/>
                    <a:pt x="28" y="9"/>
                    <a:pt x="28" y="9"/>
                  </a:cubicBezTo>
                  <a:cubicBezTo>
                    <a:pt x="28" y="8"/>
                    <a:pt x="28" y="8"/>
                    <a:pt x="28" y="8"/>
                  </a:cubicBezTo>
                  <a:cubicBezTo>
                    <a:pt x="29" y="8"/>
                    <a:pt x="29" y="8"/>
                    <a:pt x="29" y="8"/>
                  </a:cubicBezTo>
                  <a:cubicBezTo>
                    <a:pt x="30" y="8"/>
                    <a:pt x="30" y="7"/>
                    <a:pt x="30" y="7"/>
                  </a:cubicBezTo>
                  <a:cubicBezTo>
                    <a:pt x="30" y="7"/>
                    <a:pt x="30" y="6"/>
                    <a:pt x="30" y="6"/>
                  </a:cubicBezTo>
                  <a:cubicBezTo>
                    <a:pt x="30" y="5"/>
                    <a:pt x="30" y="5"/>
                    <a:pt x="29"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5" name="Freeform 56"/>
            <p:cNvSpPr>
              <a:spLocks/>
            </p:cNvSpPr>
            <p:nvPr/>
          </p:nvSpPr>
          <p:spPr bwMode="auto">
            <a:xfrm>
              <a:off x="4862514" y="3573464"/>
              <a:ext cx="215900" cy="215900"/>
            </a:xfrm>
            <a:custGeom>
              <a:avLst/>
              <a:gdLst>
                <a:gd name="T0" fmla="*/ 20 w 20"/>
                <a:gd name="T1" fmla="*/ 3 h 20"/>
                <a:gd name="T2" fmla="*/ 19 w 20"/>
                <a:gd name="T3" fmla="*/ 3 h 20"/>
                <a:gd name="T4" fmla="*/ 18 w 20"/>
                <a:gd name="T5" fmla="*/ 2 h 20"/>
                <a:gd name="T6" fmla="*/ 16 w 20"/>
                <a:gd name="T7" fmla="*/ 1 h 20"/>
                <a:gd name="T8" fmla="*/ 15 w 20"/>
                <a:gd name="T9" fmla="*/ 1 h 20"/>
                <a:gd name="T10" fmla="*/ 14 w 20"/>
                <a:gd name="T11" fmla="*/ 0 h 20"/>
                <a:gd name="T12" fmla="*/ 14 w 20"/>
                <a:gd name="T13" fmla="*/ 0 h 20"/>
                <a:gd name="T14" fmla="*/ 13 w 20"/>
                <a:gd name="T15" fmla="*/ 0 h 20"/>
                <a:gd name="T16" fmla="*/ 12 w 20"/>
                <a:gd name="T17" fmla="*/ 0 h 20"/>
                <a:gd name="T18" fmla="*/ 11 w 20"/>
                <a:gd name="T19" fmla="*/ 0 h 20"/>
                <a:gd name="T20" fmla="*/ 11 w 20"/>
                <a:gd name="T21" fmla="*/ 0 h 20"/>
                <a:gd name="T22" fmla="*/ 10 w 20"/>
                <a:gd name="T23" fmla="*/ 1 h 20"/>
                <a:gd name="T24" fmla="*/ 9 w 20"/>
                <a:gd name="T25" fmla="*/ 2 h 20"/>
                <a:gd name="T26" fmla="*/ 9 w 20"/>
                <a:gd name="T27" fmla="*/ 3 h 20"/>
                <a:gd name="T28" fmla="*/ 9 w 20"/>
                <a:gd name="T29" fmla="*/ 3 h 20"/>
                <a:gd name="T30" fmla="*/ 8 w 20"/>
                <a:gd name="T31" fmla="*/ 4 h 20"/>
                <a:gd name="T32" fmla="*/ 7 w 20"/>
                <a:gd name="T33" fmla="*/ 4 h 20"/>
                <a:gd name="T34" fmla="*/ 6 w 20"/>
                <a:gd name="T35" fmla="*/ 5 h 20"/>
                <a:gd name="T36" fmla="*/ 5 w 20"/>
                <a:gd name="T37" fmla="*/ 6 h 20"/>
                <a:gd name="T38" fmla="*/ 5 w 20"/>
                <a:gd name="T39" fmla="*/ 7 h 20"/>
                <a:gd name="T40" fmla="*/ 5 w 20"/>
                <a:gd name="T41" fmla="*/ 7 h 20"/>
                <a:gd name="T42" fmla="*/ 4 w 20"/>
                <a:gd name="T43" fmla="*/ 7 h 20"/>
                <a:gd name="T44" fmla="*/ 3 w 20"/>
                <a:gd name="T45" fmla="*/ 7 h 20"/>
                <a:gd name="T46" fmla="*/ 3 w 20"/>
                <a:gd name="T47" fmla="*/ 6 h 20"/>
                <a:gd name="T48" fmla="*/ 2 w 20"/>
                <a:gd name="T49" fmla="*/ 6 h 20"/>
                <a:gd name="T50" fmla="*/ 1 w 20"/>
                <a:gd name="T51" fmla="*/ 6 h 20"/>
                <a:gd name="T52" fmla="*/ 0 w 20"/>
                <a:gd name="T53" fmla="*/ 6 h 20"/>
                <a:gd name="T54" fmla="*/ 1 w 20"/>
                <a:gd name="T55" fmla="*/ 6 h 20"/>
                <a:gd name="T56" fmla="*/ 1 w 20"/>
                <a:gd name="T57" fmla="*/ 7 h 20"/>
                <a:gd name="T58" fmla="*/ 2 w 20"/>
                <a:gd name="T59" fmla="*/ 8 h 20"/>
                <a:gd name="T60" fmla="*/ 2 w 20"/>
                <a:gd name="T61" fmla="*/ 9 h 20"/>
                <a:gd name="T62" fmla="*/ 3 w 20"/>
                <a:gd name="T63" fmla="*/ 11 h 20"/>
                <a:gd name="T64" fmla="*/ 3 w 20"/>
                <a:gd name="T65" fmla="*/ 12 h 20"/>
                <a:gd name="T66" fmla="*/ 4 w 20"/>
                <a:gd name="T67" fmla="*/ 13 h 20"/>
                <a:gd name="T68" fmla="*/ 5 w 20"/>
                <a:gd name="T69" fmla="*/ 13 h 20"/>
                <a:gd name="T70" fmla="*/ 6 w 20"/>
                <a:gd name="T71" fmla="*/ 14 h 20"/>
                <a:gd name="T72" fmla="*/ 6 w 20"/>
                <a:gd name="T73" fmla="*/ 15 h 20"/>
                <a:gd name="T74" fmla="*/ 7 w 20"/>
                <a:gd name="T75" fmla="*/ 16 h 20"/>
                <a:gd name="T76" fmla="*/ 8 w 20"/>
                <a:gd name="T77" fmla="*/ 17 h 20"/>
                <a:gd name="T78" fmla="*/ 9 w 20"/>
                <a:gd name="T79" fmla="*/ 17 h 20"/>
                <a:gd name="T80" fmla="*/ 10 w 20"/>
                <a:gd name="T81" fmla="*/ 19 h 20"/>
                <a:gd name="T82" fmla="*/ 11 w 20"/>
                <a:gd name="T83" fmla="*/ 19 h 20"/>
                <a:gd name="T84" fmla="*/ 12 w 20"/>
                <a:gd name="T85" fmla="*/ 19 h 20"/>
                <a:gd name="T86" fmla="*/ 14 w 20"/>
                <a:gd name="T87" fmla="*/ 20 h 20"/>
                <a:gd name="T88" fmla="*/ 15 w 20"/>
                <a:gd name="T89" fmla="*/ 20 h 20"/>
                <a:gd name="T90" fmla="*/ 15 w 20"/>
                <a:gd name="T91" fmla="*/ 20 h 20"/>
                <a:gd name="T92" fmla="*/ 16 w 20"/>
                <a:gd name="T93" fmla="*/ 19 h 20"/>
                <a:gd name="T94" fmla="*/ 17 w 20"/>
                <a:gd name="T95" fmla="*/ 18 h 20"/>
                <a:gd name="T96" fmla="*/ 17 w 20"/>
                <a:gd name="T97" fmla="*/ 17 h 20"/>
                <a:gd name="T98" fmla="*/ 18 w 20"/>
                <a:gd name="T99" fmla="*/ 16 h 20"/>
                <a:gd name="T100" fmla="*/ 19 w 20"/>
                <a:gd name="T101" fmla="*/ 15 h 20"/>
                <a:gd name="T102" fmla="*/ 19 w 20"/>
                <a:gd name="T103" fmla="*/ 14 h 20"/>
                <a:gd name="T104" fmla="*/ 20 w 20"/>
                <a:gd name="T105" fmla="*/ 12 h 20"/>
                <a:gd name="T106" fmla="*/ 20 w 20"/>
                <a:gd name="T107" fmla="*/ 10 h 20"/>
                <a:gd name="T108" fmla="*/ 20 w 20"/>
                <a:gd name="T109" fmla="*/ 8 h 20"/>
                <a:gd name="T110" fmla="*/ 20 w 20"/>
                <a:gd name="T111" fmla="*/ 6 h 20"/>
                <a:gd name="T112" fmla="*/ 20 w 20"/>
                <a:gd name="T113" fmla="*/ 4 h 20"/>
                <a:gd name="T114" fmla="*/ 20 w 20"/>
                <a:gd name="T11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20">
                  <a:moveTo>
                    <a:pt x="20" y="3"/>
                  </a:moveTo>
                  <a:cubicBezTo>
                    <a:pt x="20" y="3"/>
                    <a:pt x="19" y="3"/>
                    <a:pt x="19" y="3"/>
                  </a:cubicBezTo>
                  <a:cubicBezTo>
                    <a:pt x="19" y="2"/>
                    <a:pt x="18" y="2"/>
                    <a:pt x="18" y="2"/>
                  </a:cubicBezTo>
                  <a:cubicBezTo>
                    <a:pt x="17" y="2"/>
                    <a:pt x="17" y="2"/>
                    <a:pt x="16" y="1"/>
                  </a:cubicBezTo>
                  <a:cubicBezTo>
                    <a:pt x="16" y="1"/>
                    <a:pt x="15" y="1"/>
                    <a:pt x="15" y="1"/>
                  </a:cubicBezTo>
                  <a:cubicBezTo>
                    <a:pt x="14" y="0"/>
                    <a:pt x="14" y="0"/>
                    <a:pt x="14" y="0"/>
                  </a:cubicBezTo>
                  <a:cubicBezTo>
                    <a:pt x="14" y="0"/>
                    <a:pt x="14" y="0"/>
                    <a:pt x="14" y="0"/>
                  </a:cubicBezTo>
                  <a:cubicBezTo>
                    <a:pt x="13" y="0"/>
                    <a:pt x="13" y="0"/>
                    <a:pt x="13" y="0"/>
                  </a:cubicBezTo>
                  <a:cubicBezTo>
                    <a:pt x="13" y="0"/>
                    <a:pt x="12" y="0"/>
                    <a:pt x="12" y="0"/>
                  </a:cubicBezTo>
                  <a:cubicBezTo>
                    <a:pt x="12" y="0"/>
                    <a:pt x="12" y="0"/>
                    <a:pt x="11" y="0"/>
                  </a:cubicBezTo>
                  <a:cubicBezTo>
                    <a:pt x="11" y="0"/>
                    <a:pt x="11" y="0"/>
                    <a:pt x="11" y="0"/>
                  </a:cubicBezTo>
                  <a:cubicBezTo>
                    <a:pt x="10" y="0"/>
                    <a:pt x="10" y="1"/>
                    <a:pt x="10" y="1"/>
                  </a:cubicBezTo>
                  <a:cubicBezTo>
                    <a:pt x="9" y="1"/>
                    <a:pt x="9" y="2"/>
                    <a:pt x="9" y="2"/>
                  </a:cubicBezTo>
                  <a:cubicBezTo>
                    <a:pt x="9" y="2"/>
                    <a:pt x="9" y="3"/>
                    <a:pt x="9" y="3"/>
                  </a:cubicBezTo>
                  <a:cubicBezTo>
                    <a:pt x="9" y="3"/>
                    <a:pt x="9" y="3"/>
                    <a:pt x="9" y="3"/>
                  </a:cubicBezTo>
                  <a:cubicBezTo>
                    <a:pt x="8" y="3"/>
                    <a:pt x="8" y="3"/>
                    <a:pt x="8" y="4"/>
                  </a:cubicBezTo>
                  <a:cubicBezTo>
                    <a:pt x="7" y="4"/>
                    <a:pt x="7" y="4"/>
                    <a:pt x="7" y="4"/>
                  </a:cubicBezTo>
                  <a:cubicBezTo>
                    <a:pt x="7" y="5"/>
                    <a:pt x="7" y="5"/>
                    <a:pt x="6" y="5"/>
                  </a:cubicBezTo>
                  <a:cubicBezTo>
                    <a:pt x="6" y="6"/>
                    <a:pt x="6" y="6"/>
                    <a:pt x="5" y="6"/>
                  </a:cubicBezTo>
                  <a:cubicBezTo>
                    <a:pt x="5" y="6"/>
                    <a:pt x="6" y="7"/>
                    <a:pt x="5" y="7"/>
                  </a:cubicBezTo>
                  <a:cubicBezTo>
                    <a:pt x="5" y="7"/>
                    <a:pt x="5" y="7"/>
                    <a:pt x="5" y="7"/>
                  </a:cubicBezTo>
                  <a:cubicBezTo>
                    <a:pt x="4" y="7"/>
                    <a:pt x="4" y="7"/>
                    <a:pt x="4" y="7"/>
                  </a:cubicBezTo>
                  <a:cubicBezTo>
                    <a:pt x="4" y="7"/>
                    <a:pt x="4" y="7"/>
                    <a:pt x="3" y="7"/>
                  </a:cubicBezTo>
                  <a:cubicBezTo>
                    <a:pt x="3" y="7"/>
                    <a:pt x="3" y="7"/>
                    <a:pt x="3" y="6"/>
                  </a:cubicBezTo>
                  <a:cubicBezTo>
                    <a:pt x="2" y="6"/>
                    <a:pt x="2" y="6"/>
                    <a:pt x="2" y="6"/>
                  </a:cubicBezTo>
                  <a:cubicBezTo>
                    <a:pt x="2" y="6"/>
                    <a:pt x="1" y="6"/>
                    <a:pt x="1" y="6"/>
                  </a:cubicBezTo>
                  <a:cubicBezTo>
                    <a:pt x="1" y="6"/>
                    <a:pt x="1" y="6"/>
                    <a:pt x="0" y="6"/>
                  </a:cubicBezTo>
                  <a:cubicBezTo>
                    <a:pt x="1" y="6"/>
                    <a:pt x="1" y="6"/>
                    <a:pt x="1" y="6"/>
                  </a:cubicBezTo>
                  <a:cubicBezTo>
                    <a:pt x="1" y="6"/>
                    <a:pt x="1" y="7"/>
                    <a:pt x="1" y="7"/>
                  </a:cubicBezTo>
                  <a:cubicBezTo>
                    <a:pt x="1" y="7"/>
                    <a:pt x="2" y="7"/>
                    <a:pt x="2" y="8"/>
                  </a:cubicBezTo>
                  <a:cubicBezTo>
                    <a:pt x="2" y="8"/>
                    <a:pt x="2" y="8"/>
                    <a:pt x="2" y="9"/>
                  </a:cubicBezTo>
                  <a:cubicBezTo>
                    <a:pt x="2" y="10"/>
                    <a:pt x="2" y="10"/>
                    <a:pt x="3" y="11"/>
                  </a:cubicBezTo>
                  <a:cubicBezTo>
                    <a:pt x="3" y="11"/>
                    <a:pt x="3" y="12"/>
                    <a:pt x="3" y="12"/>
                  </a:cubicBezTo>
                  <a:cubicBezTo>
                    <a:pt x="4" y="12"/>
                    <a:pt x="4" y="13"/>
                    <a:pt x="4" y="13"/>
                  </a:cubicBezTo>
                  <a:cubicBezTo>
                    <a:pt x="5" y="13"/>
                    <a:pt x="5" y="13"/>
                    <a:pt x="5" y="13"/>
                  </a:cubicBezTo>
                  <a:cubicBezTo>
                    <a:pt x="6" y="14"/>
                    <a:pt x="6" y="14"/>
                    <a:pt x="6" y="14"/>
                  </a:cubicBezTo>
                  <a:cubicBezTo>
                    <a:pt x="6" y="14"/>
                    <a:pt x="6" y="14"/>
                    <a:pt x="6" y="15"/>
                  </a:cubicBezTo>
                  <a:cubicBezTo>
                    <a:pt x="6" y="15"/>
                    <a:pt x="6" y="16"/>
                    <a:pt x="7" y="16"/>
                  </a:cubicBezTo>
                  <a:cubicBezTo>
                    <a:pt x="7" y="17"/>
                    <a:pt x="7" y="17"/>
                    <a:pt x="8" y="17"/>
                  </a:cubicBezTo>
                  <a:cubicBezTo>
                    <a:pt x="9" y="17"/>
                    <a:pt x="9" y="17"/>
                    <a:pt x="9" y="17"/>
                  </a:cubicBezTo>
                  <a:cubicBezTo>
                    <a:pt x="10" y="18"/>
                    <a:pt x="10" y="18"/>
                    <a:pt x="10" y="19"/>
                  </a:cubicBezTo>
                  <a:cubicBezTo>
                    <a:pt x="10" y="19"/>
                    <a:pt x="10" y="19"/>
                    <a:pt x="11" y="19"/>
                  </a:cubicBezTo>
                  <a:cubicBezTo>
                    <a:pt x="11" y="20"/>
                    <a:pt x="12" y="19"/>
                    <a:pt x="12" y="19"/>
                  </a:cubicBezTo>
                  <a:cubicBezTo>
                    <a:pt x="13" y="19"/>
                    <a:pt x="13" y="19"/>
                    <a:pt x="14" y="20"/>
                  </a:cubicBezTo>
                  <a:cubicBezTo>
                    <a:pt x="14" y="20"/>
                    <a:pt x="15" y="20"/>
                    <a:pt x="15" y="20"/>
                  </a:cubicBezTo>
                  <a:cubicBezTo>
                    <a:pt x="15" y="20"/>
                    <a:pt x="15" y="20"/>
                    <a:pt x="15" y="20"/>
                  </a:cubicBezTo>
                  <a:cubicBezTo>
                    <a:pt x="15" y="19"/>
                    <a:pt x="16" y="19"/>
                    <a:pt x="16" y="19"/>
                  </a:cubicBezTo>
                  <a:cubicBezTo>
                    <a:pt x="16" y="18"/>
                    <a:pt x="17" y="18"/>
                    <a:pt x="17" y="18"/>
                  </a:cubicBezTo>
                  <a:cubicBezTo>
                    <a:pt x="17" y="18"/>
                    <a:pt x="17" y="17"/>
                    <a:pt x="17" y="17"/>
                  </a:cubicBezTo>
                  <a:cubicBezTo>
                    <a:pt x="18" y="17"/>
                    <a:pt x="18" y="17"/>
                    <a:pt x="18" y="16"/>
                  </a:cubicBezTo>
                  <a:cubicBezTo>
                    <a:pt x="18" y="16"/>
                    <a:pt x="19" y="15"/>
                    <a:pt x="19" y="15"/>
                  </a:cubicBezTo>
                  <a:cubicBezTo>
                    <a:pt x="19" y="15"/>
                    <a:pt x="19" y="14"/>
                    <a:pt x="19" y="14"/>
                  </a:cubicBezTo>
                  <a:cubicBezTo>
                    <a:pt x="19" y="13"/>
                    <a:pt x="20" y="13"/>
                    <a:pt x="20" y="12"/>
                  </a:cubicBezTo>
                  <a:cubicBezTo>
                    <a:pt x="20" y="11"/>
                    <a:pt x="20" y="11"/>
                    <a:pt x="20" y="10"/>
                  </a:cubicBezTo>
                  <a:cubicBezTo>
                    <a:pt x="20" y="9"/>
                    <a:pt x="20" y="9"/>
                    <a:pt x="20" y="8"/>
                  </a:cubicBezTo>
                  <a:cubicBezTo>
                    <a:pt x="20" y="7"/>
                    <a:pt x="20" y="7"/>
                    <a:pt x="20" y="6"/>
                  </a:cubicBezTo>
                  <a:cubicBezTo>
                    <a:pt x="20" y="5"/>
                    <a:pt x="20" y="5"/>
                    <a:pt x="20" y="4"/>
                  </a:cubicBezTo>
                  <a:cubicBezTo>
                    <a:pt x="20" y="4"/>
                    <a:pt x="20" y="3"/>
                    <a:pt x="2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6" name="Freeform 57"/>
            <p:cNvSpPr>
              <a:spLocks/>
            </p:cNvSpPr>
            <p:nvPr/>
          </p:nvSpPr>
          <p:spPr bwMode="auto">
            <a:xfrm>
              <a:off x="5003802" y="2957514"/>
              <a:ext cx="150813" cy="173038"/>
            </a:xfrm>
            <a:custGeom>
              <a:avLst/>
              <a:gdLst>
                <a:gd name="T0" fmla="*/ 14 w 14"/>
                <a:gd name="T1" fmla="*/ 5 h 16"/>
                <a:gd name="T2" fmla="*/ 14 w 14"/>
                <a:gd name="T3" fmla="*/ 4 h 16"/>
                <a:gd name="T4" fmla="*/ 13 w 14"/>
                <a:gd name="T5" fmla="*/ 3 h 16"/>
                <a:gd name="T6" fmla="*/ 12 w 14"/>
                <a:gd name="T7" fmla="*/ 1 h 16"/>
                <a:gd name="T8" fmla="*/ 12 w 14"/>
                <a:gd name="T9" fmla="*/ 1 h 16"/>
                <a:gd name="T10" fmla="*/ 11 w 14"/>
                <a:gd name="T11" fmla="*/ 0 h 16"/>
                <a:gd name="T12" fmla="*/ 11 w 14"/>
                <a:gd name="T13" fmla="*/ 0 h 16"/>
                <a:gd name="T14" fmla="*/ 10 w 14"/>
                <a:gd name="T15" fmla="*/ 0 h 16"/>
                <a:gd name="T16" fmla="*/ 9 w 14"/>
                <a:gd name="T17" fmla="*/ 1 h 16"/>
                <a:gd name="T18" fmla="*/ 8 w 14"/>
                <a:gd name="T19" fmla="*/ 1 h 16"/>
                <a:gd name="T20" fmla="*/ 7 w 14"/>
                <a:gd name="T21" fmla="*/ 1 h 16"/>
                <a:gd name="T22" fmla="*/ 7 w 14"/>
                <a:gd name="T23" fmla="*/ 1 h 16"/>
                <a:gd name="T24" fmla="*/ 5 w 14"/>
                <a:gd name="T25" fmla="*/ 1 h 16"/>
                <a:gd name="T26" fmla="*/ 4 w 14"/>
                <a:gd name="T27" fmla="*/ 1 h 16"/>
                <a:gd name="T28" fmla="*/ 3 w 14"/>
                <a:gd name="T29" fmla="*/ 1 h 16"/>
                <a:gd name="T30" fmla="*/ 3 w 14"/>
                <a:gd name="T31" fmla="*/ 1 h 16"/>
                <a:gd name="T32" fmla="*/ 3 w 14"/>
                <a:gd name="T33" fmla="*/ 3 h 16"/>
                <a:gd name="T34" fmla="*/ 3 w 14"/>
                <a:gd name="T35" fmla="*/ 4 h 16"/>
                <a:gd name="T36" fmla="*/ 4 w 14"/>
                <a:gd name="T37" fmla="*/ 5 h 16"/>
                <a:gd name="T38" fmla="*/ 4 w 14"/>
                <a:gd name="T39" fmla="*/ 6 h 16"/>
                <a:gd name="T40" fmla="*/ 4 w 14"/>
                <a:gd name="T41" fmla="*/ 6 h 16"/>
                <a:gd name="T42" fmla="*/ 4 w 14"/>
                <a:gd name="T43" fmla="*/ 6 h 16"/>
                <a:gd name="T44" fmla="*/ 3 w 14"/>
                <a:gd name="T45" fmla="*/ 7 h 16"/>
                <a:gd name="T46" fmla="*/ 3 w 14"/>
                <a:gd name="T47" fmla="*/ 7 h 16"/>
                <a:gd name="T48" fmla="*/ 3 w 14"/>
                <a:gd name="T49" fmla="*/ 8 h 16"/>
                <a:gd name="T50" fmla="*/ 2 w 14"/>
                <a:gd name="T51" fmla="*/ 8 h 16"/>
                <a:gd name="T52" fmla="*/ 1 w 14"/>
                <a:gd name="T53" fmla="*/ 9 h 16"/>
                <a:gd name="T54" fmla="*/ 1 w 14"/>
                <a:gd name="T55" fmla="*/ 11 h 16"/>
                <a:gd name="T56" fmla="*/ 0 w 14"/>
                <a:gd name="T57" fmla="*/ 13 h 16"/>
                <a:gd name="T58" fmla="*/ 0 w 14"/>
                <a:gd name="T59" fmla="*/ 15 h 16"/>
                <a:gd name="T60" fmla="*/ 0 w 14"/>
                <a:gd name="T61" fmla="*/ 15 h 16"/>
                <a:gd name="T62" fmla="*/ 1 w 14"/>
                <a:gd name="T63" fmla="*/ 16 h 16"/>
                <a:gd name="T64" fmla="*/ 2 w 14"/>
                <a:gd name="T65" fmla="*/ 15 h 16"/>
                <a:gd name="T66" fmla="*/ 3 w 14"/>
                <a:gd name="T67" fmla="*/ 15 h 16"/>
                <a:gd name="T68" fmla="*/ 5 w 14"/>
                <a:gd name="T69" fmla="*/ 15 h 16"/>
                <a:gd name="T70" fmla="*/ 6 w 14"/>
                <a:gd name="T71" fmla="*/ 15 h 16"/>
                <a:gd name="T72" fmla="*/ 6 w 14"/>
                <a:gd name="T73" fmla="*/ 15 h 16"/>
                <a:gd name="T74" fmla="*/ 6 w 14"/>
                <a:gd name="T75" fmla="*/ 14 h 16"/>
                <a:gd name="T76" fmla="*/ 7 w 14"/>
                <a:gd name="T77" fmla="*/ 13 h 16"/>
                <a:gd name="T78" fmla="*/ 7 w 14"/>
                <a:gd name="T79" fmla="*/ 12 h 16"/>
                <a:gd name="T80" fmla="*/ 8 w 14"/>
                <a:gd name="T81" fmla="*/ 11 h 16"/>
                <a:gd name="T82" fmla="*/ 9 w 14"/>
                <a:gd name="T83" fmla="*/ 11 h 16"/>
                <a:gd name="T84" fmla="*/ 10 w 14"/>
                <a:gd name="T85" fmla="*/ 11 h 16"/>
                <a:gd name="T86" fmla="*/ 11 w 14"/>
                <a:gd name="T87" fmla="*/ 11 h 16"/>
                <a:gd name="T88" fmla="*/ 11 w 14"/>
                <a:gd name="T89" fmla="*/ 12 h 16"/>
                <a:gd name="T90" fmla="*/ 11 w 14"/>
                <a:gd name="T91" fmla="*/ 12 h 16"/>
                <a:gd name="T92" fmla="*/ 11 w 14"/>
                <a:gd name="T93" fmla="*/ 10 h 16"/>
                <a:gd name="T94" fmla="*/ 12 w 14"/>
                <a:gd name="T95" fmla="*/ 9 h 16"/>
                <a:gd name="T96" fmla="*/ 13 w 14"/>
                <a:gd name="T97" fmla="*/ 8 h 16"/>
                <a:gd name="T98" fmla="*/ 14 w 14"/>
                <a:gd name="T99" fmla="*/ 8 h 16"/>
                <a:gd name="T100" fmla="*/ 14 w 14"/>
                <a:gd name="T101" fmla="*/ 6 h 16"/>
                <a:gd name="T102" fmla="*/ 14 w 14"/>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14" y="5"/>
                  </a:moveTo>
                  <a:cubicBezTo>
                    <a:pt x="14" y="5"/>
                    <a:pt x="14" y="4"/>
                    <a:pt x="14" y="4"/>
                  </a:cubicBezTo>
                  <a:cubicBezTo>
                    <a:pt x="14" y="3"/>
                    <a:pt x="13" y="3"/>
                    <a:pt x="13" y="3"/>
                  </a:cubicBezTo>
                  <a:cubicBezTo>
                    <a:pt x="13" y="2"/>
                    <a:pt x="13" y="2"/>
                    <a:pt x="12" y="1"/>
                  </a:cubicBezTo>
                  <a:cubicBezTo>
                    <a:pt x="12" y="1"/>
                    <a:pt x="12" y="1"/>
                    <a:pt x="12" y="1"/>
                  </a:cubicBezTo>
                  <a:cubicBezTo>
                    <a:pt x="12" y="0"/>
                    <a:pt x="12" y="0"/>
                    <a:pt x="11" y="0"/>
                  </a:cubicBezTo>
                  <a:cubicBezTo>
                    <a:pt x="11" y="0"/>
                    <a:pt x="11" y="0"/>
                    <a:pt x="11" y="0"/>
                  </a:cubicBezTo>
                  <a:cubicBezTo>
                    <a:pt x="11" y="0"/>
                    <a:pt x="11" y="0"/>
                    <a:pt x="10" y="0"/>
                  </a:cubicBezTo>
                  <a:cubicBezTo>
                    <a:pt x="10" y="0"/>
                    <a:pt x="10" y="1"/>
                    <a:pt x="9" y="1"/>
                  </a:cubicBezTo>
                  <a:cubicBezTo>
                    <a:pt x="9" y="1"/>
                    <a:pt x="9" y="1"/>
                    <a:pt x="8" y="1"/>
                  </a:cubicBezTo>
                  <a:cubicBezTo>
                    <a:pt x="8" y="1"/>
                    <a:pt x="8" y="1"/>
                    <a:pt x="7" y="1"/>
                  </a:cubicBezTo>
                  <a:cubicBezTo>
                    <a:pt x="7" y="1"/>
                    <a:pt x="7" y="1"/>
                    <a:pt x="7" y="1"/>
                  </a:cubicBezTo>
                  <a:cubicBezTo>
                    <a:pt x="6" y="1"/>
                    <a:pt x="6" y="1"/>
                    <a:pt x="5" y="1"/>
                  </a:cubicBezTo>
                  <a:cubicBezTo>
                    <a:pt x="5" y="1"/>
                    <a:pt x="4" y="1"/>
                    <a:pt x="4" y="1"/>
                  </a:cubicBezTo>
                  <a:cubicBezTo>
                    <a:pt x="4" y="1"/>
                    <a:pt x="3" y="1"/>
                    <a:pt x="3" y="1"/>
                  </a:cubicBezTo>
                  <a:cubicBezTo>
                    <a:pt x="3" y="1"/>
                    <a:pt x="3" y="1"/>
                    <a:pt x="3" y="1"/>
                  </a:cubicBezTo>
                  <a:cubicBezTo>
                    <a:pt x="3" y="2"/>
                    <a:pt x="3" y="2"/>
                    <a:pt x="3" y="3"/>
                  </a:cubicBezTo>
                  <a:cubicBezTo>
                    <a:pt x="3" y="3"/>
                    <a:pt x="3" y="4"/>
                    <a:pt x="3" y="4"/>
                  </a:cubicBezTo>
                  <a:cubicBezTo>
                    <a:pt x="4" y="5"/>
                    <a:pt x="4" y="5"/>
                    <a:pt x="4" y="5"/>
                  </a:cubicBezTo>
                  <a:cubicBezTo>
                    <a:pt x="4" y="5"/>
                    <a:pt x="4" y="6"/>
                    <a:pt x="4" y="6"/>
                  </a:cubicBezTo>
                  <a:cubicBezTo>
                    <a:pt x="4" y="6"/>
                    <a:pt x="4" y="6"/>
                    <a:pt x="4" y="6"/>
                  </a:cubicBezTo>
                  <a:cubicBezTo>
                    <a:pt x="4" y="6"/>
                    <a:pt x="4" y="6"/>
                    <a:pt x="4" y="6"/>
                  </a:cubicBezTo>
                  <a:cubicBezTo>
                    <a:pt x="4" y="6"/>
                    <a:pt x="3" y="7"/>
                    <a:pt x="3" y="7"/>
                  </a:cubicBezTo>
                  <a:cubicBezTo>
                    <a:pt x="3" y="7"/>
                    <a:pt x="3" y="7"/>
                    <a:pt x="3" y="7"/>
                  </a:cubicBezTo>
                  <a:cubicBezTo>
                    <a:pt x="3" y="8"/>
                    <a:pt x="3" y="8"/>
                    <a:pt x="3" y="8"/>
                  </a:cubicBezTo>
                  <a:cubicBezTo>
                    <a:pt x="2" y="8"/>
                    <a:pt x="2" y="8"/>
                    <a:pt x="2" y="8"/>
                  </a:cubicBezTo>
                  <a:cubicBezTo>
                    <a:pt x="2" y="8"/>
                    <a:pt x="2" y="8"/>
                    <a:pt x="1" y="9"/>
                  </a:cubicBezTo>
                  <a:cubicBezTo>
                    <a:pt x="1" y="9"/>
                    <a:pt x="1" y="10"/>
                    <a:pt x="1" y="11"/>
                  </a:cubicBezTo>
                  <a:cubicBezTo>
                    <a:pt x="0" y="12"/>
                    <a:pt x="1" y="12"/>
                    <a:pt x="0" y="13"/>
                  </a:cubicBezTo>
                  <a:cubicBezTo>
                    <a:pt x="0" y="14"/>
                    <a:pt x="0" y="14"/>
                    <a:pt x="0" y="15"/>
                  </a:cubicBezTo>
                  <a:cubicBezTo>
                    <a:pt x="0" y="15"/>
                    <a:pt x="0" y="15"/>
                    <a:pt x="0" y="15"/>
                  </a:cubicBezTo>
                  <a:cubicBezTo>
                    <a:pt x="0" y="16"/>
                    <a:pt x="0" y="16"/>
                    <a:pt x="1" y="16"/>
                  </a:cubicBezTo>
                  <a:cubicBezTo>
                    <a:pt x="1" y="16"/>
                    <a:pt x="1" y="15"/>
                    <a:pt x="2" y="15"/>
                  </a:cubicBezTo>
                  <a:cubicBezTo>
                    <a:pt x="2" y="15"/>
                    <a:pt x="3" y="15"/>
                    <a:pt x="3" y="15"/>
                  </a:cubicBezTo>
                  <a:cubicBezTo>
                    <a:pt x="4" y="14"/>
                    <a:pt x="4" y="15"/>
                    <a:pt x="5" y="15"/>
                  </a:cubicBezTo>
                  <a:cubicBezTo>
                    <a:pt x="5" y="15"/>
                    <a:pt x="5" y="15"/>
                    <a:pt x="6" y="15"/>
                  </a:cubicBezTo>
                  <a:cubicBezTo>
                    <a:pt x="6" y="15"/>
                    <a:pt x="6" y="15"/>
                    <a:pt x="6" y="15"/>
                  </a:cubicBezTo>
                  <a:cubicBezTo>
                    <a:pt x="6" y="14"/>
                    <a:pt x="6" y="14"/>
                    <a:pt x="6" y="14"/>
                  </a:cubicBezTo>
                  <a:cubicBezTo>
                    <a:pt x="6" y="13"/>
                    <a:pt x="6" y="13"/>
                    <a:pt x="7" y="13"/>
                  </a:cubicBezTo>
                  <a:cubicBezTo>
                    <a:pt x="7" y="12"/>
                    <a:pt x="7" y="12"/>
                    <a:pt x="7" y="12"/>
                  </a:cubicBezTo>
                  <a:cubicBezTo>
                    <a:pt x="7" y="12"/>
                    <a:pt x="8" y="12"/>
                    <a:pt x="8" y="11"/>
                  </a:cubicBezTo>
                  <a:cubicBezTo>
                    <a:pt x="9" y="11"/>
                    <a:pt x="9" y="11"/>
                    <a:pt x="9" y="11"/>
                  </a:cubicBezTo>
                  <a:cubicBezTo>
                    <a:pt x="10" y="11"/>
                    <a:pt x="10" y="11"/>
                    <a:pt x="10" y="11"/>
                  </a:cubicBezTo>
                  <a:cubicBezTo>
                    <a:pt x="10" y="11"/>
                    <a:pt x="10" y="11"/>
                    <a:pt x="11" y="11"/>
                  </a:cubicBezTo>
                  <a:cubicBezTo>
                    <a:pt x="11" y="12"/>
                    <a:pt x="11" y="12"/>
                    <a:pt x="11" y="12"/>
                  </a:cubicBezTo>
                  <a:cubicBezTo>
                    <a:pt x="11" y="12"/>
                    <a:pt x="11" y="12"/>
                    <a:pt x="11" y="12"/>
                  </a:cubicBezTo>
                  <a:cubicBezTo>
                    <a:pt x="11" y="11"/>
                    <a:pt x="11" y="11"/>
                    <a:pt x="11" y="10"/>
                  </a:cubicBezTo>
                  <a:cubicBezTo>
                    <a:pt x="11" y="10"/>
                    <a:pt x="12" y="10"/>
                    <a:pt x="12" y="9"/>
                  </a:cubicBezTo>
                  <a:cubicBezTo>
                    <a:pt x="12" y="9"/>
                    <a:pt x="12" y="9"/>
                    <a:pt x="13" y="8"/>
                  </a:cubicBezTo>
                  <a:cubicBezTo>
                    <a:pt x="13" y="8"/>
                    <a:pt x="13" y="8"/>
                    <a:pt x="14" y="8"/>
                  </a:cubicBezTo>
                  <a:cubicBezTo>
                    <a:pt x="14" y="7"/>
                    <a:pt x="14" y="7"/>
                    <a:pt x="14" y="6"/>
                  </a:cubicBezTo>
                  <a:cubicBezTo>
                    <a:pt x="14" y="6"/>
                    <a:pt x="14" y="6"/>
                    <a:pt x="14"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7" name="Freeform 58"/>
            <p:cNvSpPr>
              <a:spLocks/>
            </p:cNvSpPr>
            <p:nvPr/>
          </p:nvSpPr>
          <p:spPr bwMode="auto">
            <a:xfrm>
              <a:off x="3719514" y="2178051"/>
              <a:ext cx="9525" cy="11113"/>
            </a:xfrm>
            <a:custGeom>
              <a:avLst/>
              <a:gdLst>
                <a:gd name="T0" fmla="*/ 1 w 1"/>
                <a:gd name="T1" fmla="*/ 1 h 1"/>
                <a:gd name="T2" fmla="*/ 1 w 1"/>
                <a:gd name="T3" fmla="*/ 1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1"/>
                    <a:pt x="1" y="1"/>
                  </a:cubicBezTo>
                  <a:cubicBezTo>
                    <a:pt x="0" y="1"/>
                    <a:pt x="0" y="1"/>
                    <a:pt x="0" y="1"/>
                  </a:cubicBezTo>
                  <a:cubicBezTo>
                    <a:pt x="0" y="1"/>
                    <a:pt x="1"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8" name="Freeform 59"/>
            <p:cNvSpPr>
              <a:spLocks/>
            </p:cNvSpPr>
            <p:nvPr/>
          </p:nvSpPr>
          <p:spPr bwMode="auto">
            <a:xfrm>
              <a:off x="3719514" y="2189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69" name="Freeform 60"/>
            <p:cNvSpPr>
              <a:spLocks/>
            </p:cNvSpPr>
            <p:nvPr/>
          </p:nvSpPr>
          <p:spPr bwMode="auto">
            <a:xfrm>
              <a:off x="3751264" y="2189164"/>
              <a:ext cx="22225" cy="22225"/>
            </a:xfrm>
            <a:custGeom>
              <a:avLst/>
              <a:gdLst>
                <a:gd name="T0" fmla="*/ 0 w 2"/>
                <a:gd name="T1" fmla="*/ 1 h 2"/>
                <a:gd name="T2" fmla="*/ 1 w 2"/>
                <a:gd name="T3" fmla="*/ 2 h 2"/>
                <a:gd name="T4" fmla="*/ 2 w 2"/>
                <a:gd name="T5" fmla="*/ 1 h 2"/>
                <a:gd name="T6" fmla="*/ 2 w 2"/>
                <a:gd name="T7" fmla="*/ 1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2"/>
                    <a:pt x="1" y="2"/>
                  </a:cubicBezTo>
                  <a:cubicBezTo>
                    <a:pt x="1" y="2"/>
                    <a:pt x="1" y="2"/>
                    <a:pt x="2" y="1"/>
                  </a:cubicBezTo>
                  <a:cubicBezTo>
                    <a:pt x="2" y="1"/>
                    <a:pt x="2" y="1"/>
                    <a:pt x="2" y="1"/>
                  </a:cubicBezTo>
                  <a:cubicBezTo>
                    <a:pt x="2" y="0"/>
                    <a:pt x="2" y="0"/>
                    <a:pt x="2" y="0"/>
                  </a:cubicBezTo>
                  <a:cubicBezTo>
                    <a:pt x="2" y="0"/>
                    <a:pt x="2" y="0"/>
                    <a:pt x="1" y="0"/>
                  </a:cubicBezTo>
                  <a:cubicBezTo>
                    <a:pt x="1" y="0"/>
                    <a:pt x="1"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0" name="Freeform 61"/>
            <p:cNvSpPr>
              <a:spLocks/>
            </p:cNvSpPr>
            <p:nvPr/>
          </p:nvSpPr>
          <p:spPr bwMode="auto">
            <a:xfrm>
              <a:off x="3783014" y="2200276"/>
              <a:ext cx="11113" cy="22225"/>
            </a:xfrm>
            <a:custGeom>
              <a:avLst/>
              <a:gdLst>
                <a:gd name="T0" fmla="*/ 1 w 1"/>
                <a:gd name="T1" fmla="*/ 2 h 2"/>
                <a:gd name="T2" fmla="*/ 1 w 1"/>
                <a:gd name="T3" fmla="*/ 1 h 2"/>
                <a:gd name="T4" fmla="*/ 1 w 1"/>
                <a:gd name="T5" fmla="*/ 1 h 2"/>
                <a:gd name="T6" fmla="*/ 1 w 1"/>
                <a:gd name="T7" fmla="*/ 0 h 2"/>
                <a:gd name="T8" fmla="*/ 0 w 1"/>
                <a:gd name="T9" fmla="*/ 0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1"/>
                  </a:cubicBezTo>
                  <a:cubicBezTo>
                    <a:pt x="1" y="1"/>
                    <a:pt x="1" y="1"/>
                    <a:pt x="1" y="1"/>
                  </a:cubicBezTo>
                  <a:cubicBezTo>
                    <a:pt x="1" y="0"/>
                    <a:pt x="1" y="0"/>
                    <a:pt x="1" y="0"/>
                  </a:cubicBezTo>
                  <a:cubicBezTo>
                    <a:pt x="0" y="0"/>
                    <a:pt x="0" y="0"/>
                    <a:pt x="0" y="0"/>
                  </a:cubicBezTo>
                  <a:cubicBezTo>
                    <a:pt x="0" y="0"/>
                    <a:pt x="0" y="1"/>
                    <a:pt x="0" y="1"/>
                  </a:cubicBezTo>
                  <a:cubicBezTo>
                    <a:pt x="0" y="1"/>
                    <a:pt x="0" y="1"/>
                    <a:pt x="0" y="1"/>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1" name="Freeform 62"/>
            <p:cNvSpPr>
              <a:spLocks/>
            </p:cNvSpPr>
            <p:nvPr/>
          </p:nvSpPr>
          <p:spPr bwMode="auto">
            <a:xfrm>
              <a:off x="3816352" y="2178051"/>
              <a:ext cx="20638" cy="33338"/>
            </a:xfrm>
            <a:custGeom>
              <a:avLst/>
              <a:gdLst>
                <a:gd name="T0" fmla="*/ 1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2"/>
                  </a:cubicBezTo>
                  <a:cubicBezTo>
                    <a:pt x="2" y="2"/>
                    <a:pt x="2" y="2"/>
                    <a:pt x="2" y="2"/>
                  </a:cubicBezTo>
                  <a:cubicBezTo>
                    <a:pt x="2" y="2"/>
                    <a:pt x="2" y="2"/>
                    <a:pt x="2" y="1"/>
                  </a:cubicBezTo>
                  <a:cubicBezTo>
                    <a:pt x="2" y="1"/>
                    <a:pt x="2" y="1"/>
                    <a:pt x="2" y="1"/>
                  </a:cubicBezTo>
                  <a:cubicBezTo>
                    <a:pt x="2" y="1"/>
                    <a:pt x="1" y="0"/>
                    <a:pt x="1" y="0"/>
                  </a:cubicBezTo>
                  <a:cubicBezTo>
                    <a:pt x="1" y="0"/>
                    <a:pt x="1" y="1"/>
                    <a:pt x="1" y="1"/>
                  </a:cubicBezTo>
                  <a:cubicBezTo>
                    <a:pt x="1" y="1"/>
                    <a:pt x="0" y="1"/>
                    <a:pt x="0" y="2"/>
                  </a:cubicBezTo>
                  <a:cubicBezTo>
                    <a:pt x="0" y="2"/>
                    <a:pt x="0" y="2"/>
                    <a:pt x="0" y="2"/>
                  </a:cubicBezTo>
                  <a:cubicBezTo>
                    <a:pt x="1"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2" name="Freeform 63"/>
            <p:cNvSpPr>
              <a:spLocks/>
            </p:cNvSpPr>
            <p:nvPr/>
          </p:nvSpPr>
          <p:spPr bwMode="auto">
            <a:xfrm>
              <a:off x="3836989" y="216852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1" y="1"/>
                  </a:cubicBezTo>
                  <a:cubicBezTo>
                    <a:pt x="1" y="0"/>
                    <a:pt x="1" y="0"/>
                    <a:pt x="1" y="0"/>
                  </a:cubicBezTo>
                  <a:cubicBezTo>
                    <a:pt x="1" y="0"/>
                    <a:pt x="1" y="0"/>
                    <a:pt x="0"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3" name="Freeform 64"/>
            <p:cNvSpPr>
              <a:spLocks/>
            </p:cNvSpPr>
            <p:nvPr/>
          </p:nvSpPr>
          <p:spPr bwMode="auto">
            <a:xfrm>
              <a:off x="5640389" y="2686051"/>
              <a:ext cx="31750" cy="22225"/>
            </a:xfrm>
            <a:custGeom>
              <a:avLst/>
              <a:gdLst>
                <a:gd name="T0" fmla="*/ 2 w 3"/>
                <a:gd name="T1" fmla="*/ 0 h 2"/>
                <a:gd name="T2" fmla="*/ 1 w 3"/>
                <a:gd name="T3" fmla="*/ 0 h 2"/>
                <a:gd name="T4" fmla="*/ 0 w 3"/>
                <a:gd name="T5" fmla="*/ 1 h 2"/>
                <a:gd name="T6" fmla="*/ 0 w 3"/>
                <a:gd name="T7" fmla="*/ 2 h 2"/>
                <a:gd name="T8" fmla="*/ 1 w 3"/>
                <a:gd name="T9" fmla="*/ 2 h 2"/>
                <a:gd name="T10" fmla="*/ 1 w 3"/>
                <a:gd name="T11" fmla="*/ 2 h 2"/>
                <a:gd name="T12" fmla="*/ 2 w 3"/>
                <a:gd name="T13" fmla="*/ 1 h 2"/>
                <a:gd name="T14" fmla="*/ 3 w 3"/>
                <a:gd name="T15" fmla="*/ 1 h 2"/>
                <a:gd name="T16" fmla="*/ 3 w 3"/>
                <a:gd name="T17" fmla="*/ 1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2" y="0"/>
                    <a:pt x="1" y="0"/>
                    <a:pt x="1" y="0"/>
                  </a:cubicBezTo>
                  <a:cubicBezTo>
                    <a:pt x="1" y="0"/>
                    <a:pt x="0" y="0"/>
                    <a:pt x="0" y="1"/>
                  </a:cubicBezTo>
                  <a:cubicBezTo>
                    <a:pt x="0" y="1"/>
                    <a:pt x="0" y="1"/>
                    <a:pt x="0" y="2"/>
                  </a:cubicBezTo>
                  <a:cubicBezTo>
                    <a:pt x="1" y="2"/>
                    <a:pt x="1" y="2"/>
                    <a:pt x="1" y="2"/>
                  </a:cubicBezTo>
                  <a:cubicBezTo>
                    <a:pt x="1" y="2"/>
                    <a:pt x="1" y="2"/>
                    <a:pt x="1" y="2"/>
                  </a:cubicBezTo>
                  <a:cubicBezTo>
                    <a:pt x="2" y="2"/>
                    <a:pt x="2" y="1"/>
                    <a:pt x="2" y="1"/>
                  </a:cubicBezTo>
                  <a:cubicBezTo>
                    <a:pt x="2" y="1"/>
                    <a:pt x="3" y="1"/>
                    <a:pt x="3" y="1"/>
                  </a:cubicBezTo>
                  <a:cubicBezTo>
                    <a:pt x="3" y="1"/>
                    <a:pt x="3" y="1"/>
                    <a:pt x="3" y="1"/>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4" name="Freeform 65"/>
            <p:cNvSpPr>
              <a:spLocks/>
            </p:cNvSpPr>
            <p:nvPr/>
          </p:nvSpPr>
          <p:spPr bwMode="auto">
            <a:xfrm>
              <a:off x="4754564" y="1368426"/>
              <a:ext cx="152400" cy="139700"/>
            </a:xfrm>
            <a:custGeom>
              <a:avLst/>
              <a:gdLst>
                <a:gd name="T0" fmla="*/ 0 w 14"/>
                <a:gd name="T1" fmla="*/ 8 h 13"/>
                <a:gd name="T2" fmla="*/ 0 w 14"/>
                <a:gd name="T3" fmla="*/ 9 h 13"/>
                <a:gd name="T4" fmla="*/ 0 w 14"/>
                <a:gd name="T5" fmla="*/ 9 h 13"/>
                <a:gd name="T6" fmla="*/ 0 w 14"/>
                <a:gd name="T7" fmla="*/ 11 h 13"/>
                <a:gd name="T8" fmla="*/ 1 w 14"/>
                <a:gd name="T9" fmla="*/ 12 h 13"/>
                <a:gd name="T10" fmla="*/ 1 w 14"/>
                <a:gd name="T11" fmla="*/ 12 h 13"/>
                <a:gd name="T12" fmla="*/ 2 w 14"/>
                <a:gd name="T13" fmla="*/ 11 h 13"/>
                <a:gd name="T14" fmla="*/ 3 w 14"/>
                <a:gd name="T15" fmla="*/ 10 h 13"/>
                <a:gd name="T16" fmla="*/ 3 w 14"/>
                <a:gd name="T17" fmla="*/ 11 h 13"/>
                <a:gd name="T18" fmla="*/ 5 w 14"/>
                <a:gd name="T19" fmla="*/ 11 h 13"/>
                <a:gd name="T20" fmla="*/ 5 w 14"/>
                <a:gd name="T21" fmla="*/ 11 h 13"/>
                <a:gd name="T22" fmla="*/ 6 w 14"/>
                <a:gd name="T23" fmla="*/ 11 h 13"/>
                <a:gd name="T24" fmla="*/ 7 w 14"/>
                <a:gd name="T25" fmla="*/ 12 h 13"/>
                <a:gd name="T26" fmla="*/ 8 w 14"/>
                <a:gd name="T27" fmla="*/ 12 h 13"/>
                <a:gd name="T28" fmla="*/ 8 w 14"/>
                <a:gd name="T29" fmla="*/ 12 h 13"/>
                <a:gd name="T30" fmla="*/ 9 w 14"/>
                <a:gd name="T31" fmla="*/ 12 h 13"/>
                <a:gd name="T32" fmla="*/ 10 w 14"/>
                <a:gd name="T33" fmla="*/ 13 h 13"/>
                <a:gd name="T34" fmla="*/ 11 w 14"/>
                <a:gd name="T35" fmla="*/ 12 h 13"/>
                <a:gd name="T36" fmla="*/ 11 w 14"/>
                <a:gd name="T37" fmla="*/ 11 h 13"/>
                <a:gd name="T38" fmla="*/ 12 w 14"/>
                <a:gd name="T39" fmla="*/ 10 h 13"/>
                <a:gd name="T40" fmla="*/ 12 w 14"/>
                <a:gd name="T41" fmla="*/ 10 h 13"/>
                <a:gd name="T42" fmla="*/ 12 w 14"/>
                <a:gd name="T43" fmla="*/ 10 h 13"/>
                <a:gd name="T44" fmla="*/ 12 w 14"/>
                <a:gd name="T45" fmla="*/ 9 h 13"/>
                <a:gd name="T46" fmla="*/ 12 w 14"/>
                <a:gd name="T47" fmla="*/ 8 h 13"/>
                <a:gd name="T48" fmla="*/ 13 w 14"/>
                <a:gd name="T49" fmla="*/ 8 h 13"/>
                <a:gd name="T50" fmla="*/ 14 w 14"/>
                <a:gd name="T51" fmla="*/ 8 h 13"/>
                <a:gd name="T52" fmla="*/ 13 w 14"/>
                <a:gd name="T53" fmla="*/ 7 h 13"/>
                <a:gd name="T54" fmla="*/ 12 w 14"/>
                <a:gd name="T55" fmla="*/ 6 h 13"/>
                <a:gd name="T56" fmla="*/ 12 w 14"/>
                <a:gd name="T57" fmla="*/ 5 h 13"/>
                <a:gd name="T58" fmla="*/ 12 w 14"/>
                <a:gd name="T59" fmla="*/ 4 h 13"/>
                <a:gd name="T60" fmla="*/ 11 w 14"/>
                <a:gd name="T61" fmla="*/ 3 h 13"/>
                <a:gd name="T62" fmla="*/ 10 w 14"/>
                <a:gd name="T63" fmla="*/ 2 h 13"/>
                <a:gd name="T64" fmla="*/ 9 w 14"/>
                <a:gd name="T65" fmla="*/ 1 h 13"/>
                <a:gd name="T66" fmla="*/ 8 w 14"/>
                <a:gd name="T67" fmla="*/ 1 h 13"/>
                <a:gd name="T68" fmla="*/ 8 w 14"/>
                <a:gd name="T69" fmla="*/ 1 h 13"/>
                <a:gd name="T70" fmla="*/ 6 w 14"/>
                <a:gd name="T71" fmla="*/ 0 h 13"/>
                <a:gd name="T72" fmla="*/ 6 w 14"/>
                <a:gd name="T73" fmla="*/ 0 h 13"/>
                <a:gd name="T74" fmla="*/ 5 w 14"/>
                <a:gd name="T75" fmla="*/ 0 h 13"/>
                <a:gd name="T76" fmla="*/ 5 w 14"/>
                <a:gd name="T77" fmla="*/ 0 h 13"/>
                <a:gd name="T78" fmla="*/ 4 w 14"/>
                <a:gd name="T79" fmla="*/ 0 h 13"/>
                <a:gd name="T80" fmla="*/ 3 w 14"/>
                <a:gd name="T81" fmla="*/ 0 h 13"/>
                <a:gd name="T82" fmla="*/ 3 w 14"/>
                <a:gd name="T83" fmla="*/ 2 h 13"/>
                <a:gd name="T84" fmla="*/ 2 w 14"/>
                <a:gd name="T85" fmla="*/ 2 h 13"/>
                <a:gd name="T86" fmla="*/ 1 w 14"/>
                <a:gd name="T87" fmla="*/ 3 h 13"/>
                <a:gd name="T88" fmla="*/ 0 w 14"/>
                <a:gd name="T89" fmla="*/ 4 h 13"/>
                <a:gd name="T90" fmla="*/ 0 w 14"/>
                <a:gd name="T91" fmla="*/ 5 h 13"/>
                <a:gd name="T92" fmla="*/ 0 w 14"/>
                <a:gd name="T93" fmla="*/ 5 h 13"/>
                <a:gd name="T94" fmla="*/ 0 w 14"/>
                <a:gd name="T95" fmla="*/ 6 h 13"/>
                <a:gd name="T96" fmla="*/ 1 w 14"/>
                <a:gd name="T97" fmla="*/ 7 h 13"/>
                <a:gd name="T98" fmla="*/ 1 w 14"/>
                <a:gd name="T99" fmla="*/ 8 h 13"/>
                <a:gd name="T100" fmla="*/ 0 w 14"/>
                <a:gd name="T10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13">
                  <a:moveTo>
                    <a:pt x="0" y="8"/>
                  </a:moveTo>
                  <a:cubicBezTo>
                    <a:pt x="0" y="8"/>
                    <a:pt x="0" y="8"/>
                    <a:pt x="0" y="9"/>
                  </a:cubicBezTo>
                  <a:cubicBezTo>
                    <a:pt x="0" y="9"/>
                    <a:pt x="0" y="9"/>
                    <a:pt x="0" y="9"/>
                  </a:cubicBezTo>
                  <a:cubicBezTo>
                    <a:pt x="1" y="10"/>
                    <a:pt x="0" y="10"/>
                    <a:pt x="0" y="11"/>
                  </a:cubicBezTo>
                  <a:cubicBezTo>
                    <a:pt x="1" y="11"/>
                    <a:pt x="1" y="11"/>
                    <a:pt x="1" y="12"/>
                  </a:cubicBezTo>
                  <a:cubicBezTo>
                    <a:pt x="1" y="12"/>
                    <a:pt x="1" y="12"/>
                    <a:pt x="1" y="12"/>
                  </a:cubicBezTo>
                  <a:cubicBezTo>
                    <a:pt x="2" y="11"/>
                    <a:pt x="2" y="11"/>
                    <a:pt x="2" y="11"/>
                  </a:cubicBezTo>
                  <a:cubicBezTo>
                    <a:pt x="2" y="10"/>
                    <a:pt x="3" y="10"/>
                    <a:pt x="3" y="10"/>
                  </a:cubicBezTo>
                  <a:cubicBezTo>
                    <a:pt x="3" y="10"/>
                    <a:pt x="3" y="11"/>
                    <a:pt x="3" y="11"/>
                  </a:cubicBezTo>
                  <a:cubicBezTo>
                    <a:pt x="4" y="11"/>
                    <a:pt x="4" y="11"/>
                    <a:pt x="5" y="11"/>
                  </a:cubicBezTo>
                  <a:cubicBezTo>
                    <a:pt x="5" y="11"/>
                    <a:pt x="5" y="11"/>
                    <a:pt x="5" y="11"/>
                  </a:cubicBezTo>
                  <a:cubicBezTo>
                    <a:pt x="6" y="11"/>
                    <a:pt x="6" y="11"/>
                    <a:pt x="6" y="11"/>
                  </a:cubicBezTo>
                  <a:cubicBezTo>
                    <a:pt x="6" y="12"/>
                    <a:pt x="6" y="12"/>
                    <a:pt x="7" y="12"/>
                  </a:cubicBezTo>
                  <a:cubicBezTo>
                    <a:pt x="7" y="12"/>
                    <a:pt x="7" y="12"/>
                    <a:pt x="8" y="12"/>
                  </a:cubicBezTo>
                  <a:cubicBezTo>
                    <a:pt x="8" y="12"/>
                    <a:pt x="8" y="12"/>
                    <a:pt x="8" y="12"/>
                  </a:cubicBezTo>
                  <a:cubicBezTo>
                    <a:pt x="8" y="12"/>
                    <a:pt x="9" y="12"/>
                    <a:pt x="9" y="12"/>
                  </a:cubicBezTo>
                  <a:cubicBezTo>
                    <a:pt x="9" y="12"/>
                    <a:pt x="9" y="13"/>
                    <a:pt x="10" y="13"/>
                  </a:cubicBezTo>
                  <a:cubicBezTo>
                    <a:pt x="10" y="13"/>
                    <a:pt x="11" y="13"/>
                    <a:pt x="11" y="12"/>
                  </a:cubicBezTo>
                  <a:cubicBezTo>
                    <a:pt x="11" y="12"/>
                    <a:pt x="11" y="12"/>
                    <a:pt x="11" y="11"/>
                  </a:cubicBezTo>
                  <a:cubicBezTo>
                    <a:pt x="11" y="11"/>
                    <a:pt x="12" y="11"/>
                    <a:pt x="12" y="10"/>
                  </a:cubicBezTo>
                  <a:cubicBezTo>
                    <a:pt x="12" y="10"/>
                    <a:pt x="12" y="10"/>
                    <a:pt x="12" y="10"/>
                  </a:cubicBezTo>
                  <a:cubicBezTo>
                    <a:pt x="12" y="10"/>
                    <a:pt x="12" y="10"/>
                    <a:pt x="12" y="10"/>
                  </a:cubicBezTo>
                  <a:cubicBezTo>
                    <a:pt x="12" y="9"/>
                    <a:pt x="12" y="9"/>
                    <a:pt x="12" y="9"/>
                  </a:cubicBezTo>
                  <a:cubicBezTo>
                    <a:pt x="13" y="8"/>
                    <a:pt x="12" y="8"/>
                    <a:pt x="12" y="8"/>
                  </a:cubicBezTo>
                  <a:cubicBezTo>
                    <a:pt x="13" y="8"/>
                    <a:pt x="13" y="8"/>
                    <a:pt x="13" y="8"/>
                  </a:cubicBezTo>
                  <a:cubicBezTo>
                    <a:pt x="13" y="8"/>
                    <a:pt x="14" y="8"/>
                    <a:pt x="14" y="8"/>
                  </a:cubicBezTo>
                  <a:cubicBezTo>
                    <a:pt x="14" y="7"/>
                    <a:pt x="13" y="7"/>
                    <a:pt x="13" y="7"/>
                  </a:cubicBezTo>
                  <a:cubicBezTo>
                    <a:pt x="13" y="6"/>
                    <a:pt x="13" y="6"/>
                    <a:pt x="12" y="6"/>
                  </a:cubicBezTo>
                  <a:cubicBezTo>
                    <a:pt x="12" y="6"/>
                    <a:pt x="12" y="6"/>
                    <a:pt x="12" y="5"/>
                  </a:cubicBezTo>
                  <a:cubicBezTo>
                    <a:pt x="11" y="5"/>
                    <a:pt x="12" y="4"/>
                    <a:pt x="12" y="4"/>
                  </a:cubicBezTo>
                  <a:cubicBezTo>
                    <a:pt x="11" y="3"/>
                    <a:pt x="11" y="3"/>
                    <a:pt x="11" y="3"/>
                  </a:cubicBezTo>
                  <a:cubicBezTo>
                    <a:pt x="11" y="2"/>
                    <a:pt x="10" y="3"/>
                    <a:pt x="10" y="2"/>
                  </a:cubicBezTo>
                  <a:cubicBezTo>
                    <a:pt x="10" y="2"/>
                    <a:pt x="10" y="2"/>
                    <a:pt x="9" y="1"/>
                  </a:cubicBezTo>
                  <a:cubicBezTo>
                    <a:pt x="9" y="1"/>
                    <a:pt x="9" y="1"/>
                    <a:pt x="8" y="1"/>
                  </a:cubicBezTo>
                  <a:cubicBezTo>
                    <a:pt x="8" y="1"/>
                    <a:pt x="8" y="1"/>
                    <a:pt x="8" y="1"/>
                  </a:cubicBezTo>
                  <a:cubicBezTo>
                    <a:pt x="7" y="0"/>
                    <a:pt x="7" y="0"/>
                    <a:pt x="6" y="0"/>
                  </a:cubicBezTo>
                  <a:cubicBezTo>
                    <a:pt x="6" y="0"/>
                    <a:pt x="6" y="1"/>
                    <a:pt x="6" y="0"/>
                  </a:cubicBezTo>
                  <a:cubicBezTo>
                    <a:pt x="5" y="0"/>
                    <a:pt x="5" y="0"/>
                    <a:pt x="5" y="0"/>
                  </a:cubicBezTo>
                  <a:cubicBezTo>
                    <a:pt x="5" y="0"/>
                    <a:pt x="5" y="0"/>
                    <a:pt x="5" y="0"/>
                  </a:cubicBezTo>
                  <a:cubicBezTo>
                    <a:pt x="5" y="0"/>
                    <a:pt x="4" y="0"/>
                    <a:pt x="4" y="0"/>
                  </a:cubicBezTo>
                  <a:cubicBezTo>
                    <a:pt x="3" y="0"/>
                    <a:pt x="3" y="0"/>
                    <a:pt x="3" y="0"/>
                  </a:cubicBezTo>
                  <a:cubicBezTo>
                    <a:pt x="2" y="1"/>
                    <a:pt x="3" y="1"/>
                    <a:pt x="3" y="2"/>
                  </a:cubicBezTo>
                  <a:cubicBezTo>
                    <a:pt x="2" y="2"/>
                    <a:pt x="2" y="2"/>
                    <a:pt x="2" y="2"/>
                  </a:cubicBezTo>
                  <a:cubicBezTo>
                    <a:pt x="1" y="3"/>
                    <a:pt x="1" y="3"/>
                    <a:pt x="1" y="3"/>
                  </a:cubicBezTo>
                  <a:cubicBezTo>
                    <a:pt x="1" y="4"/>
                    <a:pt x="1" y="4"/>
                    <a:pt x="0" y="4"/>
                  </a:cubicBezTo>
                  <a:cubicBezTo>
                    <a:pt x="0" y="4"/>
                    <a:pt x="0" y="4"/>
                    <a:pt x="0" y="5"/>
                  </a:cubicBezTo>
                  <a:cubicBezTo>
                    <a:pt x="0" y="5"/>
                    <a:pt x="0" y="5"/>
                    <a:pt x="0" y="5"/>
                  </a:cubicBezTo>
                  <a:cubicBezTo>
                    <a:pt x="0" y="5"/>
                    <a:pt x="0" y="5"/>
                    <a:pt x="0" y="6"/>
                  </a:cubicBezTo>
                  <a:cubicBezTo>
                    <a:pt x="0" y="6"/>
                    <a:pt x="0" y="6"/>
                    <a:pt x="1" y="7"/>
                  </a:cubicBezTo>
                  <a:cubicBezTo>
                    <a:pt x="1" y="7"/>
                    <a:pt x="1" y="7"/>
                    <a:pt x="1" y="8"/>
                  </a:cubicBezTo>
                  <a:cubicBezTo>
                    <a:pt x="1" y="8"/>
                    <a:pt x="0" y="8"/>
                    <a:pt x="0" y="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5" name="Freeform 66"/>
            <p:cNvSpPr>
              <a:spLocks/>
            </p:cNvSpPr>
            <p:nvPr/>
          </p:nvSpPr>
          <p:spPr bwMode="auto">
            <a:xfrm>
              <a:off x="4614864" y="1292226"/>
              <a:ext cx="22225" cy="31750"/>
            </a:xfrm>
            <a:custGeom>
              <a:avLst/>
              <a:gdLst>
                <a:gd name="T0" fmla="*/ 0 w 2"/>
                <a:gd name="T1" fmla="*/ 3 h 3"/>
                <a:gd name="T2" fmla="*/ 1 w 2"/>
                <a:gd name="T3" fmla="*/ 3 h 3"/>
                <a:gd name="T4" fmla="*/ 1 w 2"/>
                <a:gd name="T5" fmla="*/ 2 h 3"/>
                <a:gd name="T6" fmla="*/ 2 w 2"/>
                <a:gd name="T7" fmla="*/ 1 h 3"/>
                <a:gd name="T8" fmla="*/ 2 w 2"/>
                <a:gd name="T9" fmla="*/ 0 h 3"/>
                <a:gd name="T10" fmla="*/ 1 w 2"/>
                <a:gd name="T11" fmla="*/ 0 h 3"/>
                <a:gd name="T12" fmla="*/ 0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1" y="3"/>
                    <a:pt x="1" y="3"/>
                  </a:cubicBezTo>
                  <a:cubicBezTo>
                    <a:pt x="1" y="3"/>
                    <a:pt x="1" y="2"/>
                    <a:pt x="1" y="2"/>
                  </a:cubicBezTo>
                  <a:cubicBezTo>
                    <a:pt x="1" y="2"/>
                    <a:pt x="2" y="2"/>
                    <a:pt x="2" y="1"/>
                  </a:cubicBezTo>
                  <a:cubicBezTo>
                    <a:pt x="2" y="1"/>
                    <a:pt x="2" y="1"/>
                    <a:pt x="2" y="0"/>
                  </a:cubicBezTo>
                  <a:cubicBezTo>
                    <a:pt x="2" y="0"/>
                    <a:pt x="1" y="0"/>
                    <a:pt x="1" y="0"/>
                  </a:cubicBezTo>
                  <a:cubicBezTo>
                    <a:pt x="1" y="0"/>
                    <a:pt x="0" y="0"/>
                    <a:pt x="0" y="1"/>
                  </a:cubicBezTo>
                  <a:cubicBezTo>
                    <a:pt x="0" y="1"/>
                    <a:pt x="0" y="1"/>
                    <a:pt x="0" y="2"/>
                  </a:cubicBezTo>
                  <a:cubicBezTo>
                    <a:pt x="0" y="2"/>
                    <a:pt x="0" y="2"/>
                    <a:pt x="0" y="2"/>
                  </a:cubicBezTo>
                  <a:cubicBezTo>
                    <a:pt x="0" y="2"/>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6" name="Freeform 67"/>
            <p:cNvSpPr>
              <a:spLocks/>
            </p:cNvSpPr>
            <p:nvPr/>
          </p:nvSpPr>
          <p:spPr bwMode="auto">
            <a:xfrm>
              <a:off x="4572002" y="1323976"/>
              <a:ext cx="20638" cy="22225"/>
            </a:xfrm>
            <a:custGeom>
              <a:avLst/>
              <a:gdLst>
                <a:gd name="T0" fmla="*/ 1 w 2"/>
                <a:gd name="T1" fmla="*/ 0 h 2"/>
                <a:gd name="T2" fmla="*/ 1 w 2"/>
                <a:gd name="T3" fmla="*/ 1 h 2"/>
                <a:gd name="T4" fmla="*/ 1 w 2"/>
                <a:gd name="T5" fmla="*/ 2 h 2"/>
                <a:gd name="T6" fmla="*/ 1 w 2"/>
                <a:gd name="T7" fmla="*/ 1 h 2"/>
                <a:gd name="T8" fmla="*/ 2 w 2"/>
                <a:gd name="T9" fmla="*/ 1 h 2"/>
                <a:gd name="T10" fmla="*/ 2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1" y="0"/>
                    <a:pt x="1" y="0"/>
                    <a:pt x="1" y="1"/>
                  </a:cubicBezTo>
                  <a:cubicBezTo>
                    <a:pt x="1" y="1"/>
                    <a:pt x="0" y="1"/>
                    <a:pt x="1" y="2"/>
                  </a:cubicBezTo>
                  <a:cubicBezTo>
                    <a:pt x="1" y="2"/>
                    <a:pt x="1" y="2"/>
                    <a:pt x="1" y="1"/>
                  </a:cubicBezTo>
                  <a:cubicBezTo>
                    <a:pt x="2" y="1"/>
                    <a:pt x="2" y="1"/>
                    <a:pt x="2" y="1"/>
                  </a:cubicBezTo>
                  <a:cubicBezTo>
                    <a:pt x="2" y="0"/>
                    <a:pt x="2"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7" name="Freeform 68"/>
            <p:cNvSpPr>
              <a:spLocks/>
            </p:cNvSpPr>
            <p:nvPr/>
          </p:nvSpPr>
          <p:spPr bwMode="auto">
            <a:xfrm>
              <a:off x="4452939" y="989014"/>
              <a:ext cx="247650" cy="388938"/>
            </a:xfrm>
            <a:custGeom>
              <a:avLst/>
              <a:gdLst>
                <a:gd name="T0" fmla="*/ 1 w 23"/>
                <a:gd name="T1" fmla="*/ 26 h 36"/>
                <a:gd name="T2" fmla="*/ 2 w 23"/>
                <a:gd name="T3" fmla="*/ 27 h 36"/>
                <a:gd name="T4" fmla="*/ 3 w 23"/>
                <a:gd name="T5" fmla="*/ 30 h 36"/>
                <a:gd name="T6" fmla="*/ 4 w 23"/>
                <a:gd name="T7" fmla="*/ 31 h 36"/>
                <a:gd name="T8" fmla="*/ 4 w 23"/>
                <a:gd name="T9" fmla="*/ 33 h 36"/>
                <a:gd name="T10" fmla="*/ 5 w 23"/>
                <a:gd name="T11" fmla="*/ 34 h 36"/>
                <a:gd name="T12" fmla="*/ 7 w 23"/>
                <a:gd name="T13" fmla="*/ 35 h 36"/>
                <a:gd name="T14" fmla="*/ 8 w 23"/>
                <a:gd name="T15" fmla="*/ 34 h 36"/>
                <a:gd name="T16" fmla="*/ 9 w 23"/>
                <a:gd name="T17" fmla="*/ 33 h 36"/>
                <a:gd name="T18" fmla="*/ 10 w 23"/>
                <a:gd name="T19" fmla="*/ 33 h 36"/>
                <a:gd name="T20" fmla="*/ 11 w 23"/>
                <a:gd name="T21" fmla="*/ 31 h 36"/>
                <a:gd name="T22" fmla="*/ 12 w 23"/>
                <a:gd name="T23" fmla="*/ 29 h 36"/>
                <a:gd name="T24" fmla="*/ 12 w 23"/>
                <a:gd name="T25" fmla="*/ 27 h 36"/>
                <a:gd name="T26" fmla="*/ 13 w 23"/>
                <a:gd name="T27" fmla="*/ 26 h 36"/>
                <a:gd name="T28" fmla="*/ 15 w 23"/>
                <a:gd name="T29" fmla="*/ 26 h 36"/>
                <a:gd name="T30" fmla="*/ 15 w 23"/>
                <a:gd name="T31" fmla="*/ 24 h 36"/>
                <a:gd name="T32" fmla="*/ 16 w 23"/>
                <a:gd name="T33" fmla="*/ 23 h 36"/>
                <a:gd name="T34" fmla="*/ 14 w 23"/>
                <a:gd name="T35" fmla="*/ 21 h 36"/>
                <a:gd name="T36" fmla="*/ 13 w 23"/>
                <a:gd name="T37" fmla="*/ 21 h 36"/>
                <a:gd name="T38" fmla="*/ 12 w 23"/>
                <a:gd name="T39" fmla="*/ 19 h 36"/>
                <a:gd name="T40" fmla="*/ 12 w 23"/>
                <a:gd name="T41" fmla="*/ 18 h 36"/>
                <a:gd name="T42" fmla="*/ 13 w 23"/>
                <a:gd name="T43" fmla="*/ 17 h 36"/>
                <a:gd name="T44" fmla="*/ 14 w 23"/>
                <a:gd name="T45" fmla="*/ 16 h 36"/>
                <a:gd name="T46" fmla="*/ 15 w 23"/>
                <a:gd name="T47" fmla="*/ 15 h 36"/>
                <a:gd name="T48" fmla="*/ 16 w 23"/>
                <a:gd name="T49" fmla="*/ 14 h 36"/>
                <a:gd name="T50" fmla="*/ 18 w 23"/>
                <a:gd name="T51" fmla="*/ 13 h 36"/>
                <a:gd name="T52" fmla="*/ 19 w 23"/>
                <a:gd name="T53" fmla="*/ 12 h 36"/>
                <a:gd name="T54" fmla="*/ 19 w 23"/>
                <a:gd name="T55" fmla="*/ 11 h 36"/>
                <a:gd name="T56" fmla="*/ 20 w 23"/>
                <a:gd name="T57" fmla="*/ 9 h 36"/>
                <a:gd name="T58" fmla="*/ 21 w 23"/>
                <a:gd name="T59" fmla="*/ 9 h 36"/>
                <a:gd name="T60" fmla="*/ 22 w 23"/>
                <a:gd name="T61" fmla="*/ 8 h 36"/>
                <a:gd name="T62" fmla="*/ 23 w 23"/>
                <a:gd name="T63" fmla="*/ 7 h 36"/>
                <a:gd name="T64" fmla="*/ 23 w 23"/>
                <a:gd name="T65" fmla="*/ 5 h 36"/>
                <a:gd name="T66" fmla="*/ 22 w 23"/>
                <a:gd name="T67" fmla="*/ 5 h 36"/>
                <a:gd name="T68" fmla="*/ 21 w 23"/>
                <a:gd name="T69" fmla="*/ 3 h 36"/>
                <a:gd name="T70" fmla="*/ 19 w 23"/>
                <a:gd name="T71" fmla="*/ 2 h 36"/>
                <a:gd name="T72" fmla="*/ 17 w 23"/>
                <a:gd name="T73" fmla="*/ 1 h 36"/>
                <a:gd name="T74" fmla="*/ 15 w 23"/>
                <a:gd name="T75" fmla="*/ 0 h 36"/>
                <a:gd name="T76" fmla="*/ 15 w 23"/>
                <a:gd name="T77" fmla="*/ 1 h 36"/>
                <a:gd name="T78" fmla="*/ 14 w 23"/>
                <a:gd name="T79" fmla="*/ 2 h 36"/>
                <a:gd name="T80" fmla="*/ 12 w 23"/>
                <a:gd name="T81" fmla="*/ 2 h 36"/>
                <a:gd name="T82" fmla="*/ 11 w 23"/>
                <a:gd name="T83" fmla="*/ 2 h 36"/>
                <a:gd name="T84" fmla="*/ 9 w 23"/>
                <a:gd name="T85" fmla="*/ 3 h 36"/>
                <a:gd name="T86" fmla="*/ 8 w 23"/>
                <a:gd name="T87" fmla="*/ 5 h 36"/>
                <a:gd name="T88" fmla="*/ 7 w 23"/>
                <a:gd name="T89" fmla="*/ 7 h 36"/>
                <a:gd name="T90" fmla="*/ 5 w 23"/>
                <a:gd name="T91" fmla="*/ 7 h 36"/>
                <a:gd name="T92" fmla="*/ 5 w 23"/>
                <a:gd name="T93" fmla="*/ 9 h 36"/>
                <a:gd name="T94" fmla="*/ 4 w 23"/>
                <a:gd name="T95" fmla="*/ 11 h 36"/>
                <a:gd name="T96" fmla="*/ 5 w 23"/>
                <a:gd name="T97" fmla="*/ 13 h 36"/>
                <a:gd name="T98" fmla="*/ 3 w 23"/>
                <a:gd name="T99" fmla="*/ 13 h 36"/>
                <a:gd name="T100" fmla="*/ 2 w 23"/>
                <a:gd name="T101" fmla="*/ 13 h 36"/>
                <a:gd name="T102" fmla="*/ 1 w 23"/>
                <a:gd name="T103" fmla="*/ 16 h 36"/>
                <a:gd name="T104" fmla="*/ 2 w 23"/>
                <a:gd name="T105" fmla="*/ 18 h 36"/>
                <a:gd name="T106" fmla="*/ 3 w 23"/>
                <a:gd name="T107" fmla="*/ 19 h 36"/>
                <a:gd name="T108" fmla="*/ 2 w 23"/>
                <a:gd name="T109" fmla="*/ 20 h 36"/>
                <a:gd name="T110" fmla="*/ 3 w 23"/>
                <a:gd name="T111" fmla="*/ 22 h 36"/>
                <a:gd name="T112" fmla="*/ 1 w 23"/>
                <a:gd name="T113" fmla="*/ 24 h 36"/>
                <a:gd name="T114" fmla="*/ 2 w 23"/>
                <a:gd name="T115" fmla="*/ 25 h 36"/>
                <a:gd name="T116" fmla="*/ 0 w 23"/>
                <a:gd name="T11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36">
                  <a:moveTo>
                    <a:pt x="1" y="26"/>
                  </a:moveTo>
                  <a:cubicBezTo>
                    <a:pt x="1" y="26"/>
                    <a:pt x="1" y="26"/>
                    <a:pt x="1" y="26"/>
                  </a:cubicBezTo>
                  <a:cubicBezTo>
                    <a:pt x="1" y="27"/>
                    <a:pt x="1" y="27"/>
                    <a:pt x="1" y="27"/>
                  </a:cubicBezTo>
                  <a:cubicBezTo>
                    <a:pt x="1" y="27"/>
                    <a:pt x="2" y="27"/>
                    <a:pt x="2" y="27"/>
                  </a:cubicBezTo>
                  <a:cubicBezTo>
                    <a:pt x="2" y="28"/>
                    <a:pt x="2" y="28"/>
                    <a:pt x="2" y="28"/>
                  </a:cubicBezTo>
                  <a:cubicBezTo>
                    <a:pt x="2" y="29"/>
                    <a:pt x="3" y="29"/>
                    <a:pt x="3" y="30"/>
                  </a:cubicBezTo>
                  <a:cubicBezTo>
                    <a:pt x="3" y="30"/>
                    <a:pt x="3" y="30"/>
                    <a:pt x="3" y="31"/>
                  </a:cubicBezTo>
                  <a:cubicBezTo>
                    <a:pt x="3" y="31"/>
                    <a:pt x="4" y="31"/>
                    <a:pt x="4" y="31"/>
                  </a:cubicBezTo>
                  <a:cubicBezTo>
                    <a:pt x="4" y="31"/>
                    <a:pt x="4" y="32"/>
                    <a:pt x="4" y="32"/>
                  </a:cubicBezTo>
                  <a:cubicBezTo>
                    <a:pt x="4" y="32"/>
                    <a:pt x="4" y="32"/>
                    <a:pt x="4" y="33"/>
                  </a:cubicBezTo>
                  <a:cubicBezTo>
                    <a:pt x="4" y="33"/>
                    <a:pt x="4" y="33"/>
                    <a:pt x="5" y="34"/>
                  </a:cubicBezTo>
                  <a:cubicBezTo>
                    <a:pt x="5" y="34"/>
                    <a:pt x="5" y="34"/>
                    <a:pt x="5" y="34"/>
                  </a:cubicBezTo>
                  <a:cubicBezTo>
                    <a:pt x="5" y="35"/>
                    <a:pt x="5" y="35"/>
                    <a:pt x="5" y="35"/>
                  </a:cubicBezTo>
                  <a:cubicBezTo>
                    <a:pt x="5" y="36"/>
                    <a:pt x="6" y="35"/>
                    <a:pt x="7" y="35"/>
                  </a:cubicBezTo>
                  <a:cubicBezTo>
                    <a:pt x="7" y="35"/>
                    <a:pt x="7" y="35"/>
                    <a:pt x="8" y="35"/>
                  </a:cubicBezTo>
                  <a:cubicBezTo>
                    <a:pt x="8" y="34"/>
                    <a:pt x="8" y="34"/>
                    <a:pt x="8" y="34"/>
                  </a:cubicBezTo>
                  <a:cubicBezTo>
                    <a:pt x="8" y="34"/>
                    <a:pt x="8" y="33"/>
                    <a:pt x="8" y="33"/>
                  </a:cubicBezTo>
                  <a:cubicBezTo>
                    <a:pt x="8" y="33"/>
                    <a:pt x="8" y="33"/>
                    <a:pt x="9" y="33"/>
                  </a:cubicBezTo>
                  <a:cubicBezTo>
                    <a:pt x="9" y="33"/>
                    <a:pt x="9" y="33"/>
                    <a:pt x="9" y="33"/>
                  </a:cubicBezTo>
                  <a:cubicBezTo>
                    <a:pt x="10" y="33"/>
                    <a:pt x="10" y="33"/>
                    <a:pt x="10" y="33"/>
                  </a:cubicBezTo>
                  <a:cubicBezTo>
                    <a:pt x="11" y="33"/>
                    <a:pt x="11" y="33"/>
                    <a:pt x="11" y="32"/>
                  </a:cubicBezTo>
                  <a:cubicBezTo>
                    <a:pt x="11" y="32"/>
                    <a:pt x="11" y="32"/>
                    <a:pt x="11" y="31"/>
                  </a:cubicBezTo>
                  <a:cubicBezTo>
                    <a:pt x="12" y="31"/>
                    <a:pt x="11" y="31"/>
                    <a:pt x="12" y="30"/>
                  </a:cubicBezTo>
                  <a:cubicBezTo>
                    <a:pt x="12" y="30"/>
                    <a:pt x="12" y="30"/>
                    <a:pt x="12" y="29"/>
                  </a:cubicBezTo>
                  <a:cubicBezTo>
                    <a:pt x="12" y="29"/>
                    <a:pt x="12" y="29"/>
                    <a:pt x="12" y="28"/>
                  </a:cubicBezTo>
                  <a:cubicBezTo>
                    <a:pt x="12" y="28"/>
                    <a:pt x="12" y="28"/>
                    <a:pt x="12" y="27"/>
                  </a:cubicBezTo>
                  <a:cubicBezTo>
                    <a:pt x="12" y="27"/>
                    <a:pt x="12" y="26"/>
                    <a:pt x="12" y="26"/>
                  </a:cubicBezTo>
                  <a:cubicBezTo>
                    <a:pt x="13" y="26"/>
                    <a:pt x="13" y="26"/>
                    <a:pt x="13" y="26"/>
                  </a:cubicBezTo>
                  <a:cubicBezTo>
                    <a:pt x="13" y="26"/>
                    <a:pt x="13" y="25"/>
                    <a:pt x="14" y="25"/>
                  </a:cubicBezTo>
                  <a:cubicBezTo>
                    <a:pt x="14" y="25"/>
                    <a:pt x="14" y="26"/>
                    <a:pt x="15" y="26"/>
                  </a:cubicBezTo>
                  <a:cubicBezTo>
                    <a:pt x="15" y="25"/>
                    <a:pt x="15" y="25"/>
                    <a:pt x="15" y="25"/>
                  </a:cubicBezTo>
                  <a:cubicBezTo>
                    <a:pt x="15" y="24"/>
                    <a:pt x="15" y="24"/>
                    <a:pt x="15" y="24"/>
                  </a:cubicBezTo>
                  <a:cubicBezTo>
                    <a:pt x="15" y="24"/>
                    <a:pt x="16" y="24"/>
                    <a:pt x="16" y="24"/>
                  </a:cubicBezTo>
                  <a:cubicBezTo>
                    <a:pt x="16" y="23"/>
                    <a:pt x="16" y="23"/>
                    <a:pt x="16" y="23"/>
                  </a:cubicBezTo>
                  <a:cubicBezTo>
                    <a:pt x="15" y="22"/>
                    <a:pt x="15" y="22"/>
                    <a:pt x="15" y="22"/>
                  </a:cubicBezTo>
                  <a:cubicBezTo>
                    <a:pt x="14" y="22"/>
                    <a:pt x="15" y="22"/>
                    <a:pt x="14" y="21"/>
                  </a:cubicBezTo>
                  <a:cubicBezTo>
                    <a:pt x="14" y="21"/>
                    <a:pt x="14" y="21"/>
                    <a:pt x="14" y="21"/>
                  </a:cubicBezTo>
                  <a:cubicBezTo>
                    <a:pt x="13" y="21"/>
                    <a:pt x="13" y="21"/>
                    <a:pt x="13" y="21"/>
                  </a:cubicBezTo>
                  <a:cubicBezTo>
                    <a:pt x="12" y="21"/>
                    <a:pt x="12" y="21"/>
                    <a:pt x="12" y="20"/>
                  </a:cubicBezTo>
                  <a:cubicBezTo>
                    <a:pt x="12" y="20"/>
                    <a:pt x="12" y="20"/>
                    <a:pt x="12" y="19"/>
                  </a:cubicBezTo>
                  <a:cubicBezTo>
                    <a:pt x="12" y="19"/>
                    <a:pt x="12" y="19"/>
                    <a:pt x="12" y="19"/>
                  </a:cubicBezTo>
                  <a:cubicBezTo>
                    <a:pt x="12" y="18"/>
                    <a:pt x="12" y="18"/>
                    <a:pt x="12" y="18"/>
                  </a:cubicBezTo>
                  <a:cubicBezTo>
                    <a:pt x="12" y="18"/>
                    <a:pt x="12" y="18"/>
                    <a:pt x="13" y="18"/>
                  </a:cubicBezTo>
                  <a:cubicBezTo>
                    <a:pt x="13" y="17"/>
                    <a:pt x="13" y="17"/>
                    <a:pt x="13" y="17"/>
                  </a:cubicBezTo>
                  <a:cubicBezTo>
                    <a:pt x="13" y="16"/>
                    <a:pt x="13" y="16"/>
                    <a:pt x="13" y="16"/>
                  </a:cubicBezTo>
                  <a:cubicBezTo>
                    <a:pt x="13" y="16"/>
                    <a:pt x="14" y="16"/>
                    <a:pt x="14" y="16"/>
                  </a:cubicBezTo>
                  <a:cubicBezTo>
                    <a:pt x="14" y="16"/>
                    <a:pt x="14" y="16"/>
                    <a:pt x="14" y="15"/>
                  </a:cubicBezTo>
                  <a:cubicBezTo>
                    <a:pt x="14" y="15"/>
                    <a:pt x="15" y="15"/>
                    <a:pt x="15" y="15"/>
                  </a:cubicBezTo>
                  <a:cubicBezTo>
                    <a:pt x="16" y="15"/>
                    <a:pt x="16" y="15"/>
                    <a:pt x="16" y="14"/>
                  </a:cubicBezTo>
                  <a:cubicBezTo>
                    <a:pt x="16" y="14"/>
                    <a:pt x="16" y="14"/>
                    <a:pt x="16" y="14"/>
                  </a:cubicBezTo>
                  <a:cubicBezTo>
                    <a:pt x="17" y="14"/>
                    <a:pt x="17" y="14"/>
                    <a:pt x="17" y="13"/>
                  </a:cubicBezTo>
                  <a:cubicBezTo>
                    <a:pt x="17" y="13"/>
                    <a:pt x="18" y="13"/>
                    <a:pt x="18" y="13"/>
                  </a:cubicBezTo>
                  <a:cubicBezTo>
                    <a:pt x="18" y="13"/>
                    <a:pt x="18" y="13"/>
                    <a:pt x="19" y="12"/>
                  </a:cubicBezTo>
                  <a:cubicBezTo>
                    <a:pt x="19" y="12"/>
                    <a:pt x="19" y="12"/>
                    <a:pt x="19" y="12"/>
                  </a:cubicBezTo>
                  <a:cubicBezTo>
                    <a:pt x="19" y="12"/>
                    <a:pt x="19" y="12"/>
                    <a:pt x="19" y="11"/>
                  </a:cubicBezTo>
                  <a:cubicBezTo>
                    <a:pt x="19" y="11"/>
                    <a:pt x="19" y="11"/>
                    <a:pt x="19" y="11"/>
                  </a:cubicBezTo>
                  <a:cubicBezTo>
                    <a:pt x="19" y="11"/>
                    <a:pt x="19" y="10"/>
                    <a:pt x="19" y="10"/>
                  </a:cubicBezTo>
                  <a:cubicBezTo>
                    <a:pt x="19" y="10"/>
                    <a:pt x="20" y="10"/>
                    <a:pt x="20" y="9"/>
                  </a:cubicBezTo>
                  <a:cubicBezTo>
                    <a:pt x="20" y="9"/>
                    <a:pt x="21" y="9"/>
                    <a:pt x="21" y="9"/>
                  </a:cubicBezTo>
                  <a:cubicBezTo>
                    <a:pt x="21" y="9"/>
                    <a:pt x="20" y="9"/>
                    <a:pt x="21" y="9"/>
                  </a:cubicBezTo>
                  <a:cubicBezTo>
                    <a:pt x="21" y="8"/>
                    <a:pt x="21" y="8"/>
                    <a:pt x="21" y="8"/>
                  </a:cubicBezTo>
                  <a:cubicBezTo>
                    <a:pt x="22" y="8"/>
                    <a:pt x="22" y="8"/>
                    <a:pt x="22" y="8"/>
                  </a:cubicBezTo>
                  <a:cubicBezTo>
                    <a:pt x="22" y="8"/>
                    <a:pt x="22" y="8"/>
                    <a:pt x="22" y="8"/>
                  </a:cubicBezTo>
                  <a:cubicBezTo>
                    <a:pt x="22" y="8"/>
                    <a:pt x="22" y="7"/>
                    <a:pt x="23" y="7"/>
                  </a:cubicBezTo>
                  <a:cubicBezTo>
                    <a:pt x="23" y="7"/>
                    <a:pt x="23" y="7"/>
                    <a:pt x="23" y="6"/>
                  </a:cubicBezTo>
                  <a:cubicBezTo>
                    <a:pt x="23" y="6"/>
                    <a:pt x="23" y="6"/>
                    <a:pt x="23" y="5"/>
                  </a:cubicBezTo>
                  <a:cubicBezTo>
                    <a:pt x="22" y="5"/>
                    <a:pt x="22" y="5"/>
                    <a:pt x="22" y="5"/>
                  </a:cubicBezTo>
                  <a:cubicBezTo>
                    <a:pt x="22" y="5"/>
                    <a:pt x="22" y="5"/>
                    <a:pt x="22" y="5"/>
                  </a:cubicBezTo>
                  <a:cubicBezTo>
                    <a:pt x="22" y="4"/>
                    <a:pt x="21" y="4"/>
                    <a:pt x="21" y="4"/>
                  </a:cubicBezTo>
                  <a:cubicBezTo>
                    <a:pt x="21" y="3"/>
                    <a:pt x="21" y="3"/>
                    <a:pt x="21" y="3"/>
                  </a:cubicBezTo>
                  <a:cubicBezTo>
                    <a:pt x="21" y="2"/>
                    <a:pt x="20" y="2"/>
                    <a:pt x="20" y="2"/>
                  </a:cubicBezTo>
                  <a:cubicBezTo>
                    <a:pt x="20" y="2"/>
                    <a:pt x="19" y="2"/>
                    <a:pt x="19" y="2"/>
                  </a:cubicBezTo>
                  <a:cubicBezTo>
                    <a:pt x="19" y="2"/>
                    <a:pt x="18" y="2"/>
                    <a:pt x="18" y="2"/>
                  </a:cubicBezTo>
                  <a:cubicBezTo>
                    <a:pt x="18" y="2"/>
                    <a:pt x="17" y="2"/>
                    <a:pt x="17" y="1"/>
                  </a:cubicBezTo>
                  <a:cubicBezTo>
                    <a:pt x="17" y="1"/>
                    <a:pt x="16" y="1"/>
                    <a:pt x="16" y="1"/>
                  </a:cubicBezTo>
                  <a:cubicBezTo>
                    <a:pt x="16" y="0"/>
                    <a:pt x="16" y="0"/>
                    <a:pt x="15" y="0"/>
                  </a:cubicBezTo>
                  <a:cubicBezTo>
                    <a:pt x="15" y="0"/>
                    <a:pt x="15" y="0"/>
                    <a:pt x="15" y="0"/>
                  </a:cubicBezTo>
                  <a:cubicBezTo>
                    <a:pt x="15" y="0"/>
                    <a:pt x="15" y="1"/>
                    <a:pt x="15" y="1"/>
                  </a:cubicBezTo>
                  <a:cubicBezTo>
                    <a:pt x="15" y="1"/>
                    <a:pt x="15" y="1"/>
                    <a:pt x="15" y="2"/>
                  </a:cubicBezTo>
                  <a:cubicBezTo>
                    <a:pt x="15" y="2"/>
                    <a:pt x="14" y="2"/>
                    <a:pt x="14" y="2"/>
                  </a:cubicBezTo>
                  <a:cubicBezTo>
                    <a:pt x="14" y="2"/>
                    <a:pt x="13" y="2"/>
                    <a:pt x="13" y="2"/>
                  </a:cubicBezTo>
                  <a:cubicBezTo>
                    <a:pt x="13" y="2"/>
                    <a:pt x="13" y="2"/>
                    <a:pt x="12" y="2"/>
                  </a:cubicBezTo>
                  <a:cubicBezTo>
                    <a:pt x="12" y="2"/>
                    <a:pt x="12" y="1"/>
                    <a:pt x="11" y="1"/>
                  </a:cubicBezTo>
                  <a:cubicBezTo>
                    <a:pt x="11" y="2"/>
                    <a:pt x="11" y="2"/>
                    <a:pt x="11" y="2"/>
                  </a:cubicBezTo>
                  <a:cubicBezTo>
                    <a:pt x="11" y="2"/>
                    <a:pt x="10" y="3"/>
                    <a:pt x="10" y="3"/>
                  </a:cubicBezTo>
                  <a:cubicBezTo>
                    <a:pt x="10" y="3"/>
                    <a:pt x="9" y="3"/>
                    <a:pt x="9" y="3"/>
                  </a:cubicBezTo>
                  <a:cubicBezTo>
                    <a:pt x="9" y="3"/>
                    <a:pt x="8" y="3"/>
                    <a:pt x="8" y="4"/>
                  </a:cubicBezTo>
                  <a:cubicBezTo>
                    <a:pt x="8" y="4"/>
                    <a:pt x="8" y="5"/>
                    <a:pt x="8" y="5"/>
                  </a:cubicBezTo>
                  <a:cubicBezTo>
                    <a:pt x="8" y="6"/>
                    <a:pt x="8" y="6"/>
                    <a:pt x="8" y="6"/>
                  </a:cubicBezTo>
                  <a:cubicBezTo>
                    <a:pt x="7" y="6"/>
                    <a:pt x="7" y="6"/>
                    <a:pt x="7" y="7"/>
                  </a:cubicBezTo>
                  <a:cubicBezTo>
                    <a:pt x="6" y="7"/>
                    <a:pt x="6" y="7"/>
                    <a:pt x="6" y="7"/>
                  </a:cubicBezTo>
                  <a:cubicBezTo>
                    <a:pt x="6" y="7"/>
                    <a:pt x="5" y="7"/>
                    <a:pt x="5" y="7"/>
                  </a:cubicBezTo>
                  <a:cubicBezTo>
                    <a:pt x="5" y="8"/>
                    <a:pt x="5" y="8"/>
                    <a:pt x="5" y="9"/>
                  </a:cubicBezTo>
                  <a:cubicBezTo>
                    <a:pt x="5" y="9"/>
                    <a:pt x="6" y="9"/>
                    <a:pt x="5" y="9"/>
                  </a:cubicBezTo>
                  <a:cubicBezTo>
                    <a:pt x="5" y="10"/>
                    <a:pt x="5" y="10"/>
                    <a:pt x="5" y="10"/>
                  </a:cubicBezTo>
                  <a:cubicBezTo>
                    <a:pt x="5" y="11"/>
                    <a:pt x="4" y="11"/>
                    <a:pt x="4" y="11"/>
                  </a:cubicBezTo>
                  <a:cubicBezTo>
                    <a:pt x="4" y="12"/>
                    <a:pt x="5" y="12"/>
                    <a:pt x="5" y="12"/>
                  </a:cubicBezTo>
                  <a:cubicBezTo>
                    <a:pt x="5" y="12"/>
                    <a:pt x="5" y="13"/>
                    <a:pt x="5" y="13"/>
                  </a:cubicBezTo>
                  <a:cubicBezTo>
                    <a:pt x="5" y="13"/>
                    <a:pt x="4" y="13"/>
                    <a:pt x="4" y="13"/>
                  </a:cubicBezTo>
                  <a:cubicBezTo>
                    <a:pt x="4" y="13"/>
                    <a:pt x="4" y="13"/>
                    <a:pt x="3" y="13"/>
                  </a:cubicBezTo>
                  <a:cubicBezTo>
                    <a:pt x="3" y="12"/>
                    <a:pt x="3" y="13"/>
                    <a:pt x="2" y="13"/>
                  </a:cubicBezTo>
                  <a:cubicBezTo>
                    <a:pt x="2" y="13"/>
                    <a:pt x="2" y="13"/>
                    <a:pt x="2" y="13"/>
                  </a:cubicBezTo>
                  <a:cubicBezTo>
                    <a:pt x="1" y="14"/>
                    <a:pt x="1" y="14"/>
                    <a:pt x="1" y="15"/>
                  </a:cubicBezTo>
                  <a:cubicBezTo>
                    <a:pt x="1" y="15"/>
                    <a:pt x="1" y="16"/>
                    <a:pt x="1" y="16"/>
                  </a:cubicBezTo>
                  <a:cubicBezTo>
                    <a:pt x="2" y="17"/>
                    <a:pt x="2" y="17"/>
                    <a:pt x="2" y="17"/>
                  </a:cubicBezTo>
                  <a:cubicBezTo>
                    <a:pt x="2" y="17"/>
                    <a:pt x="2" y="18"/>
                    <a:pt x="2" y="18"/>
                  </a:cubicBezTo>
                  <a:cubicBezTo>
                    <a:pt x="2" y="18"/>
                    <a:pt x="2" y="18"/>
                    <a:pt x="2" y="18"/>
                  </a:cubicBezTo>
                  <a:cubicBezTo>
                    <a:pt x="2" y="19"/>
                    <a:pt x="3" y="19"/>
                    <a:pt x="3" y="19"/>
                  </a:cubicBezTo>
                  <a:cubicBezTo>
                    <a:pt x="3" y="19"/>
                    <a:pt x="3" y="20"/>
                    <a:pt x="3" y="20"/>
                  </a:cubicBezTo>
                  <a:cubicBezTo>
                    <a:pt x="3" y="20"/>
                    <a:pt x="2" y="20"/>
                    <a:pt x="2" y="20"/>
                  </a:cubicBezTo>
                  <a:cubicBezTo>
                    <a:pt x="2" y="21"/>
                    <a:pt x="3" y="21"/>
                    <a:pt x="3" y="21"/>
                  </a:cubicBezTo>
                  <a:cubicBezTo>
                    <a:pt x="3" y="22"/>
                    <a:pt x="3" y="22"/>
                    <a:pt x="3" y="22"/>
                  </a:cubicBezTo>
                  <a:cubicBezTo>
                    <a:pt x="2" y="23"/>
                    <a:pt x="2" y="23"/>
                    <a:pt x="2" y="23"/>
                  </a:cubicBezTo>
                  <a:cubicBezTo>
                    <a:pt x="2" y="23"/>
                    <a:pt x="1" y="23"/>
                    <a:pt x="1" y="24"/>
                  </a:cubicBezTo>
                  <a:cubicBezTo>
                    <a:pt x="1" y="24"/>
                    <a:pt x="2" y="24"/>
                    <a:pt x="2" y="24"/>
                  </a:cubicBezTo>
                  <a:cubicBezTo>
                    <a:pt x="2" y="25"/>
                    <a:pt x="2" y="25"/>
                    <a:pt x="2" y="25"/>
                  </a:cubicBezTo>
                  <a:cubicBezTo>
                    <a:pt x="1" y="25"/>
                    <a:pt x="1" y="25"/>
                    <a:pt x="0" y="25"/>
                  </a:cubicBezTo>
                  <a:cubicBezTo>
                    <a:pt x="0" y="25"/>
                    <a:pt x="0" y="25"/>
                    <a:pt x="0" y="25"/>
                  </a:cubicBezTo>
                  <a:cubicBezTo>
                    <a:pt x="0" y="25"/>
                    <a:pt x="0" y="25"/>
                    <a:pt x="1" y="2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8" name="Freeform 69"/>
            <p:cNvSpPr>
              <a:spLocks/>
            </p:cNvSpPr>
            <p:nvPr/>
          </p:nvSpPr>
          <p:spPr bwMode="auto">
            <a:xfrm>
              <a:off x="4691064" y="10763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79" name="Freeform 70"/>
            <p:cNvSpPr>
              <a:spLocks/>
            </p:cNvSpPr>
            <p:nvPr/>
          </p:nvSpPr>
          <p:spPr bwMode="auto">
            <a:xfrm>
              <a:off x="4603752" y="1573214"/>
              <a:ext cx="161925" cy="85725"/>
            </a:xfrm>
            <a:custGeom>
              <a:avLst/>
              <a:gdLst>
                <a:gd name="T0" fmla="*/ 14 w 15"/>
                <a:gd name="T1" fmla="*/ 1 h 8"/>
                <a:gd name="T2" fmla="*/ 14 w 15"/>
                <a:gd name="T3" fmla="*/ 1 h 8"/>
                <a:gd name="T4" fmla="*/ 13 w 15"/>
                <a:gd name="T5" fmla="*/ 1 h 8"/>
                <a:gd name="T6" fmla="*/ 12 w 15"/>
                <a:gd name="T7" fmla="*/ 1 h 8"/>
                <a:gd name="T8" fmla="*/ 12 w 15"/>
                <a:gd name="T9" fmla="*/ 0 h 8"/>
                <a:gd name="T10" fmla="*/ 10 w 15"/>
                <a:gd name="T11" fmla="*/ 0 h 8"/>
                <a:gd name="T12" fmla="*/ 10 w 15"/>
                <a:gd name="T13" fmla="*/ 0 h 8"/>
                <a:gd name="T14" fmla="*/ 9 w 15"/>
                <a:gd name="T15" fmla="*/ 0 h 8"/>
                <a:gd name="T16" fmla="*/ 8 w 15"/>
                <a:gd name="T17" fmla="*/ 1 h 8"/>
                <a:gd name="T18" fmla="*/ 7 w 15"/>
                <a:gd name="T19" fmla="*/ 1 h 8"/>
                <a:gd name="T20" fmla="*/ 6 w 15"/>
                <a:gd name="T21" fmla="*/ 1 h 8"/>
                <a:gd name="T22" fmla="*/ 5 w 15"/>
                <a:gd name="T23" fmla="*/ 2 h 8"/>
                <a:gd name="T24" fmla="*/ 3 w 15"/>
                <a:gd name="T25" fmla="*/ 2 h 8"/>
                <a:gd name="T26" fmla="*/ 2 w 15"/>
                <a:gd name="T27" fmla="*/ 2 h 8"/>
                <a:gd name="T28" fmla="*/ 1 w 15"/>
                <a:gd name="T29" fmla="*/ 2 h 8"/>
                <a:gd name="T30" fmla="*/ 1 w 15"/>
                <a:gd name="T31" fmla="*/ 2 h 8"/>
                <a:gd name="T32" fmla="*/ 0 w 15"/>
                <a:gd name="T33" fmla="*/ 4 h 8"/>
                <a:gd name="T34" fmla="*/ 0 w 15"/>
                <a:gd name="T35" fmla="*/ 4 h 8"/>
                <a:gd name="T36" fmla="*/ 0 w 15"/>
                <a:gd name="T37" fmla="*/ 5 h 8"/>
                <a:gd name="T38" fmla="*/ 0 w 15"/>
                <a:gd name="T39" fmla="*/ 5 h 8"/>
                <a:gd name="T40" fmla="*/ 1 w 15"/>
                <a:gd name="T41" fmla="*/ 6 h 8"/>
                <a:gd name="T42" fmla="*/ 1 w 15"/>
                <a:gd name="T43" fmla="*/ 6 h 8"/>
                <a:gd name="T44" fmla="*/ 2 w 15"/>
                <a:gd name="T45" fmla="*/ 7 h 8"/>
                <a:gd name="T46" fmla="*/ 3 w 15"/>
                <a:gd name="T47" fmla="*/ 7 h 8"/>
                <a:gd name="T48" fmla="*/ 4 w 15"/>
                <a:gd name="T49" fmla="*/ 8 h 8"/>
                <a:gd name="T50" fmla="*/ 5 w 15"/>
                <a:gd name="T51" fmla="*/ 7 h 8"/>
                <a:gd name="T52" fmla="*/ 6 w 15"/>
                <a:gd name="T53" fmla="*/ 7 h 8"/>
                <a:gd name="T54" fmla="*/ 6 w 15"/>
                <a:gd name="T55" fmla="*/ 8 h 8"/>
                <a:gd name="T56" fmla="*/ 7 w 15"/>
                <a:gd name="T57" fmla="*/ 7 h 8"/>
                <a:gd name="T58" fmla="*/ 8 w 15"/>
                <a:gd name="T59" fmla="*/ 7 h 8"/>
                <a:gd name="T60" fmla="*/ 9 w 15"/>
                <a:gd name="T61" fmla="*/ 8 h 8"/>
                <a:gd name="T62" fmla="*/ 10 w 15"/>
                <a:gd name="T63" fmla="*/ 8 h 8"/>
                <a:gd name="T64" fmla="*/ 11 w 15"/>
                <a:gd name="T65" fmla="*/ 7 h 8"/>
                <a:gd name="T66" fmla="*/ 11 w 15"/>
                <a:gd name="T67" fmla="*/ 6 h 8"/>
                <a:gd name="T68" fmla="*/ 11 w 15"/>
                <a:gd name="T69" fmla="*/ 4 h 8"/>
                <a:gd name="T70" fmla="*/ 12 w 15"/>
                <a:gd name="T71" fmla="*/ 4 h 8"/>
                <a:gd name="T72" fmla="*/ 13 w 15"/>
                <a:gd name="T73" fmla="*/ 3 h 8"/>
                <a:gd name="T74" fmla="*/ 13 w 15"/>
                <a:gd name="T75" fmla="*/ 2 h 8"/>
                <a:gd name="T76" fmla="*/ 14 w 15"/>
                <a:gd name="T77" fmla="*/ 2 h 8"/>
                <a:gd name="T78" fmla="*/ 14 w 15"/>
                <a:gd name="T79" fmla="*/ 2 h 8"/>
                <a:gd name="T80" fmla="*/ 15 w 15"/>
                <a:gd name="T81" fmla="*/ 1 h 8"/>
                <a:gd name="T82" fmla="*/ 14 w 15"/>
                <a:gd name="T8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8">
                  <a:moveTo>
                    <a:pt x="14" y="1"/>
                  </a:moveTo>
                  <a:cubicBezTo>
                    <a:pt x="14" y="1"/>
                    <a:pt x="14" y="1"/>
                    <a:pt x="14" y="1"/>
                  </a:cubicBezTo>
                  <a:cubicBezTo>
                    <a:pt x="13" y="1"/>
                    <a:pt x="13" y="1"/>
                    <a:pt x="13" y="1"/>
                  </a:cubicBezTo>
                  <a:cubicBezTo>
                    <a:pt x="13" y="1"/>
                    <a:pt x="12" y="1"/>
                    <a:pt x="12" y="1"/>
                  </a:cubicBezTo>
                  <a:cubicBezTo>
                    <a:pt x="12" y="0"/>
                    <a:pt x="12" y="0"/>
                    <a:pt x="12" y="0"/>
                  </a:cubicBezTo>
                  <a:cubicBezTo>
                    <a:pt x="11" y="0"/>
                    <a:pt x="11" y="0"/>
                    <a:pt x="10" y="0"/>
                  </a:cubicBezTo>
                  <a:cubicBezTo>
                    <a:pt x="10" y="0"/>
                    <a:pt x="10" y="0"/>
                    <a:pt x="10" y="0"/>
                  </a:cubicBezTo>
                  <a:cubicBezTo>
                    <a:pt x="9" y="0"/>
                    <a:pt x="9" y="0"/>
                    <a:pt x="9" y="0"/>
                  </a:cubicBezTo>
                  <a:cubicBezTo>
                    <a:pt x="9" y="1"/>
                    <a:pt x="9" y="1"/>
                    <a:pt x="8" y="1"/>
                  </a:cubicBezTo>
                  <a:cubicBezTo>
                    <a:pt x="8" y="1"/>
                    <a:pt x="7" y="1"/>
                    <a:pt x="7" y="1"/>
                  </a:cubicBezTo>
                  <a:cubicBezTo>
                    <a:pt x="7" y="1"/>
                    <a:pt x="6" y="1"/>
                    <a:pt x="6" y="1"/>
                  </a:cubicBezTo>
                  <a:cubicBezTo>
                    <a:pt x="6" y="2"/>
                    <a:pt x="5" y="2"/>
                    <a:pt x="5" y="2"/>
                  </a:cubicBezTo>
                  <a:cubicBezTo>
                    <a:pt x="4" y="2"/>
                    <a:pt x="4" y="2"/>
                    <a:pt x="3" y="2"/>
                  </a:cubicBezTo>
                  <a:cubicBezTo>
                    <a:pt x="2" y="2"/>
                    <a:pt x="2" y="2"/>
                    <a:pt x="2" y="2"/>
                  </a:cubicBezTo>
                  <a:cubicBezTo>
                    <a:pt x="1" y="2"/>
                    <a:pt x="1" y="2"/>
                    <a:pt x="1" y="2"/>
                  </a:cubicBezTo>
                  <a:cubicBezTo>
                    <a:pt x="1" y="2"/>
                    <a:pt x="1" y="2"/>
                    <a:pt x="1" y="2"/>
                  </a:cubicBezTo>
                  <a:cubicBezTo>
                    <a:pt x="1" y="3"/>
                    <a:pt x="0" y="3"/>
                    <a:pt x="0" y="4"/>
                  </a:cubicBezTo>
                  <a:cubicBezTo>
                    <a:pt x="0" y="4"/>
                    <a:pt x="0" y="4"/>
                    <a:pt x="0" y="4"/>
                  </a:cubicBezTo>
                  <a:cubicBezTo>
                    <a:pt x="0" y="4"/>
                    <a:pt x="0" y="4"/>
                    <a:pt x="0" y="5"/>
                  </a:cubicBezTo>
                  <a:cubicBezTo>
                    <a:pt x="0" y="5"/>
                    <a:pt x="0" y="5"/>
                    <a:pt x="0" y="5"/>
                  </a:cubicBezTo>
                  <a:cubicBezTo>
                    <a:pt x="0" y="6"/>
                    <a:pt x="0" y="6"/>
                    <a:pt x="1" y="6"/>
                  </a:cubicBezTo>
                  <a:cubicBezTo>
                    <a:pt x="1" y="6"/>
                    <a:pt x="1" y="6"/>
                    <a:pt x="1" y="6"/>
                  </a:cubicBezTo>
                  <a:cubicBezTo>
                    <a:pt x="1" y="6"/>
                    <a:pt x="1" y="6"/>
                    <a:pt x="2" y="7"/>
                  </a:cubicBezTo>
                  <a:cubicBezTo>
                    <a:pt x="2" y="7"/>
                    <a:pt x="2" y="7"/>
                    <a:pt x="3" y="7"/>
                  </a:cubicBezTo>
                  <a:cubicBezTo>
                    <a:pt x="3" y="8"/>
                    <a:pt x="4" y="8"/>
                    <a:pt x="4" y="8"/>
                  </a:cubicBezTo>
                  <a:cubicBezTo>
                    <a:pt x="5" y="8"/>
                    <a:pt x="5" y="8"/>
                    <a:pt x="5" y="7"/>
                  </a:cubicBezTo>
                  <a:cubicBezTo>
                    <a:pt x="5" y="7"/>
                    <a:pt x="6" y="7"/>
                    <a:pt x="6" y="7"/>
                  </a:cubicBezTo>
                  <a:cubicBezTo>
                    <a:pt x="6" y="8"/>
                    <a:pt x="6" y="8"/>
                    <a:pt x="6" y="8"/>
                  </a:cubicBezTo>
                  <a:cubicBezTo>
                    <a:pt x="6" y="7"/>
                    <a:pt x="6" y="7"/>
                    <a:pt x="7" y="7"/>
                  </a:cubicBezTo>
                  <a:cubicBezTo>
                    <a:pt x="7" y="7"/>
                    <a:pt x="7" y="7"/>
                    <a:pt x="8" y="7"/>
                  </a:cubicBezTo>
                  <a:cubicBezTo>
                    <a:pt x="8" y="7"/>
                    <a:pt x="8" y="7"/>
                    <a:pt x="9" y="8"/>
                  </a:cubicBezTo>
                  <a:cubicBezTo>
                    <a:pt x="9" y="8"/>
                    <a:pt x="9" y="8"/>
                    <a:pt x="10" y="8"/>
                  </a:cubicBezTo>
                  <a:cubicBezTo>
                    <a:pt x="11" y="8"/>
                    <a:pt x="11" y="8"/>
                    <a:pt x="11" y="7"/>
                  </a:cubicBezTo>
                  <a:cubicBezTo>
                    <a:pt x="12" y="6"/>
                    <a:pt x="11" y="6"/>
                    <a:pt x="11" y="6"/>
                  </a:cubicBezTo>
                  <a:cubicBezTo>
                    <a:pt x="11" y="5"/>
                    <a:pt x="11" y="5"/>
                    <a:pt x="11" y="4"/>
                  </a:cubicBezTo>
                  <a:cubicBezTo>
                    <a:pt x="12" y="4"/>
                    <a:pt x="12" y="4"/>
                    <a:pt x="12" y="4"/>
                  </a:cubicBezTo>
                  <a:cubicBezTo>
                    <a:pt x="12" y="4"/>
                    <a:pt x="12" y="3"/>
                    <a:pt x="13" y="3"/>
                  </a:cubicBezTo>
                  <a:cubicBezTo>
                    <a:pt x="13" y="2"/>
                    <a:pt x="13" y="2"/>
                    <a:pt x="13" y="2"/>
                  </a:cubicBezTo>
                  <a:cubicBezTo>
                    <a:pt x="13" y="2"/>
                    <a:pt x="13" y="2"/>
                    <a:pt x="14" y="2"/>
                  </a:cubicBezTo>
                  <a:cubicBezTo>
                    <a:pt x="14" y="2"/>
                    <a:pt x="14" y="2"/>
                    <a:pt x="14" y="2"/>
                  </a:cubicBezTo>
                  <a:cubicBezTo>
                    <a:pt x="14" y="2"/>
                    <a:pt x="14" y="2"/>
                    <a:pt x="15" y="1"/>
                  </a:cubicBezTo>
                  <a:cubicBezTo>
                    <a:pt x="14" y="1"/>
                    <a:pt x="14" y="1"/>
                    <a:pt x="14"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0" name="Freeform 71"/>
            <p:cNvSpPr>
              <a:spLocks/>
            </p:cNvSpPr>
            <p:nvPr/>
          </p:nvSpPr>
          <p:spPr bwMode="auto">
            <a:xfrm>
              <a:off x="4237039" y="1865314"/>
              <a:ext cx="11113" cy="11113"/>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0"/>
                    <a:pt x="0" y="0"/>
                    <a:pt x="0" y="1"/>
                  </a:cubicBezTo>
                  <a:cubicBezTo>
                    <a:pt x="0" y="1"/>
                    <a:pt x="1" y="1"/>
                    <a:pt x="1" y="1"/>
                  </a:cubicBezTo>
                  <a:cubicBezTo>
                    <a:pt x="1" y="1"/>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1" name="Freeform 72"/>
            <p:cNvSpPr>
              <a:spLocks/>
            </p:cNvSpPr>
            <p:nvPr/>
          </p:nvSpPr>
          <p:spPr bwMode="auto">
            <a:xfrm>
              <a:off x="4268789" y="1843089"/>
              <a:ext cx="22225" cy="11113"/>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0 h 1"/>
                <a:gd name="T12" fmla="*/ 0 w 2"/>
                <a:gd name="T13" fmla="*/ 1 h 1"/>
                <a:gd name="T14" fmla="*/ 0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0"/>
                    <a:pt x="0" y="0"/>
                    <a:pt x="0" y="0"/>
                  </a:cubicBezTo>
                  <a:cubicBezTo>
                    <a:pt x="0" y="0"/>
                    <a:pt x="0" y="0"/>
                    <a:pt x="0" y="1"/>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2" name="Freeform 73"/>
            <p:cNvSpPr>
              <a:spLocks/>
            </p:cNvSpPr>
            <p:nvPr/>
          </p:nvSpPr>
          <p:spPr bwMode="auto">
            <a:xfrm>
              <a:off x="4410077" y="1800226"/>
              <a:ext cx="42863" cy="76200"/>
            </a:xfrm>
            <a:custGeom>
              <a:avLst/>
              <a:gdLst>
                <a:gd name="T0" fmla="*/ 4 w 4"/>
                <a:gd name="T1" fmla="*/ 1 h 7"/>
                <a:gd name="T2" fmla="*/ 3 w 4"/>
                <a:gd name="T3" fmla="*/ 0 h 7"/>
                <a:gd name="T4" fmla="*/ 3 w 4"/>
                <a:gd name="T5" fmla="*/ 0 h 7"/>
                <a:gd name="T6" fmla="*/ 2 w 4"/>
                <a:gd name="T7" fmla="*/ 0 h 7"/>
                <a:gd name="T8" fmla="*/ 1 w 4"/>
                <a:gd name="T9" fmla="*/ 1 h 7"/>
                <a:gd name="T10" fmla="*/ 0 w 4"/>
                <a:gd name="T11" fmla="*/ 1 h 7"/>
                <a:gd name="T12" fmla="*/ 0 w 4"/>
                <a:gd name="T13" fmla="*/ 1 h 7"/>
                <a:gd name="T14" fmla="*/ 0 w 4"/>
                <a:gd name="T15" fmla="*/ 1 h 7"/>
                <a:gd name="T16" fmla="*/ 0 w 4"/>
                <a:gd name="T17" fmla="*/ 2 h 7"/>
                <a:gd name="T18" fmla="*/ 0 w 4"/>
                <a:gd name="T19" fmla="*/ 3 h 7"/>
                <a:gd name="T20" fmla="*/ 1 w 4"/>
                <a:gd name="T21" fmla="*/ 3 h 7"/>
                <a:gd name="T22" fmla="*/ 1 w 4"/>
                <a:gd name="T23" fmla="*/ 4 h 7"/>
                <a:gd name="T24" fmla="*/ 1 w 4"/>
                <a:gd name="T25" fmla="*/ 4 h 7"/>
                <a:gd name="T26" fmla="*/ 1 w 4"/>
                <a:gd name="T27" fmla="*/ 5 h 7"/>
                <a:gd name="T28" fmla="*/ 1 w 4"/>
                <a:gd name="T29" fmla="*/ 5 h 7"/>
                <a:gd name="T30" fmla="*/ 1 w 4"/>
                <a:gd name="T31" fmla="*/ 6 h 7"/>
                <a:gd name="T32" fmla="*/ 1 w 4"/>
                <a:gd name="T33" fmla="*/ 6 h 7"/>
                <a:gd name="T34" fmla="*/ 1 w 4"/>
                <a:gd name="T35" fmla="*/ 6 h 7"/>
                <a:gd name="T36" fmla="*/ 2 w 4"/>
                <a:gd name="T37" fmla="*/ 6 h 7"/>
                <a:gd name="T38" fmla="*/ 3 w 4"/>
                <a:gd name="T39" fmla="*/ 6 h 7"/>
                <a:gd name="T40" fmla="*/ 4 w 4"/>
                <a:gd name="T41" fmla="*/ 5 h 7"/>
                <a:gd name="T42" fmla="*/ 4 w 4"/>
                <a:gd name="T43" fmla="*/ 4 h 7"/>
                <a:gd name="T44" fmla="*/ 4 w 4"/>
                <a:gd name="T45" fmla="*/ 4 h 7"/>
                <a:gd name="T46" fmla="*/ 4 w 4"/>
                <a:gd name="T47" fmla="*/ 3 h 7"/>
                <a:gd name="T48" fmla="*/ 4 w 4"/>
                <a:gd name="T4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7">
                  <a:moveTo>
                    <a:pt x="4" y="1"/>
                  </a:moveTo>
                  <a:cubicBezTo>
                    <a:pt x="4" y="1"/>
                    <a:pt x="4" y="1"/>
                    <a:pt x="3" y="0"/>
                  </a:cubicBezTo>
                  <a:cubicBezTo>
                    <a:pt x="3" y="0"/>
                    <a:pt x="3" y="0"/>
                    <a:pt x="3" y="0"/>
                  </a:cubicBezTo>
                  <a:cubicBezTo>
                    <a:pt x="2" y="0"/>
                    <a:pt x="2" y="0"/>
                    <a:pt x="2" y="0"/>
                  </a:cubicBezTo>
                  <a:cubicBezTo>
                    <a:pt x="2" y="0"/>
                    <a:pt x="2" y="0"/>
                    <a:pt x="1" y="1"/>
                  </a:cubicBezTo>
                  <a:cubicBezTo>
                    <a:pt x="1" y="1"/>
                    <a:pt x="0" y="0"/>
                    <a:pt x="0" y="1"/>
                  </a:cubicBezTo>
                  <a:cubicBezTo>
                    <a:pt x="0" y="1"/>
                    <a:pt x="0" y="1"/>
                    <a:pt x="0" y="1"/>
                  </a:cubicBezTo>
                  <a:cubicBezTo>
                    <a:pt x="0" y="1"/>
                    <a:pt x="0" y="1"/>
                    <a:pt x="0" y="1"/>
                  </a:cubicBezTo>
                  <a:cubicBezTo>
                    <a:pt x="1" y="2"/>
                    <a:pt x="0" y="2"/>
                    <a:pt x="0" y="2"/>
                  </a:cubicBezTo>
                  <a:cubicBezTo>
                    <a:pt x="0" y="2"/>
                    <a:pt x="0" y="2"/>
                    <a:pt x="0" y="3"/>
                  </a:cubicBezTo>
                  <a:cubicBezTo>
                    <a:pt x="0" y="3"/>
                    <a:pt x="1" y="3"/>
                    <a:pt x="1" y="3"/>
                  </a:cubicBezTo>
                  <a:cubicBezTo>
                    <a:pt x="1" y="3"/>
                    <a:pt x="1" y="3"/>
                    <a:pt x="1" y="4"/>
                  </a:cubicBezTo>
                  <a:cubicBezTo>
                    <a:pt x="1" y="4"/>
                    <a:pt x="1" y="4"/>
                    <a:pt x="1" y="4"/>
                  </a:cubicBezTo>
                  <a:cubicBezTo>
                    <a:pt x="1" y="4"/>
                    <a:pt x="1" y="4"/>
                    <a:pt x="1" y="5"/>
                  </a:cubicBezTo>
                  <a:cubicBezTo>
                    <a:pt x="1" y="5"/>
                    <a:pt x="1" y="5"/>
                    <a:pt x="1" y="5"/>
                  </a:cubicBezTo>
                  <a:cubicBezTo>
                    <a:pt x="1" y="5"/>
                    <a:pt x="1" y="5"/>
                    <a:pt x="1" y="6"/>
                  </a:cubicBezTo>
                  <a:cubicBezTo>
                    <a:pt x="1" y="6"/>
                    <a:pt x="1" y="6"/>
                    <a:pt x="1" y="6"/>
                  </a:cubicBezTo>
                  <a:cubicBezTo>
                    <a:pt x="1" y="6"/>
                    <a:pt x="1" y="6"/>
                    <a:pt x="1" y="6"/>
                  </a:cubicBezTo>
                  <a:cubicBezTo>
                    <a:pt x="2" y="7"/>
                    <a:pt x="2" y="7"/>
                    <a:pt x="2" y="6"/>
                  </a:cubicBezTo>
                  <a:cubicBezTo>
                    <a:pt x="3" y="6"/>
                    <a:pt x="3" y="6"/>
                    <a:pt x="3" y="6"/>
                  </a:cubicBezTo>
                  <a:cubicBezTo>
                    <a:pt x="3" y="5"/>
                    <a:pt x="4" y="6"/>
                    <a:pt x="4" y="5"/>
                  </a:cubicBezTo>
                  <a:cubicBezTo>
                    <a:pt x="4" y="5"/>
                    <a:pt x="4" y="5"/>
                    <a:pt x="4" y="4"/>
                  </a:cubicBezTo>
                  <a:cubicBezTo>
                    <a:pt x="4" y="4"/>
                    <a:pt x="4" y="4"/>
                    <a:pt x="4" y="4"/>
                  </a:cubicBezTo>
                  <a:cubicBezTo>
                    <a:pt x="4" y="3"/>
                    <a:pt x="4" y="3"/>
                    <a:pt x="4" y="3"/>
                  </a:cubicBezTo>
                  <a:cubicBezTo>
                    <a:pt x="4" y="2"/>
                    <a:pt x="4" y="2"/>
                    <a:pt x="4"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3" name="Freeform 74"/>
            <p:cNvSpPr>
              <a:spLocks/>
            </p:cNvSpPr>
            <p:nvPr/>
          </p:nvSpPr>
          <p:spPr bwMode="auto">
            <a:xfrm>
              <a:off x="4518027" y="1885951"/>
              <a:ext cx="85725" cy="55563"/>
            </a:xfrm>
            <a:custGeom>
              <a:avLst/>
              <a:gdLst>
                <a:gd name="T0" fmla="*/ 7 w 8"/>
                <a:gd name="T1" fmla="*/ 3 h 5"/>
                <a:gd name="T2" fmla="*/ 7 w 8"/>
                <a:gd name="T3" fmla="*/ 3 h 5"/>
                <a:gd name="T4" fmla="*/ 7 w 8"/>
                <a:gd name="T5" fmla="*/ 2 h 5"/>
                <a:gd name="T6" fmla="*/ 8 w 8"/>
                <a:gd name="T7" fmla="*/ 2 h 5"/>
                <a:gd name="T8" fmla="*/ 8 w 8"/>
                <a:gd name="T9" fmla="*/ 1 h 5"/>
                <a:gd name="T10" fmla="*/ 7 w 8"/>
                <a:gd name="T11" fmla="*/ 0 h 5"/>
                <a:gd name="T12" fmla="*/ 6 w 8"/>
                <a:gd name="T13" fmla="*/ 0 h 5"/>
                <a:gd name="T14" fmla="*/ 5 w 8"/>
                <a:gd name="T15" fmla="*/ 1 h 5"/>
                <a:gd name="T16" fmla="*/ 5 w 8"/>
                <a:gd name="T17" fmla="*/ 1 h 5"/>
                <a:gd name="T18" fmla="*/ 4 w 8"/>
                <a:gd name="T19" fmla="*/ 1 h 5"/>
                <a:gd name="T20" fmla="*/ 3 w 8"/>
                <a:gd name="T21" fmla="*/ 0 h 5"/>
                <a:gd name="T22" fmla="*/ 2 w 8"/>
                <a:gd name="T23" fmla="*/ 0 h 5"/>
                <a:gd name="T24" fmla="*/ 2 w 8"/>
                <a:gd name="T25" fmla="*/ 0 h 5"/>
                <a:gd name="T26" fmla="*/ 1 w 8"/>
                <a:gd name="T27" fmla="*/ 1 h 5"/>
                <a:gd name="T28" fmla="*/ 0 w 8"/>
                <a:gd name="T29" fmla="*/ 2 h 5"/>
                <a:gd name="T30" fmla="*/ 1 w 8"/>
                <a:gd name="T31" fmla="*/ 2 h 5"/>
                <a:gd name="T32" fmla="*/ 2 w 8"/>
                <a:gd name="T33" fmla="*/ 3 h 5"/>
                <a:gd name="T34" fmla="*/ 3 w 8"/>
                <a:gd name="T35" fmla="*/ 3 h 5"/>
                <a:gd name="T36" fmla="*/ 3 w 8"/>
                <a:gd name="T37" fmla="*/ 3 h 5"/>
                <a:gd name="T38" fmla="*/ 4 w 8"/>
                <a:gd name="T39" fmla="*/ 4 h 5"/>
                <a:gd name="T40" fmla="*/ 4 w 8"/>
                <a:gd name="T41" fmla="*/ 4 h 5"/>
                <a:gd name="T42" fmla="*/ 5 w 8"/>
                <a:gd name="T43" fmla="*/ 4 h 5"/>
                <a:gd name="T44" fmla="*/ 6 w 8"/>
                <a:gd name="T45" fmla="*/ 5 h 5"/>
                <a:gd name="T46" fmla="*/ 7 w 8"/>
                <a:gd name="T47" fmla="*/ 5 h 5"/>
                <a:gd name="T48" fmla="*/ 8 w 8"/>
                <a:gd name="T49" fmla="*/ 5 h 5"/>
                <a:gd name="T50" fmla="*/ 8 w 8"/>
                <a:gd name="T51" fmla="*/ 4 h 5"/>
                <a:gd name="T52" fmla="*/ 7 w 8"/>
                <a:gd name="T5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5">
                  <a:moveTo>
                    <a:pt x="7" y="3"/>
                  </a:moveTo>
                  <a:cubicBezTo>
                    <a:pt x="7" y="3"/>
                    <a:pt x="7" y="3"/>
                    <a:pt x="7" y="3"/>
                  </a:cubicBezTo>
                  <a:cubicBezTo>
                    <a:pt x="7" y="2"/>
                    <a:pt x="7" y="2"/>
                    <a:pt x="7" y="2"/>
                  </a:cubicBezTo>
                  <a:cubicBezTo>
                    <a:pt x="7" y="2"/>
                    <a:pt x="8" y="2"/>
                    <a:pt x="8" y="2"/>
                  </a:cubicBezTo>
                  <a:cubicBezTo>
                    <a:pt x="8" y="1"/>
                    <a:pt x="8" y="1"/>
                    <a:pt x="8" y="1"/>
                  </a:cubicBezTo>
                  <a:cubicBezTo>
                    <a:pt x="7" y="0"/>
                    <a:pt x="7" y="0"/>
                    <a:pt x="7" y="0"/>
                  </a:cubicBezTo>
                  <a:cubicBezTo>
                    <a:pt x="7" y="0"/>
                    <a:pt x="7" y="0"/>
                    <a:pt x="6" y="0"/>
                  </a:cubicBezTo>
                  <a:cubicBezTo>
                    <a:pt x="6" y="1"/>
                    <a:pt x="6" y="1"/>
                    <a:pt x="5" y="1"/>
                  </a:cubicBezTo>
                  <a:cubicBezTo>
                    <a:pt x="5" y="1"/>
                    <a:pt x="5" y="1"/>
                    <a:pt x="5" y="1"/>
                  </a:cubicBezTo>
                  <a:cubicBezTo>
                    <a:pt x="4" y="1"/>
                    <a:pt x="4" y="1"/>
                    <a:pt x="4" y="1"/>
                  </a:cubicBezTo>
                  <a:cubicBezTo>
                    <a:pt x="3" y="0"/>
                    <a:pt x="3" y="0"/>
                    <a:pt x="3" y="0"/>
                  </a:cubicBezTo>
                  <a:cubicBezTo>
                    <a:pt x="3" y="0"/>
                    <a:pt x="3" y="0"/>
                    <a:pt x="2" y="0"/>
                  </a:cubicBezTo>
                  <a:cubicBezTo>
                    <a:pt x="2" y="0"/>
                    <a:pt x="2" y="0"/>
                    <a:pt x="2" y="0"/>
                  </a:cubicBezTo>
                  <a:cubicBezTo>
                    <a:pt x="1" y="0"/>
                    <a:pt x="1" y="0"/>
                    <a:pt x="1" y="1"/>
                  </a:cubicBezTo>
                  <a:cubicBezTo>
                    <a:pt x="0" y="1"/>
                    <a:pt x="0" y="1"/>
                    <a:pt x="0" y="2"/>
                  </a:cubicBezTo>
                  <a:cubicBezTo>
                    <a:pt x="1" y="2"/>
                    <a:pt x="1" y="2"/>
                    <a:pt x="1" y="2"/>
                  </a:cubicBezTo>
                  <a:cubicBezTo>
                    <a:pt x="1" y="2"/>
                    <a:pt x="2" y="2"/>
                    <a:pt x="2" y="3"/>
                  </a:cubicBezTo>
                  <a:cubicBezTo>
                    <a:pt x="2" y="3"/>
                    <a:pt x="2" y="3"/>
                    <a:pt x="3" y="3"/>
                  </a:cubicBezTo>
                  <a:cubicBezTo>
                    <a:pt x="3" y="3"/>
                    <a:pt x="3" y="3"/>
                    <a:pt x="3" y="3"/>
                  </a:cubicBezTo>
                  <a:cubicBezTo>
                    <a:pt x="4" y="3"/>
                    <a:pt x="3" y="3"/>
                    <a:pt x="4" y="4"/>
                  </a:cubicBezTo>
                  <a:cubicBezTo>
                    <a:pt x="4" y="4"/>
                    <a:pt x="4" y="3"/>
                    <a:pt x="4" y="4"/>
                  </a:cubicBezTo>
                  <a:cubicBezTo>
                    <a:pt x="5" y="4"/>
                    <a:pt x="5" y="4"/>
                    <a:pt x="5" y="4"/>
                  </a:cubicBezTo>
                  <a:cubicBezTo>
                    <a:pt x="5" y="5"/>
                    <a:pt x="6" y="4"/>
                    <a:pt x="6" y="5"/>
                  </a:cubicBezTo>
                  <a:cubicBezTo>
                    <a:pt x="7" y="5"/>
                    <a:pt x="7" y="5"/>
                    <a:pt x="7" y="5"/>
                  </a:cubicBezTo>
                  <a:cubicBezTo>
                    <a:pt x="7" y="5"/>
                    <a:pt x="7" y="5"/>
                    <a:pt x="8" y="5"/>
                  </a:cubicBezTo>
                  <a:cubicBezTo>
                    <a:pt x="8" y="4"/>
                    <a:pt x="8" y="4"/>
                    <a:pt x="8" y="4"/>
                  </a:cubicBezTo>
                  <a:cubicBezTo>
                    <a:pt x="7" y="3"/>
                    <a:pt x="7"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4" name="Freeform 75"/>
            <p:cNvSpPr>
              <a:spLocks/>
            </p:cNvSpPr>
            <p:nvPr/>
          </p:nvSpPr>
          <p:spPr bwMode="auto">
            <a:xfrm>
              <a:off x="4754564" y="1703389"/>
              <a:ext cx="161925" cy="96838"/>
            </a:xfrm>
            <a:custGeom>
              <a:avLst/>
              <a:gdLst>
                <a:gd name="T0" fmla="*/ 11 w 15"/>
                <a:gd name="T1" fmla="*/ 7 h 9"/>
                <a:gd name="T2" fmla="*/ 12 w 15"/>
                <a:gd name="T3" fmla="*/ 7 h 9"/>
                <a:gd name="T4" fmla="*/ 12 w 15"/>
                <a:gd name="T5" fmla="*/ 7 h 9"/>
                <a:gd name="T6" fmla="*/ 13 w 15"/>
                <a:gd name="T7" fmla="*/ 7 h 9"/>
                <a:gd name="T8" fmla="*/ 14 w 15"/>
                <a:gd name="T9" fmla="*/ 7 h 9"/>
                <a:gd name="T10" fmla="*/ 14 w 15"/>
                <a:gd name="T11" fmla="*/ 7 h 9"/>
                <a:gd name="T12" fmla="*/ 14 w 15"/>
                <a:gd name="T13" fmla="*/ 6 h 9"/>
                <a:gd name="T14" fmla="*/ 13 w 15"/>
                <a:gd name="T15" fmla="*/ 5 h 9"/>
                <a:gd name="T16" fmla="*/ 13 w 15"/>
                <a:gd name="T17" fmla="*/ 4 h 9"/>
                <a:gd name="T18" fmla="*/ 14 w 15"/>
                <a:gd name="T19" fmla="*/ 3 h 9"/>
                <a:gd name="T20" fmla="*/ 14 w 15"/>
                <a:gd name="T21" fmla="*/ 3 h 9"/>
                <a:gd name="T22" fmla="*/ 15 w 15"/>
                <a:gd name="T23" fmla="*/ 2 h 9"/>
                <a:gd name="T24" fmla="*/ 15 w 15"/>
                <a:gd name="T25" fmla="*/ 1 h 9"/>
                <a:gd name="T26" fmla="*/ 14 w 15"/>
                <a:gd name="T27" fmla="*/ 1 h 9"/>
                <a:gd name="T28" fmla="*/ 14 w 15"/>
                <a:gd name="T29" fmla="*/ 2 h 9"/>
                <a:gd name="T30" fmla="*/ 13 w 15"/>
                <a:gd name="T31" fmla="*/ 1 h 9"/>
                <a:gd name="T32" fmla="*/ 12 w 15"/>
                <a:gd name="T33" fmla="*/ 1 h 9"/>
                <a:gd name="T34" fmla="*/ 11 w 15"/>
                <a:gd name="T35" fmla="*/ 1 h 9"/>
                <a:gd name="T36" fmla="*/ 9 w 15"/>
                <a:gd name="T37" fmla="*/ 1 h 9"/>
                <a:gd name="T38" fmla="*/ 8 w 15"/>
                <a:gd name="T39" fmla="*/ 1 h 9"/>
                <a:gd name="T40" fmla="*/ 7 w 15"/>
                <a:gd name="T41" fmla="*/ 2 h 9"/>
                <a:gd name="T42" fmla="*/ 7 w 15"/>
                <a:gd name="T43" fmla="*/ 2 h 9"/>
                <a:gd name="T44" fmla="*/ 5 w 15"/>
                <a:gd name="T45" fmla="*/ 2 h 9"/>
                <a:gd name="T46" fmla="*/ 5 w 15"/>
                <a:gd name="T47" fmla="*/ 2 h 9"/>
                <a:gd name="T48" fmla="*/ 4 w 15"/>
                <a:gd name="T49" fmla="*/ 2 h 9"/>
                <a:gd name="T50" fmla="*/ 3 w 15"/>
                <a:gd name="T51" fmla="*/ 1 h 9"/>
                <a:gd name="T52" fmla="*/ 1 w 15"/>
                <a:gd name="T53" fmla="*/ 1 h 9"/>
                <a:gd name="T54" fmla="*/ 1 w 15"/>
                <a:gd name="T55" fmla="*/ 0 h 9"/>
                <a:gd name="T56" fmla="*/ 1 w 15"/>
                <a:gd name="T57" fmla="*/ 0 h 9"/>
                <a:gd name="T58" fmla="*/ 0 w 15"/>
                <a:gd name="T59" fmla="*/ 1 h 9"/>
                <a:gd name="T60" fmla="*/ 0 w 15"/>
                <a:gd name="T61" fmla="*/ 2 h 9"/>
                <a:gd name="T62" fmla="*/ 1 w 15"/>
                <a:gd name="T63" fmla="*/ 3 h 9"/>
                <a:gd name="T64" fmla="*/ 1 w 15"/>
                <a:gd name="T65" fmla="*/ 4 h 9"/>
                <a:gd name="T66" fmla="*/ 1 w 15"/>
                <a:gd name="T67" fmla="*/ 4 h 9"/>
                <a:gd name="T68" fmla="*/ 1 w 15"/>
                <a:gd name="T69" fmla="*/ 6 h 9"/>
                <a:gd name="T70" fmla="*/ 1 w 15"/>
                <a:gd name="T71" fmla="*/ 6 h 9"/>
                <a:gd name="T72" fmla="*/ 1 w 15"/>
                <a:gd name="T73" fmla="*/ 6 h 9"/>
                <a:gd name="T74" fmla="*/ 2 w 15"/>
                <a:gd name="T75" fmla="*/ 7 h 9"/>
                <a:gd name="T76" fmla="*/ 2 w 15"/>
                <a:gd name="T77" fmla="*/ 8 h 9"/>
                <a:gd name="T78" fmla="*/ 2 w 15"/>
                <a:gd name="T79" fmla="*/ 9 h 9"/>
                <a:gd name="T80" fmla="*/ 2 w 15"/>
                <a:gd name="T81" fmla="*/ 9 h 9"/>
                <a:gd name="T82" fmla="*/ 4 w 15"/>
                <a:gd name="T83" fmla="*/ 8 h 9"/>
                <a:gd name="T84" fmla="*/ 5 w 15"/>
                <a:gd name="T85" fmla="*/ 8 h 9"/>
                <a:gd name="T86" fmla="*/ 6 w 15"/>
                <a:gd name="T87" fmla="*/ 8 h 9"/>
                <a:gd name="T88" fmla="*/ 7 w 15"/>
                <a:gd name="T89" fmla="*/ 8 h 9"/>
                <a:gd name="T90" fmla="*/ 8 w 15"/>
                <a:gd name="T91" fmla="*/ 9 h 9"/>
                <a:gd name="T92" fmla="*/ 9 w 15"/>
                <a:gd name="T93" fmla="*/ 9 h 9"/>
                <a:gd name="T94" fmla="*/ 9 w 15"/>
                <a:gd name="T95" fmla="*/ 8 h 9"/>
                <a:gd name="T96" fmla="*/ 9 w 15"/>
                <a:gd name="T97" fmla="*/ 7 h 9"/>
                <a:gd name="T98" fmla="*/ 10 w 15"/>
                <a:gd name="T99" fmla="*/ 7 h 9"/>
                <a:gd name="T100" fmla="*/ 10 w 15"/>
                <a:gd name="T101" fmla="*/ 7 h 9"/>
                <a:gd name="T102" fmla="*/ 11 w 15"/>
                <a:gd name="T10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9">
                  <a:moveTo>
                    <a:pt x="11" y="7"/>
                  </a:moveTo>
                  <a:cubicBezTo>
                    <a:pt x="11" y="7"/>
                    <a:pt x="11" y="7"/>
                    <a:pt x="12" y="7"/>
                  </a:cubicBezTo>
                  <a:cubicBezTo>
                    <a:pt x="12" y="7"/>
                    <a:pt x="12" y="7"/>
                    <a:pt x="12" y="7"/>
                  </a:cubicBezTo>
                  <a:cubicBezTo>
                    <a:pt x="12" y="7"/>
                    <a:pt x="13" y="7"/>
                    <a:pt x="13" y="7"/>
                  </a:cubicBezTo>
                  <a:cubicBezTo>
                    <a:pt x="13" y="7"/>
                    <a:pt x="13" y="7"/>
                    <a:pt x="14" y="7"/>
                  </a:cubicBezTo>
                  <a:cubicBezTo>
                    <a:pt x="14" y="7"/>
                    <a:pt x="14" y="7"/>
                    <a:pt x="14" y="7"/>
                  </a:cubicBezTo>
                  <a:cubicBezTo>
                    <a:pt x="14" y="6"/>
                    <a:pt x="14" y="6"/>
                    <a:pt x="14" y="6"/>
                  </a:cubicBezTo>
                  <a:cubicBezTo>
                    <a:pt x="13" y="6"/>
                    <a:pt x="13" y="6"/>
                    <a:pt x="13" y="5"/>
                  </a:cubicBezTo>
                  <a:cubicBezTo>
                    <a:pt x="13" y="5"/>
                    <a:pt x="13" y="5"/>
                    <a:pt x="13" y="4"/>
                  </a:cubicBezTo>
                  <a:cubicBezTo>
                    <a:pt x="13" y="4"/>
                    <a:pt x="13" y="3"/>
                    <a:pt x="14" y="3"/>
                  </a:cubicBezTo>
                  <a:cubicBezTo>
                    <a:pt x="14" y="3"/>
                    <a:pt x="14" y="3"/>
                    <a:pt x="14" y="3"/>
                  </a:cubicBezTo>
                  <a:cubicBezTo>
                    <a:pt x="15" y="2"/>
                    <a:pt x="15" y="2"/>
                    <a:pt x="15" y="2"/>
                  </a:cubicBezTo>
                  <a:cubicBezTo>
                    <a:pt x="15" y="2"/>
                    <a:pt x="15" y="2"/>
                    <a:pt x="15" y="1"/>
                  </a:cubicBezTo>
                  <a:cubicBezTo>
                    <a:pt x="14" y="1"/>
                    <a:pt x="14" y="1"/>
                    <a:pt x="14" y="1"/>
                  </a:cubicBezTo>
                  <a:cubicBezTo>
                    <a:pt x="14" y="2"/>
                    <a:pt x="14" y="2"/>
                    <a:pt x="14" y="2"/>
                  </a:cubicBezTo>
                  <a:cubicBezTo>
                    <a:pt x="13" y="2"/>
                    <a:pt x="13" y="1"/>
                    <a:pt x="13" y="1"/>
                  </a:cubicBezTo>
                  <a:cubicBezTo>
                    <a:pt x="13" y="1"/>
                    <a:pt x="12" y="1"/>
                    <a:pt x="12" y="1"/>
                  </a:cubicBezTo>
                  <a:cubicBezTo>
                    <a:pt x="11" y="1"/>
                    <a:pt x="11" y="1"/>
                    <a:pt x="11" y="1"/>
                  </a:cubicBezTo>
                  <a:cubicBezTo>
                    <a:pt x="10" y="1"/>
                    <a:pt x="10" y="1"/>
                    <a:pt x="9" y="1"/>
                  </a:cubicBezTo>
                  <a:cubicBezTo>
                    <a:pt x="9" y="1"/>
                    <a:pt x="9" y="1"/>
                    <a:pt x="8" y="1"/>
                  </a:cubicBezTo>
                  <a:cubicBezTo>
                    <a:pt x="8" y="2"/>
                    <a:pt x="8" y="2"/>
                    <a:pt x="7" y="2"/>
                  </a:cubicBezTo>
                  <a:cubicBezTo>
                    <a:pt x="7" y="2"/>
                    <a:pt x="7" y="2"/>
                    <a:pt x="7" y="2"/>
                  </a:cubicBezTo>
                  <a:cubicBezTo>
                    <a:pt x="6" y="2"/>
                    <a:pt x="6" y="2"/>
                    <a:pt x="5" y="2"/>
                  </a:cubicBezTo>
                  <a:cubicBezTo>
                    <a:pt x="5" y="2"/>
                    <a:pt x="5" y="2"/>
                    <a:pt x="5" y="2"/>
                  </a:cubicBezTo>
                  <a:cubicBezTo>
                    <a:pt x="4" y="2"/>
                    <a:pt x="4" y="2"/>
                    <a:pt x="4" y="2"/>
                  </a:cubicBezTo>
                  <a:cubicBezTo>
                    <a:pt x="3" y="1"/>
                    <a:pt x="3" y="1"/>
                    <a:pt x="3" y="1"/>
                  </a:cubicBezTo>
                  <a:cubicBezTo>
                    <a:pt x="2" y="1"/>
                    <a:pt x="2" y="1"/>
                    <a:pt x="1" y="1"/>
                  </a:cubicBezTo>
                  <a:cubicBezTo>
                    <a:pt x="1" y="1"/>
                    <a:pt x="1" y="0"/>
                    <a:pt x="1" y="0"/>
                  </a:cubicBezTo>
                  <a:cubicBezTo>
                    <a:pt x="1" y="0"/>
                    <a:pt x="1" y="0"/>
                    <a:pt x="1" y="0"/>
                  </a:cubicBezTo>
                  <a:cubicBezTo>
                    <a:pt x="1" y="1"/>
                    <a:pt x="0" y="1"/>
                    <a:pt x="0" y="1"/>
                  </a:cubicBezTo>
                  <a:cubicBezTo>
                    <a:pt x="0" y="1"/>
                    <a:pt x="0" y="2"/>
                    <a:pt x="0" y="2"/>
                  </a:cubicBezTo>
                  <a:cubicBezTo>
                    <a:pt x="1" y="3"/>
                    <a:pt x="1" y="3"/>
                    <a:pt x="1" y="3"/>
                  </a:cubicBezTo>
                  <a:cubicBezTo>
                    <a:pt x="1" y="3"/>
                    <a:pt x="1" y="4"/>
                    <a:pt x="1" y="4"/>
                  </a:cubicBezTo>
                  <a:cubicBezTo>
                    <a:pt x="1" y="4"/>
                    <a:pt x="1" y="4"/>
                    <a:pt x="1" y="4"/>
                  </a:cubicBezTo>
                  <a:cubicBezTo>
                    <a:pt x="0" y="5"/>
                    <a:pt x="1" y="5"/>
                    <a:pt x="1" y="6"/>
                  </a:cubicBezTo>
                  <a:cubicBezTo>
                    <a:pt x="1" y="6"/>
                    <a:pt x="1" y="6"/>
                    <a:pt x="1" y="6"/>
                  </a:cubicBezTo>
                  <a:cubicBezTo>
                    <a:pt x="1" y="6"/>
                    <a:pt x="1" y="6"/>
                    <a:pt x="1" y="6"/>
                  </a:cubicBezTo>
                  <a:cubicBezTo>
                    <a:pt x="2" y="6"/>
                    <a:pt x="2" y="6"/>
                    <a:pt x="2" y="7"/>
                  </a:cubicBezTo>
                  <a:cubicBezTo>
                    <a:pt x="2" y="7"/>
                    <a:pt x="2" y="8"/>
                    <a:pt x="2" y="8"/>
                  </a:cubicBezTo>
                  <a:cubicBezTo>
                    <a:pt x="2" y="8"/>
                    <a:pt x="2" y="8"/>
                    <a:pt x="2" y="9"/>
                  </a:cubicBezTo>
                  <a:cubicBezTo>
                    <a:pt x="2" y="9"/>
                    <a:pt x="2" y="9"/>
                    <a:pt x="2" y="9"/>
                  </a:cubicBezTo>
                  <a:cubicBezTo>
                    <a:pt x="3" y="9"/>
                    <a:pt x="3" y="8"/>
                    <a:pt x="4" y="8"/>
                  </a:cubicBezTo>
                  <a:cubicBezTo>
                    <a:pt x="4" y="8"/>
                    <a:pt x="4" y="8"/>
                    <a:pt x="5" y="8"/>
                  </a:cubicBezTo>
                  <a:cubicBezTo>
                    <a:pt x="5" y="8"/>
                    <a:pt x="6" y="8"/>
                    <a:pt x="6" y="8"/>
                  </a:cubicBezTo>
                  <a:cubicBezTo>
                    <a:pt x="6" y="8"/>
                    <a:pt x="6" y="8"/>
                    <a:pt x="7" y="8"/>
                  </a:cubicBezTo>
                  <a:cubicBezTo>
                    <a:pt x="7" y="9"/>
                    <a:pt x="8" y="9"/>
                    <a:pt x="8" y="9"/>
                  </a:cubicBezTo>
                  <a:cubicBezTo>
                    <a:pt x="8" y="9"/>
                    <a:pt x="9" y="9"/>
                    <a:pt x="9" y="9"/>
                  </a:cubicBezTo>
                  <a:cubicBezTo>
                    <a:pt x="9" y="8"/>
                    <a:pt x="9" y="8"/>
                    <a:pt x="9" y="8"/>
                  </a:cubicBezTo>
                  <a:cubicBezTo>
                    <a:pt x="10" y="8"/>
                    <a:pt x="9" y="7"/>
                    <a:pt x="9" y="7"/>
                  </a:cubicBezTo>
                  <a:cubicBezTo>
                    <a:pt x="10" y="7"/>
                    <a:pt x="10" y="7"/>
                    <a:pt x="10" y="7"/>
                  </a:cubicBezTo>
                  <a:cubicBezTo>
                    <a:pt x="10" y="7"/>
                    <a:pt x="10" y="7"/>
                    <a:pt x="10" y="7"/>
                  </a:cubicBezTo>
                  <a:cubicBezTo>
                    <a:pt x="11" y="7"/>
                    <a:pt x="11" y="7"/>
                    <a:pt x="11" y="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5" name="Freeform 76"/>
            <p:cNvSpPr>
              <a:spLocks/>
            </p:cNvSpPr>
            <p:nvPr/>
          </p:nvSpPr>
          <p:spPr bwMode="auto">
            <a:xfrm>
              <a:off x="4376739" y="1616076"/>
              <a:ext cx="292100" cy="292100"/>
            </a:xfrm>
            <a:custGeom>
              <a:avLst/>
              <a:gdLst>
                <a:gd name="T0" fmla="*/ 26 w 27"/>
                <a:gd name="T1" fmla="*/ 19 h 27"/>
                <a:gd name="T2" fmla="*/ 24 w 27"/>
                <a:gd name="T3" fmla="*/ 18 h 27"/>
                <a:gd name="T4" fmla="*/ 21 w 27"/>
                <a:gd name="T5" fmla="*/ 16 h 27"/>
                <a:gd name="T6" fmla="*/ 21 w 27"/>
                <a:gd name="T7" fmla="*/ 15 h 27"/>
                <a:gd name="T8" fmla="*/ 18 w 27"/>
                <a:gd name="T9" fmla="*/ 14 h 27"/>
                <a:gd name="T10" fmla="*/ 17 w 27"/>
                <a:gd name="T11" fmla="*/ 13 h 27"/>
                <a:gd name="T12" fmla="*/ 16 w 27"/>
                <a:gd name="T13" fmla="*/ 12 h 27"/>
                <a:gd name="T14" fmla="*/ 14 w 27"/>
                <a:gd name="T15" fmla="*/ 9 h 27"/>
                <a:gd name="T16" fmla="*/ 12 w 27"/>
                <a:gd name="T17" fmla="*/ 8 h 27"/>
                <a:gd name="T18" fmla="*/ 12 w 27"/>
                <a:gd name="T19" fmla="*/ 5 h 27"/>
                <a:gd name="T20" fmla="*/ 14 w 27"/>
                <a:gd name="T21" fmla="*/ 4 h 27"/>
                <a:gd name="T22" fmla="*/ 15 w 27"/>
                <a:gd name="T23" fmla="*/ 4 h 27"/>
                <a:gd name="T24" fmla="*/ 14 w 27"/>
                <a:gd name="T25" fmla="*/ 2 h 27"/>
                <a:gd name="T26" fmla="*/ 12 w 27"/>
                <a:gd name="T27" fmla="*/ 1 h 27"/>
                <a:gd name="T28" fmla="*/ 10 w 27"/>
                <a:gd name="T29" fmla="*/ 0 h 27"/>
                <a:gd name="T30" fmla="*/ 7 w 27"/>
                <a:gd name="T31" fmla="*/ 0 h 27"/>
                <a:gd name="T32" fmla="*/ 8 w 27"/>
                <a:gd name="T33" fmla="*/ 1 h 27"/>
                <a:gd name="T34" fmla="*/ 6 w 27"/>
                <a:gd name="T35" fmla="*/ 2 h 27"/>
                <a:gd name="T36" fmla="*/ 4 w 27"/>
                <a:gd name="T37" fmla="*/ 3 h 27"/>
                <a:gd name="T38" fmla="*/ 1 w 27"/>
                <a:gd name="T39" fmla="*/ 4 h 27"/>
                <a:gd name="T40" fmla="*/ 1 w 27"/>
                <a:gd name="T41" fmla="*/ 5 h 27"/>
                <a:gd name="T42" fmla="*/ 1 w 27"/>
                <a:gd name="T43" fmla="*/ 7 h 27"/>
                <a:gd name="T44" fmla="*/ 0 w 27"/>
                <a:gd name="T45" fmla="*/ 8 h 27"/>
                <a:gd name="T46" fmla="*/ 2 w 27"/>
                <a:gd name="T47" fmla="*/ 10 h 27"/>
                <a:gd name="T48" fmla="*/ 3 w 27"/>
                <a:gd name="T49" fmla="*/ 10 h 27"/>
                <a:gd name="T50" fmla="*/ 3 w 27"/>
                <a:gd name="T51" fmla="*/ 8 h 27"/>
                <a:gd name="T52" fmla="*/ 5 w 27"/>
                <a:gd name="T53" fmla="*/ 8 h 27"/>
                <a:gd name="T54" fmla="*/ 7 w 27"/>
                <a:gd name="T55" fmla="*/ 9 h 27"/>
                <a:gd name="T56" fmla="*/ 8 w 27"/>
                <a:gd name="T57" fmla="*/ 11 h 27"/>
                <a:gd name="T58" fmla="*/ 10 w 27"/>
                <a:gd name="T59" fmla="*/ 13 h 27"/>
                <a:gd name="T60" fmla="*/ 10 w 27"/>
                <a:gd name="T61" fmla="*/ 14 h 27"/>
                <a:gd name="T62" fmla="*/ 12 w 27"/>
                <a:gd name="T63" fmla="*/ 15 h 27"/>
                <a:gd name="T64" fmla="*/ 14 w 27"/>
                <a:gd name="T65" fmla="*/ 16 h 27"/>
                <a:gd name="T66" fmla="*/ 16 w 27"/>
                <a:gd name="T67" fmla="*/ 17 h 27"/>
                <a:gd name="T68" fmla="*/ 17 w 27"/>
                <a:gd name="T69" fmla="*/ 19 h 27"/>
                <a:gd name="T70" fmla="*/ 19 w 27"/>
                <a:gd name="T71" fmla="*/ 19 h 27"/>
                <a:gd name="T72" fmla="*/ 20 w 27"/>
                <a:gd name="T73" fmla="*/ 21 h 27"/>
                <a:gd name="T74" fmla="*/ 22 w 27"/>
                <a:gd name="T75" fmla="*/ 22 h 27"/>
                <a:gd name="T76" fmla="*/ 22 w 27"/>
                <a:gd name="T77" fmla="*/ 24 h 27"/>
                <a:gd name="T78" fmla="*/ 21 w 27"/>
                <a:gd name="T79" fmla="*/ 25 h 27"/>
                <a:gd name="T80" fmla="*/ 22 w 27"/>
                <a:gd name="T81" fmla="*/ 27 h 27"/>
                <a:gd name="T82" fmla="*/ 23 w 27"/>
                <a:gd name="T83" fmla="*/ 25 h 27"/>
                <a:gd name="T84" fmla="*/ 24 w 27"/>
                <a:gd name="T85" fmla="*/ 24 h 27"/>
                <a:gd name="T86" fmla="*/ 24 w 27"/>
                <a:gd name="T87" fmla="*/ 22 h 27"/>
                <a:gd name="T88" fmla="*/ 23 w 27"/>
                <a:gd name="T89" fmla="*/ 21 h 27"/>
                <a:gd name="T90" fmla="*/ 23 w 27"/>
                <a:gd name="T91" fmla="*/ 20 h 27"/>
                <a:gd name="T92" fmla="*/ 24 w 27"/>
                <a:gd name="T93" fmla="*/ 19 h 27"/>
                <a:gd name="T94" fmla="*/ 26 w 27"/>
                <a:gd name="T95" fmla="*/ 20 h 27"/>
                <a:gd name="T96" fmla="*/ 26 w 27"/>
                <a:gd name="T97" fmla="*/ 21 h 27"/>
                <a:gd name="T98" fmla="*/ 27 w 27"/>
                <a:gd name="T9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7">
                  <a:moveTo>
                    <a:pt x="27" y="19"/>
                  </a:moveTo>
                  <a:cubicBezTo>
                    <a:pt x="27" y="19"/>
                    <a:pt x="26" y="19"/>
                    <a:pt x="26" y="19"/>
                  </a:cubicBezTo>
                  <a:cubicBezTo>
                    <a:pt x="25" y="18"/>
                    <a:pt x="25" y="18"/>
                    <a:pt x="25" y="18"/>
                  </a:cubicBezTo>
                  <a:cubicBezTo>
                    <a:pt x="24" y="18"/>
                    <a:pt x="24" y="18"/>
                    <a:pt x="24" y="18"/>
                  </a:cubicBezTo>
                  <a:cubicBezTo>
                    <a:pt x="23" y="17"/>
                    <a:pt x="23" y="17"/>
                    <a:pt x="22" y="17"/>
                  </a:cubicBezTo>
                  <a:cubicBezTo>
                    <a:pt x="22" y="16"/>
                    <a:pt x="21" y="17"/>
                    <a:pt x="21" y="16"/>
                  </a:cubicBezTo>
                  <a:cubicBezTo>
                    <a:pt x="21" y="16"/>
                    <a:pt x="22" y="16"/>
                    <a:pt x="21" y="15"/>
                  </a:cubicBezTo>
                  <a:cubicBezTo>
                    <a:pt x="21" y="15"/>
                    <a:pt x="21" y="15"/>
                    <a:pt x="21" y="15"/>
                  </a:cubicBezTo>
                  <a:cubicBezTo>
                    <a:pt x="21" y="14"/>
                    <a:pt x="20" y="15"/>
                    <a:pt x="20" y="15"/>
                  </a:cubicBezTo>
                  <a:cubicBezTo>
                    <a:pt x="19" y="14"/>
                    <a:pt x="19" y="15"/>
                    <a:pt x="18" y="14"/>
                  </a:cubicBezTo>
                  <a:cubicBezTo>
                    <a:pt x="18" y="14"/>
                    <a:pt x="18" y="14"/>
                    <a:pt x="17" y="14"/>
                  </a:cubicBezTo>
                  <a:cubicBezTo>
                    <a:pt x="17" y="14"/>
                    <a:pt x="17" y="14"/>
                    <a:pt x="17" y="13"/>
                  </a:cubicBezTo>
                  <a:cubicBezTo>
                    <a:pt x="17" y="13"/>
                    <a:pt x="17" y="13"/>
                    <a:pt x="17" y="13"/>
                  </a:cubicBezTo>
                  <a:cubicBezTo>
                    <a:pt x="16" y="12"/>
                    <a:pt x="16" y="12"/>
                    <a:pt x="16" y="12"/>
                  </a:cubicBezTo>
                  <a:cubicBezTo>
                    <a:pt x="16" y="11"/>
                    <a:pt x="16" y="11"/>
                    <a:pt x="15" y="10"/>
                  </a:cubicBezTo>
                  <a:cubicBezTo>
                    <a:pt x="15" y="10"/>
                    <a:pt x="15" y="9"/>
                    <a:pt x="14" y="9"/>
                  </a:cubicBezTo>
                  <a:cubicBezTo>
                    <a:pt x="14" y="9"/>
                    <a:pt x="13" y="9"/>
                    <a:pt x="13" y="9"/>
                  </a:cubicBezTo>
                  <a:cubicBezTo>
                    <a:pt x="13" y="8"/>
                    <a:pt x="13" y="8"/>
                    <a:pt x="12" y="8"/>
                  </a:cubicBezTo>
                  <a:cubicBezTo>
                    <a:pt x="12" y="7"/>
                    <a:pt x="12" y="7"/>
                    <a:pt x="12" y="6"/>
                  </a:cubicBezTo>
                  <a:cubicBezTo>
                    <a:pt x="12" y="6"/>
                    <a:pt x="12" y="5"/>
                    <a:pt x="12" y="5"/>
                  </a:cubicBezTo>
                  <a:cubicBezTo>
                    <a:pt x="13" y="5"/>
                    <a:pt x="13" y="5"/>
                    <a:pt x="13" y="5"/>
                  </a:cubicBezTo>
                  <a:cubicBezTo>
                    <a:pt x="14" y="4"/>
                    <a:pt x="14" y="4"/>
                    <a:pt x="14" y="4"/>
                  </a:cubicBezTo>
                  <a:cubicBezTo>
                    <a:pt x="15" y="4"/>
                    <a:pt x="15" y="4"/>
                    <a:pt x="15" y="4"/>
                  </a:cubicBezTo>
                  <a:cubicBezTo>
                    <a:pt x="15" y="4"/>
                    <a:pt x="15" y="4"/>
                    <a:pt x="15" y="4"/>
                  </a:cubicBezTo>
                  <a:cubicBezTo>
                    <a:pt x="15" y="4"/>
                    <a:pt x="16" y="3"/>
                    <a:pt x="15" y="3"/>
                  </a:cubicBezTo>
                  <a:cubicBezTo>
                    <a:pt x="15" y="2"/>
                    <a:pt x="15" y="2"/>
                    <a:pt x="14" y="2"/>
                  </a:cubicBezTo>
                  <a:cubicBezTo>
                    <a:pt x="14" y="2"/>
                    <a:pt x="14" y="1"/>
                    <a:pt x="14" y="1"/>
                  </a:cubicBezTo>
                  <a:cubicBezTo>
                    <a:pt x="13" y="1"/>
                    <a:pt x="13" y="1"/>
                    <a:pt x="12" y="1"/>
                  </a:cubicBezTo>
                  <a:cubicBezTo>
                    <a:pt x="12" y="1"/>
                    <a:pt x="12" y="1"/>
                    <a:pt x="11" y="1"/>
                  </a:cubicBezTo>
                  <a:cubicBezTo>
                    <a:pt x="11" y="1"/>
                    <a:pt x="10" y="0"/>
                    <a:pt x="10" y="0"/>
                  </a:cubicBezTo>
                  <a:cubicBezTo>
                    <a:pt x="9" y="0"/>
                    <a:pt x="9" y="1"/>
                    <a:pt x="8" y="1"/>
                  </a:cubicBezTo>
                  <a:cubicBezTo>
                    <a:pt x="8" y="1"/>
                    <a:pt x="8" y="0"/>
                    <a:pt x="7" y="0"/>
                  </a:cubicBezTo>
                  <a:cubicBezTo>
                    <a:pt x="8" y="0"/>
                    <a:pt x="8" y="0"/>
                    <a:pt x="8" y="0"/>
                  </a:cubicBezTo>
                  <a:cubicBezTo>
                    <a:pt x="8" y="1"/>
                    <a:pt x="8" y="1"/>
                    <a:pt x="8" y="1"/>
                  </a:cubicBezTo>
                  <a:cubicBezTo>
                    <a:pt x="7" y="2"/>
                    <a:pt x="7" y="2"/>
                    <a:pt x="7" y="2"/>
                  </a:cubicBezTo>
                  <a:cubicBezTo>
                    <a:pt x="6" y="3"/>
                    <a:pt x="6" y="2"/>
                    <a:pt x="6" y="2"/>
                  </a:cubicBezTo>
                  <a:cubicBezTo>
                    <a:pt x="5" y="3"/>
                    <a:pt x="5" y="3"/>
                    <a:pt x="4" y="3"/>
                  </a:cubicBezTo>
                  <a:cubicBezTo>
                    <a:pt x="4" y="3"/>
                    <a:pt x="4" y="3"/>
                    <a:pt x="4" y="3"/>
                  </a:cubicBezTo>
                  <a:cubicBezTo>
                    <a:pt x="3" y="2"/>
                    <a:pt x="3" y="3"/>
                    <a:pt x="2" y="3"/>
                  </a:cubicBezTo>
                  <a:cubicBezTo>
                    <a:pt x="2" y="3"/>
                    <a:pt x="2" y="4"/>
                    <a:pt x="1" y="4"/>
                  </a:cubicBezTo>
                  <a:cubicBezTo>
                    <a:pt x="1" y="4"/>
                    <a:pt x="1" y="4"/>
                    <a:pt x="1" y="5"/>
                  </a:cubicBezTo>
                  <a:cubicBezTo>
                    <a:pt x="1" y="5"/>
                    <a:pt x="1" y="5"/>
                    <a:pt x="1" y="5"/>
                  </a:cubicBezTo>
                  <a:cubicBezTo>
                    <a:pt x="1" y="6"/>
                    <a:pt x="1" y="6"/>
                    <a:pt x="1" y="6"/>
                  </a:cubicBezTo>
                  <a:cubicBezTo>
                    <a:pt x="1" y="7"/>
                    <a:pt x="1" y="6"/>
                    <a:pt x="1" y="7"/>
                  </a:cubicBezTo>
                  <a:cubicBezTo>
                    <a:pt x="0" y="7"/>
                    <a:pt x="0" y="7"/>
                    <a:pt x="0" y="8"/>
                  </a:cubicBezTo>
                  <a:cubicBezTo>
                    <a:pt x="0" y="8"/>
                    <a:pt x="0" y="8"/>
                    <a:pt x="0" y="8"/>
                  </a:cubicBezTo>
                  <a:cubicBezTo>
                    <a:pt x="1" y="9"/>
                    <a:pt x="1" y="8"/>
                    <a:pt x="2" y="8"/>
                  </a:cubicBezTo>
                  <a:cubicBezTo>
                    <a:pt x="2" y="9"/>
                    <a:pt x="2" y="9"/>
                    <a:pt x="2" y="10"/>
                  </a:cubicBezTo>
                  <a:cubicBezTo>
                    <a:pt x="2" y="10"/>
                    <a:pt x="2" y="10"/>
                    <a:pt x="2" y="10"/>
                  </a:cubicBezTo>
                  <a:cubicBezTo>
                    <a:pt x="2" y="10"/>
                    <a:pt x="2" y="10"/>
                    <a:pt x="3" y="10"/>
                  </a:cubicBezTo>
                  <a:cubicBezTo>
                    <a:pt x="3" y="10"/>
                    <a:pt x="3" y="9"/>
                    <a:pt x="3" y="9"/>
                  </a:cubicBezTo>
                  <a:cubicBezTo>
                    <a:pt x="3" y="9"/>
                    <a:pt x="3" y="9"/>
                    <a:pt x="3" y="8"/>
                  </a:cubicBezTo>
                  <a:cubicBezTo>
                    <a:pt x="3" y="8"/>
                    <a:pt x="4" y="8"/>
                    <a:pt x="4" y="8"/>
                  </a:cubicBezTo>
                  <a:cubicBezTo>
                    <a:pt x="5" y="8"/>
                    <a:pt x="5" y="8"/>
                    <a:pt x="5" y="8"/>
                  </a:cubicBezTo>
                  <a:cubicBezTo>
                    <a:pt x="5" y="9"/>
                    <a:pt x="6" y="9"/>
                    <a:pt x="6" y="9"/>
                  </a:cubicBezTo>
                  <a:cubicBezTo>
                    <a:pt x="6" y="9"/>
                    <a:pt x="7" y="9"/>
                    <a:pt x="7" y="9"/>
                  </a:cubicBezTo>
                  <a:cubicBezTo>
                    <a:pt x="7" y="9"/>
                    <a:pt x="7" y="10"/>
                    <a:pt x="7" y="10"/>
                  </a:cubicBezTo>
                  <a:cubicBezTo>
                    <a:pt x="8" y="10"/>
                    <a:pt x="8" y="11"/>
                    <a:pt x="8" y="11"/>
                  </a:cubicBezTo>
                  <a:cubicBezTo>
                    <a:pt x="8" y="11"/>
                    <a:pt x="8" y="12"/>
                    <a:pt x="9" y="12"/>
                  </a:cubicBezTo>
                  <a:cubicBezTo>
                    <a:pt x="9" y="13"/>
                    <a:pt x="9" y="13"/>
                    <a:pt x="10" y="13"/>
                  </a:cubicBezTo>
                  <a:cubicBezTo>
                    <a:pt x="10" y="13"/>
                    <a:pt x="10" y="13"/>
                    <a:pt x="10" y="13"/>
                  </a:cubicBezTo>
                  <a:cubicBezTo>
                    <a:pt x="10" y="14"/>
                    <a:pt x="10" y="14"/>
                    <a:pt x="10" y="14"/>
                  </a:cubicBezTo>
                  <a:cubicBezTo>
                    <a:pt x="11" y="15"/>
                    <a:pt x="11" y="14"/>
                    <a:pt x="11" y="15"/>
                  </a:cubicBezTo>
                  <a:cubicBezTo>
                    <a:pt x="12" y="15"/>
                    <a:pt x="11" y="15"/>
                    <a:pt x="12" y="15"/>
                  </a:cubicBezTo>
                  <a:cubicBezTo>
                    <a:pt x="12" y="16"/>
                    <a:pt x="12" y="16"/>
                    <a:pt x="13" y="16"/>
                  </a:cubicBezTo>
                  <a:cubicBezTo>
                    <a:pt x="13" y="16"/>
                    <a:pt x="13" y="16"/>
                    <a:pt x="14" y="16"/>
                  </a:cubicBezTo>
                  <a:cubicBezTo>
                    <a:pt x="14" y="17"/>
                    <a:pt x="14" y="17"/>
                    <a:pt x="15" y="17"/>
                  </a:cubicBezTo>
                  <a:cubicBezTo>
                    <a:pt x="15" y="17"/>
                    <a:pt x="16" y="17"/>
                    <a:pt x="16" y="17"/>
                  </a:cubicBezTo>
                  <a:cubicBezTo>
                    <a:pt x="17" y="17"/>
                    <a:pt x="16" y="18"/>
                    <a:pt x="17" y="18"/>
                  </a:cubicBezTo>
                  <a:cubicBezTo>
                    <a:pt x="17" y="19"/>
                    <a:pt x="17" y="19"/>
                    <a:pt x="17" y="19"/>
                  </a:cubicBezTo>
                  <a:cubicBezTo>
                    <a:pt x="18" y="19"/>
                    <a:pt x="18" y="19"/>
                    <a:pt x="19" y="19"/>
                  </a:cubicBezTo>
                  <a:cubicBezTo>
                    <a:pt x="19" y="19"/>
                    <a:pt x="19" y="19"/>
                    <a:pt x="19" y="19"/>
                  </a:cubicBezTo>
                  <a:cubicBezTo>
                    <a:pt x="20" y="19"/>
                    <a:pt x="19" y="20"/>
                    <a:pt x="19" y="20"/>
                  </a:cubicBezTo>
                  <a:cubicBezTo>
                    <a:pt x="19" y="20"/>
                    <a:pt x="20" y="20"/>
                    <a:pt x="20" y="21"/>
                  </a:cubicBezTo>
                  <a:cubicBezTo>
                    <a:pt x="21" y="21"/>
                    <a:pt x="21" y="21"/>
                    <a:pt x="21" y="21"/>
                  </a:cubicBezTo>
                  <a:cubicBezTo>
                    <a:pt x="21" y="22"/>
                    <a:pt x="22" y="22"/>
                    <a:pt x="22" y="22"/>
                  </a:cubicBezTo>
                  <a:cubicBezTo>
                    <a:pt x="22" y="22"/>
                    <a:pt x="22" y="23"/>
                    <a:pt x="22" y="23"/>
                  </a:cubicBezTo>
                  <a:cubicBezTo>
                    <a:pt x="22" y="23"/>
                    <a:pt x="22" y="24"/>
                    <a:pt x="22" y="24"/>
                  </a:cubicBezTo>
                  <a:cubicBezTo>
                    <a:pt x="22" y="24"/>
                    <a:pt x="22" y="24"/>
                    <a:pt x="21" y="24"/>
                  </a:cubicBezTo>
                  <a:cubicBezTo>
                    <a:pt x="21" y="24"/>
                    <a:pt x="21" y="25"/>
                    <a:pt x="21" y="25"/>
                  </a:cubicBezTo>
                  <a:cubicBezTo>
                    <a:pt x="21" y="25"/>
                    <a:pt x="21" y="25"/>
                    <a:pt x="21" y="26"/>
                  </a:cubicBezTo>
                  <a:cubicBezTo>
                    <a:pt x="21" y="26"/>
                    <a:pt x="21" y="27"/>
                    <a:pt x="22" y="27"/>
                  </a:cubicBezTo>
                  <a:cubicBezTo>
                    <a:pt x="22" y="27"/>
                    <a:pt x="22" y="26"/>
                    <a:pt x="23" y="26"/>
                  </a:cubicBezTo>
                  <a:cubicBezTo>
                    <a:pt x="23" y="25"/>
                    <a:pt x="23" y="25"/>
                    <a:pt x="23" y="25"/>
                  </a:cubicBezTo>
                  <a:cubicBezTo>
                    <a:pt x="23" y="24"/>
                    <a:pt x="23" y="24"/>
                    <a:pt x="24" y="24"/>
                  </a:cubicBezTo>
                  <a:cubicBezTo>
                    <a:pt x="24" y="24"/>
                    <a:pt x="24" y="24"/>
                    <a:pt x="24" y="24"/>
                  </a:cubicBezTo>
                  <a:cubicBezTo>
                    <a:pt x="25" y="23"/>
                    <a:pt x="25" y="23"/>
                    <a:pt x="24" y="22"/>
                  </a:cubicBezTo>
                  <a:cubicBezTo>
                    <a:pt x="24" y="22"/>
                    <a:pt x="24" y="22"/>
                    <a:pt x="24" y="22"/>
                  </a:cubicBezTo>
                  <a:cubicBezTo>
                    <a:pt x="23" y="21"/>
                    <a:pt x="23" y="22"/>
                    <a:pt x="23" y="21"/>
                  </a:cubicBezTo>
                  <a:cubicBezTo>
                    <a:pt x="23" y="21"/>
                    <a:pt x="23" y="21"/>
                    <a:pt x="23" y="21"/>
                  </a:cubicBezTo>
                  <a:cubicBezTo>
                    <a:pt x="23" y="21"/>
                    <a:pt x="23" y="20"/>
                    <a:pt x="23" y="20"/>
                  </a:cubicBezTo>
                  <a:cubicBezTo>
                    <a:pt x="23" y="20"/>
                    <a:pt x="23" y="20"/>
                    <a:pt x="23" y="20"/>
                  </a:cubicBezTo>
                  <a:cubicBezTo>
                    <a:pt x="24" y="20"/>
                    <a:pt x="23" y="19"/>
                    <a:pt x="24" y="19"/>
                  </a:cubicBezTo>
                  <a:cubicBezTo>
                    <a:pt x="24" y="19"/>
                    <a:pt x="24" y="19"/>
                    <a:pt x="24" y="19"/>
                  </a:cubicBezTo>
                  <a:cubicBezTo>
                    <a:pt x="24" y="19"/>
                    <a:pt x="24" y="19"/>
                    <a:pt x="25" y="19"/>
                  </a:cubicBezTo>
                  <a:cubicBezTo>
                    <a:pt x="25" y="19"/>
                    <a:pt x="25" y="19"/>
                    <a:pt x="26" y="20"/>
                  </a:cubicBezTo>
                  <a:cubicBezTo>
                    <a:pt x="26" y="20"/>
                    <a:pt x="25" y="20"/>
                    <a:pt x="26" y="21"/>
                  </a:cubicBezTo>
                  <a:cubicBezTo>
                    <a:pt x="26" y="21"/>
                    <a:pt x="26" y="21"/>
                    <a:pt x="26" y="21"/>
                  </a:cubicBezTo>
                  <a:cubicBezTo>
                    <a:pt x="26" y="21"/>
                    <a:pt x="27" y="20"/>
                    <a:pt x="27" y="20"/>
                  </a:cubicBezTo>
                  <a:cubicBezTo>
                    <a:pt x="27" y="20"/>
                    <a:pt x="27" y="20"/>
                    <a:pt x="27" y="1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6" name="Freeform 77"/>
            <p:cNvSpPr>
              <a:spLocks/>
            </p:cNvSpPr>
            <p:nvPr/>
          </p:nvSpPr>
          <p:spPr bwMode="auto">
            <a:xfrm>
              <a:off x="3989389" y="17780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7" name="Freeform 78"/>
            <p:cNvSpPr>
              <a:spLocks/>
            </p:cNvSpPr>
            <p:nvPr/>
          </p:nvSpPr>
          <p:spPr bwMode="auto">
            <a:xfrm>
              <a:off x="3978277" y="1714501"/>
              <a:ext cx="312738" cy="247650"/>
            </a:xfrm>
            <a:custGeom>
              <a:avLst/>
              <a:gdLst>
                <a:gd name="T0" fmla="*/ 29 w 29"/>
                <a:gd name="T1" fmla="*/ 5 h 23"/>
                <a:gd name="T2" fmla="*/ 28 w 29"/>
                <a:gd name="T3" fmla="*/ 4 h 23"/>
                <a:gd name="T4" fmla="*/ 27 w 29"/>
                <a:gd name="T5" fmla="*/ 5 h 23"/>
                <a:gd name="T6" fmla="*/ 25 w 29"/>
                <a:gd name="T7" fmla="*/ 4 h 23"/>
                <a:gd name="T8" fmla="*/ 23 w 29"/>
                <a:gd name="T9" fmla="*/ 3 h 23"/>
                <a:gd name="T10" fmla="*/ 21 w 29"/>
                <a:gd name="T11" fmla="*/ 3 h 23"/>
                <a:gd name="T12" fmla="*/ 20 w 29"/>
                <a:gd name="T13" fmla="*/ 3 h 23"/>
                <a:gd name="T14" fmla="*/ 18 w 29"/>
                <a:gd name="T15" fmla="*/ 2 h 23"/>
                <a:gd name="T16" fmla="*/ 17 w 29"/>
                <a:gd name="T17" fmla="*/ 1 h 23"/>
                <a:gd name="T18" fmla="*/ 15 w 29"/>
                <a:gd name="T19" fmla="*/ 2 h 23"/>
                <a:gd name="T20" fmla="*/ 14 w 29"/>
                <a:gd name="T21" fmla="*/ 1 h 23"/>
                <a:gd name="T22" fmla="*/ 11 w 29"/>
                <a:gd name="T23" fmla="*/ 2 h 23"/>
                <a:gd name="T24" fmla="*/ 8 w 29"/>
                <a:gd name="T25" fmla="*/ 1 h 23"/>
                <a:gd name="T26" fmla="*/ 5 w 29"/>
                <a:gd name="T27" fmla="*/ 1 h 23"/>
                <a:gd name="T28" fmla="*/ 3 w 29"/>
                <a:gd name="T29" fmla="*/ 0 h 23"/>
                <a:gd name="T30" fmla="*/ 2 w 29"/>
                <a:gd name="T31" fmla="*/ 2 h 23"/>
                <a:gd name="T32" fmla="*/ 0 w 29"/>
                <a:gd name="T33" fmla="*/ 2 h 23"/>
                <a:gd name="T34" fmla="*/ 0 w 29"/>
                <a:gd name="T35" fmla="*/ 4 h 23"/>
                <a:gd name="T36" fmla="*/ 1 w 29"/>
                <a:gd name="T37" fmla="*/ 6 h 23"/>
                <a:gd name="T38" fmla="*/ 2 w 29"/>
                <a:gd name="T39" fmla="*/ 5 h 23"/>
                <a:gd name="T40" fmla="*/ 3 w 29"/>
                <a:gd name="T41" fmla="*/ 5 h 23"/>
                <a:gd name="T42" fmla="*/ 4 w 29"/>
                <a:gd name="T43" fmla="*/ 6 h 23"/>
                <a:gd name="T44" fmla="*/ 5 w 29"/>
                <a:gd name="T45" fmla="*/ 6 h 23"/>
                <a:gd name="T46" fmla="*/ 6 w 29"/>
                <a:gd name="T47" fmla="*/ 6 h 23"/>
                <a:gd name="T48" fmla="*/ 7 w 29"/>
                <a:gd name="T49" fmla="*/ 7 h 23"/>
                <a:gd name="T50" fmla="*/ 5 w 29"/>
                <a:gd name="T51" fmla="*/ 8 h 23"/>
                <a:gd name="T52" fmla="*/ 5 w 29"/>
                <a:gd name="T53" fmla="*/ 10 h 23"/>
                <a:gd name="T54" fmla="*/ 5 w 29"/>
                <a:gd name="T55" fmla="*/ 12 h 23"/>
                <a:gd name="T56" fmla="*/ 4 w 29"/>
                <a:gd name="T57" fmla="*/ 12 h 23"/>
                <a:gd name="T58" fmla="*/ 5 w 29"/>
                <a:gd name="T59" fmla="*/ 13 h 23"/>
                <a:gd name="T60" fmla="*/ 4 w 29"/>
                <a:gd name="T61" fmla="*/ 14 h 23"/>
                <a:gd name="T62" fmla="*/ 4 w 29"/>
                <a:gd name="T63" fmla="*/ 15 h 23"/>
                <a:gd name="T64" fmla="*/ 5 w 29"/>
                <a:gd name="T65" fmla="*/ 16 h 23"/>
                <a:gd name="T66" fmla="*/ 4 w 29"/>
                <a:gd name="T67" fmla="*/ 17 h 23"/>
                <a:gd name="T68" fmla="*/ 4 w 29"/>
                <a:gd name="T69" fmla="*/ 19 h 23"/>
                <a:gd name="T70" fmla="*/ 5 w 29"/>
                <a:gd name="T71" fmla="*/ 20 h 23"/>
                <a:gd name="T72" fmla="*/ 5 w 29"/>
                <a:gd name="T73" fmla="*/ 21 h 23"/>
                <a:gd name="T74" fmla="*/ 7 w 29"/>
                <a:gd name="T75" fmla="*/ 23 h 23"/>
                <a:gd name="T76" fmla="*/ 8 w 29"/>
                <a:gd name="T77" fmla="*/ 21 h 23"/>
                <a:gd name="T78" fmla="*/ 10 w 29"/>
                <a:gd name="T79" fmla="*/ 21 h 23"/>
                <a:gd name="T80" fmla="*/ 14 w 29"/>
                <a:gd name="T81" fmla="*/ 21 h 23"/>
                <a:gd name="T82" fmla="*/ 16 w 29"/>
                <a:gd name="T83" fmla="*/ 20 h 23"/>
                <a:gd name="T84" fmla="*/ 17 w 29"/>
                <a:gd name="T85" fmla="*/ 19 h 23"/>
                <a:gd name="T86" fmla="*/ 19 w 29"/>
                <a:gd name="T87" fmla="*/ 18 h 23"/>
                <a:gd name="T88" fmla="*/ 20 w 29"/>
                <a:gd name="T89" fmla="*/ 17 h 23"/>
                <a:gd name="T90" fmla="*/ 21 w 29"/>
                <a:gd name="T91" fmla="*/ 16 h 23"/>
                <a:gd name="T92" fmla="*/ 22 w 29"/>
                <a:gd name="T93" fmla="*/ 15 h 23"/>
                <a:gd name="T94" fmla="*/ 23 w 29"/>
                <a:gd name="T95" fmla="*/ 14 h 23"/>
                <a:gd name="T96" fmla="*/ 22 w 29"/>
                <a:gd name="T97" fmla="*/ 13 h 23"/>
                <a:gd name="T98" fmla="*/ 22 w 29"/>
                <a:gd name="T99" fmla="*/ 12 h 23"/>
                <a:gd name="T100" fmla="*/ 22 w 29"/>
                <a:gd name="T101" fmla="*/ 11 h 23"/>
                <a:gd name="T102" fmla="*/ 23 w 29"/>
                <a:gd name="T103" fmla="*/ 9 h 23"/>
                <a:gd name="T104" fmla="*/ 26 w 29"/>
                <a:gd name="T105" fmla="*/ 7 h 23"/>
                <a:gd name="T106" fmla="*/ 28 w 29"/>
                <a:gd name="T10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3">
                  <a:moveTo>
                    <a:pt x="28" y="6"/>
                  </a:moveTo>
                  <a:cubicBezTo>
                    <a:pt x="29" y="6"/>
                    <a:pt x="29" y="5"/>
                    <a:pt x="29" y="5"/>
                  </a:cubicBezTo>
                  <a:cubicBezTo>
                    <a:pt x="29" y="5"/>
                    <a:pt x="29" y="4"/>
                    <a:pt x="29" y="4"/>
                  </a:cubicBezTo>
                  <a:cubicBezTo>
                    <a:pt x="28" y="4"/>
                    <a:pt x="28" y="4"/>
                    <a:pt x="28" y="4"/>
                  </a:cubicBezTo>
                  <a:cubicBezTo>
                    <a:pt x="28" y="5"/>
                    <a:pt x="28" y="5"/>
                    <a:pt x="27" y="5"/>
                  </a:cubicBezTo>
                  <a:cubicBezTo>
                    <a:pt x="27" y="5"/>
                    <a:pt x="27" y="5"/>
                    <a:pt x="27" y="5"/>
                  </a:cubicBezTo>
                  <a:cubicBezTo>
                    <a:pt x="26" y="4"/>
                    <a:pt x="26" y="5"/>
                    <a:pt x="26" y="4"/>
                  </a:cubicBezTo>
                  <a:cubicBezTo>
                    <a:pt x="25" y="4"/>
                    <a:pt x="25" y="4"/>
                    <a:pt x="25" y="4"/>
                  </a:cubicBezTo>
                  <a:cubicBezTo>
                    <a:pt x="24" y="4"/>
                    <a:pt x="24" y="4"/>
                    <a:pt x="24" y="3"/>
                  </a:cubicBezTo>
                  <a:cubicBezTo>
                    <a:pt x="24" y="3"/>
                    <a:pt x="23" y="3"/>
                    <a:pt x="23" y="3"/>
                  </a:cubicBezTo>
                  <a:cubicBezTo>
                    <a:pt x="23" y="3"/>
                    <a:pt x="22" y="3"/>
                    <a:pt x="22" y="3"/>
                  </a:cubicBezTo>
                  <a:cubicBezTo>
                    <a:pt x="22" y="3"/>
                    <a:pt x="22" y="3"/>
                    <a:pt x="21" y="3"/>
                  </a:cubicBezTo>
                  <a:cubicBezTo>
                    <a:pt x="21" y="3"/>
                    <a:pt x="21" y="3"/>
                    <a:pt x="20" y="3"/>
                  </a:cubicBezTo>
                  <a:cubicBezTo>
                    <a:pt x="20" y="3"/>
                    <a:pt x="20" y="3"/>
                    <a:pt x="20" y="3"/>
                  </a:cubicBezTo>
                  <a:cubicBezTo>
                    <a:pt x="19" y="2"/>
                    <a:pt x="19" y="2"/>
                    <a:pt x="19" y="2"/>
                  </a:cubicBezTo>
                  <a:cubicBezTo>
                    <a:pt x="18" y="2"/>
                    <a:pt x="18" y="2"/>
                    <a:pt x="18" y="2"/>
                  </a:cubicBezTo>
                  <a:cubicBezTo>
                    <a:pt x="18" y="2"/>
                    <a:pt x="18" y="2"/>
                    <a:pt x="18" y="1"/>
                  </a:cubicBezTo>
                  <a:cubicBezTo>
                    <a:pt x="17" y="1"/>
                    <a:pt x="17" y="1"/>
                    <a:pt x="17" y="1"/>
                  </a:cubicBezTo>
                  <a:cubicBezTo>
                    <a:pt x="17" y="1"/>
                    <a:pt x="17" y="2"/>
                    <a:pt x="16" y="2"/>
                  </a:cubicBezTo>
                  <a:cubicBezTo>
                    <a:pt x="16" y="2"/>
                    <a:pt x="16" y="2"/>
                    <a:pt x="15" y="2"/>
                  </a:cubicBezTo>
                  <a:cubicBezTo>
                    <a:pt x="15" y="2"/>
                    <a:pt x="14" y="2"/>
                    <a:pt x="14" y="2"/>
                  </a:cubicBezTo>
                  <a:cubicBezTo>
                    <a:pt x="14" y="2"/>
                    <a:pt x="14" y="1"/>
                    <a:pt x="14" y="1"/>
                  </a:cubicBezTo>
                  <a:cubicBezTo>
                    <a:pt x="13" y="1"/>
                    <a:pt x="13" y="2"/>
                    <a:pt x="12" y="2"/>
                  </a:cubicBezTo>
                  <a:cubicBezTo>
                    <a:pt x="12" y="2"/>
                    <a:pt x="11" y="2"/>
                    <a:pt x="11" y="2"/>
                  </a:cubicBezTo>
                  <a:cubicBezTo>
                    <a:pt x="10" y="2"/>
                    <a:pt x="10" y="2"/>
                    <a:pt x="9" y="1"/>
                  </a:cubicBezTo>
                  <a:cubicBezTo>
                    <a:pt x="9" y="1"/>
                    <a:pt x="9" y="1"/>
                    <a:pt x="8" y="1"/>
                  </a:cubicBezTo>
                  <a:cubicBezTo>
                    <a:pt x="8" y="1"/>
                    <a:pt x="8" y="1"/>
                    <a:pt x="7" y="1"/>
                  </a:cubicBezTo>
                  <a:cubicBezTo>
                    <a:pt x="7" y="1"/>
                    <a:pt x="6" y="1"/>
                    <a:pt x="5" y="1"/>
                  </a:cubicBezTo>
                  <a:cubicBezTo>
                    <a:pt x="5" y="1"/>
                    <a:pt x="5" y="1"/>
                    <a:pt x="4" y="1"/>
                  </a:cubicBezTo>
                  <a:cubicBezTo>
                    <a:pt x="4" y="1"/>
                    <a:pt x="4" y="0"/>
                    <a:pt x="3" y="0"/>
                  </a:cubicBezTo>
                  <a:cubicBezTo>
                    <a:pt x="3" y="0"/>
                    <a:pt x="3" y="1"/>
                    <a:pt x="3" y="1"/>
                  </a:cubicBezTo>
                  <a:cubicBezTo>
                    <a:pt x="2" y="1"/>
                    <a:pt x="3" y="2"/>
                    <a:pt x="2" y="2"/>
                  </a:cubicBezTo>
                  <a:cubicBezTo>
                    <a:pt x="2" y="2"/>
                    <a:pt x="2" y="2"/>
                    <a:pt x="1" y="2"/>
                  </a:cubicBezTo>
                  <a:cubicBezTo>
                    <a:pt x="1" y="2"/>
                    <a:pt x="0" y="2"/>
                    <a:pt x="0" y="2"/>
                  </a:cubicBezTo>
                  <a:cubicBezTo>
                    <a:pt x="0" y="2"/>
                    <a:pt x="0" y="3"/>
                    <a:pt x="0" y="3"/>
                  </a:cubicBezTo>
                  <a:cubicBezTo>
                    <a:pt x="0" y="4"/>
                    <a:pt x="0" y="4"/>
                    <a:pt x="0" y="4"/>
                  </a:cubicBezTo>
                  <a:cubicBezTo>
                    <a:pt x="1" y="4"/>
                    <a:pt x="1" y="5"/>
                    <a:pt x="1" y="5"/>
                  </a:cubicBezTo>
                  <a:cubicBezTo>
                    <a:pt x="1" y="5"/>
                    <a:pt x="1" y="6"/>
                    <a:pt x="1" y="6"/>
                  </a:cubicBezTo>
                  <a:cubicBezTo>
                    <a:pt x="1" y="6"/>
                    <a:pt x="1" y="6"/>
                    <a:pt x="1" y="6"/>
                  </a:cubicBezTo>
                  <a:cubicBezTo>
                    <a:pt x="2" y="6"/>
                    <a:pt x="1" y="5"/>
                    <a:pt x="2" y="5"/>
                  </a:cubicBezTo>
                  <a:cubicBezTo>
                    <a:pt x="2" y="5"/>
                    <a:pt x="2" y="5"/>
                    <a:pt x="2" y="5"/>
                  </a:cubicBezTo>
                  <a:cubicBezTo>
                    <a:pt x="2" y="5"/>
                    <a:pt x="3" y="5"/>
                    <a:pt x="3" y="5"/>
                  </a:cubicBezTo>
                  <a:cubicBezTo>
                    <a:pt x="3" y="5"/>
                    <a:pt x="3" y="6"/>
                    <a:pt x="3" y="6"/>
                  </a:cubicBezTo>
                  <a:cubicBezTo>
                    <a:pt x="3" y="6"/>
                    <a:pt x="3" y="6"/>
                    <a:pt x="4" y="6"/>
                  </a:cubicBezTo>
                  <a:cubicBezTo>
                    <a:pt x="4" y="6"/>
                    <a:pt x="4" y="6"/>
                    <a:pt x="4" y="6"/>
                  </a:cubicBezTo>
                  <a:cubicBezTo>
                    <a:pt x="4" y="6"/>
                    <a:pt x="5" y="6"/>
                    <a:pt x="5" y="6"/>
                  </a:cubicBezTo>
                  <a:cubicBezTo>
                    <a:pt x="5" y="6"/>
                    <a:pt x="5" y="5"/>
                    <a:pt x="6" y="5"/>
                  </a:cubicBezTo>
                  <a:cubicBezTo>
                    <a:pt x="6" y="5"/>
                    <a:pt x="6" y="6"/>
                    <a:pt x="6" y="6"/>
                  </a:cubicBezTo>
                  <a:cubicBezTo>
                    <a:pt x="6" y="6"/>
                    <a:pt x="6" y="6"/>
                    <a:pt x="7" y="6"/>
                  </a:cubicBezTo>
                  <a:cubicBezTo>
                    <a:pt x="7" y="6"/>
                    <a:pt x="7" y="7"/>
                    <a:pt x="7" y="7"/>
                  </a:cubicBezTo>
                  <a:cubicBezTo>
                    <a:pt x="7" y="8"/>
                    <a:pt x="6" y="7"/>
                    <a:pt x="6" y="8"/>
                  </a:cubicBezTo>
                  <a:cubicBezTo>
                    <a:pt x="6" y="8"/>
                    <a:pt x="5" y="8"/>
                    <a:pt x="5" y="8"/>
                  </a:cubicBezTo>
                  <a:cubicBezTo>
                    <a:pt x="5" y="8"/>
                    <a:pt x="5" y="9"/>
                    <a:pt x="5" y="9"/>
                  </a:cubicBezTo>
                  <a:cubicBezTo>
                    <a:pt x="5" y="10"/>
                    <a:pt x="5" y="10"/>
                    <a:pt x="5" y="10"/>
                  </a:cubicBezTo>
                  <a:cubicBezTo>
                    <a:pt x="5" y="11"/>
                    <a:pt x="5" y="11"/>
                    <a:pt x="5" y="11"/>
                  </a:cubicBezTo>
                  <a:cubicBezTo>
                    <a:pt x="5" y="11"/>
                    <a:pt x="5" y="11"/>
                    <a:pt x="5" y="12"/>
                  </a:cubicBezTo>
                  <a:cubicBezTo>
                    <a:pt x="5" y="12"/>
                    <a:pt x="5" y="12"/>
                    <a:pt x="5" y="12"/>
                  </a:cubicBezTo>
                  <a:cubicBezTo>
                    <a:pt x="5" y="12"/>
                    <a:pt x="4" y="12"/>
                    <a:pt x="4" y="12"/>
                  </a:cubicBezTo>
                  <a:cubicBezTo>
                    <a:pt x="4" y="13"/>
                    <a:pt x="4" y="13"/>
                    <a:pt x="4" y="13"/>
                  </a:cubicBezTo>
                  <a:cubicBezTo>
                    <a:pt x="4" y="13"/>
                    <a:pt x="5" y="13"/>
                    <a:pt x="5" y="13"/>
                  </a:cubicBezTo>
                  <a:cubicBezTo>
                    <a:pt x="5" y="14"/>
                    <a:pt x="5" y="14"/>
                    <a:pt x="5" y="14"/>
                  </a:cubicBezTo>
                  <a:cubicBezTo>
                    <a:pt x="5" y="14"/>
                    <a:pt x="5" y="14"/>
                    <a:pt x="4" y="14"/>
                  </a:cubicBezTo>
                  <a:cubicBezTo>
                    <a:pt x="4" y="15"/>
                    <a:pt x="4" y="15"/>
                    <a:pt x="4" y="15"/>
                  </a:cubicBezTo>
                  <a:cubicBezTo>
                    <a:pt x="4" y="15"/>
                    <a:pt x="4" y="15"/>
                    <a:pt x="4" y="15"/>
                  </a:cubicBezTo>
                  <a:cubicBezTo>
                    <a:pt x="4" y="16"/>
                    <a:pt x="4" y="16"/>
                    <a:pt x="4" y="16"/>
                  </a:cubicBezTo>
                  <a:cubicBezTo>
                    <a:pt x="5" y="16"/>
                    <a:pt x="5" y="16"/>
                    <a:pt x="5" y="16"/>
                  </a:cubicBezTo>
                  <a:cubicBezTo>
                    <a:pt x="5" y="17"/>
                    <a:pt x="4" y="17"/>
                    <a:pt x="4" y="17"/>
                  </a:cubicBezTo>
                  <a:cubicBezTo>
                    <a:pt x="4" y="17"/>
                    <a:pt x="4" y="17"/>
                    <a:pt x="4" y="17"/>
                  </a:cubicBezTo>
                  <a:cubicBezTo>
                    <a:pt x="3" y="18"/>
                    <a:pt x="4" y="18"/>
                    <a:pt x="4" y="19"/>
                  </a:cubicBezTo>
                  <a:cubicBezTo>
                    <a:pt x="4" y="19"/>
                    <a:pt x="4" y="19"/>
                    <a:pt x="4" y="19"/>
                  </a:cubicBezTo>
                  <a:cubicBezTo>
                    <a:pt x="4" y="19"/>
                    <a:pt x="4" y="19"/>
                    <a:pt x="5" y="19"/>
                  </a:cubicBezTo>
                  <a:cubicBezTo>
                    <a:pt x="5" y="19"/>
                    <a:pt x="5" y="19"/>
                    <a:pt x="5" y="20"/>
                  </a:cubicBezTo>
                  <a:cubicBezTo>
                    <a:pt x="5" y="20"/>
                    <a:pt x="5" y="20"/>
                    <a:pt x="5" y="20"/>
                  </a:cubicBezTo>
                  <a:cubicBezTo>
                    <a:pt x="5" y="21"/>
                    <a:pt x="5" y="21"/>
                    <a:pt x="5" y="21"/>
                  </a:cubicBezTo>
                  <a:cubicBezTo>
                    <a:pt x="6" y="22"/>
                    <a:pt x="6" y="22"/>
                    <a:pt x="6" y="22"/>
                  </a:cubicBezTo>
                  <a:cubicBezTo>
                    <a:pt x="7" y="22"/>
                    <a:pt x="7" y="23"/>
                    <a:pt x="7" y="23"/>
                  </a:cubicBezTo>
                  <a:cubicBezTo>
                    <a:pt x="7" y="23"/>
                    <a:pt x="7" y="22"/>
                    <a:pt x="8" y="22"/>
                  </a:cubicBezTo>
                  <a:cubicBezTo>
                    <a:pt x="8" y="22"/>
                    <a:pt x="8" y="22"/>
                    <a:pt x="8" y="21"/>
                  </a:cubicBezTo>
                  <a:cubicBezTo>
                    <a:pt x="9" y="21"/>
                    <a:pt x="9" y="21"/>
                    <a:pt x="9" y="21"/>
                  </a:cubicBezTo>
                  <a:cubicBezTo>
                    <a:pt x="10" y="21"/>
                    <a:pt x="10" y="21"/>
                    <a:pt x="10" y="21"/>
                  </a:cubicBezTo>
                  <a:cubicBezTo>
                    <a:pt x="11" y="21"/>
                    <a:pt x="12" y="21"/>
                    <a:pt x="12" y="21"/>
                  </a:cubicBezTo>
                  <a:cubicBezTo>
                    <a:pt x="13" y="21"/>
                    <a:pt x="14" y="21"/>
                    <a:pt x="14" y="21"/>
                  </a:cubicBezTo>
                  <a:cubicBezTo>
                    <a:pt x="15" y="21"/>
                    <a:pt x="16" y="21"/>
                    <a:pt x="16" y="21"/>
                  </a:cubicBezTo>
                  <a:cubicBezTo>
                    <a:pt x="16" y="20"/>
                    <a:pt x="16" y="20"/>
                    <a:pt x="16" y="20"/>
                  </a:cubicBezTo>
                  <a:cubicBezTo>
                    <a:pt x="16" y="20"/>
                    <a:pt x="16" y="19"/>
                    <a:pt x="17" y="19"/>
                  </a:cubicBezTo>
                  <a:cubicBezTo>
                    <a:pt x="17" y="19"/>
                    <a:pt x="17" y="19"/>
                    <a:pt x="17" y="19"/>
                  </a:cubicBezTo>
                  <a:cubicBezTo>
                    <a:pt x="18" y="18"/>
                    <a:pt x="18" y="19"/>
                    <a:pt x="19" y="18"/>
                  </a:cubicBezTo>
                  <a:cubicBezTo>
                    <a:pt x="19" y="18"/>
                    <a:pt x="19" y="19"/>
                    <a:pt x="19" y="18"/>
                  </a:cubicBezTo>
                  <a:cubicBezTo>
                    <a:pt x="19" y="18"/>
                    <a:pt x="19" y="18"/>
                    <a:pt x="19" y="18"/>
                  </a:cubicBezTo>
                  <a:cubicBezTo>
                    <a:pt x="20" y="17"/>
                    <a:pt x="20" y="17"/>
                    <a:pt x="20" y="17"/>
                  </a:cubicBezTo>
                  <a:cubicBezTo>
                    <a:pt x="20" y="17"/>
                    <a:pt x="20" y="17"/>
                    <a:pt x="20" y="16"/>
                  </a:cubicBezTo>
                  <a:cubicBezTo>
                    <a:pt x="20" y="16"/>
                    <a:pt x="20" y="16"/>
                    <a:pt x="21" y="16"/>
                  </a:cubicBezTo>
                  <a:cubicBezTo>
                    <a:pt x="21" y="16"/>
                    <a:pt x="21" y="16"/>
                    <a:pt x="21" y="16"/>
                  </a:cubicBezTo>
                  <a:cubicBezTo>
                    <a:pt x="22" y="16"/>
                    <a:pt x="22" y="16"/>
                    <a:pt x="22" y="15"/>
                  </a:cubicBezTo>
                  <a:cubicBezTo>
                    <a:pt x="22" y="15"/>
                    <a:pt x="22" y="15"/>
                    <a:pt x="23" y="15"/>
                  </a:cubicBezTo>
                  <a:cubicBezTo>
                    <a:pt x="23" y="15"/>
                    <a:pt x="23" y="14"/>
                    <a:pt x="23" y="14"/>
                  </a:cubicBezTo>
                  <a:cubicBezTo>
                    <a:pt x="22" y="14"/>
                    <a:pt x="22" y="14"/>
                    <a:pt x="22" y="14"/>
                  </a:cubicBezTo>
                  <a:cubicBezTo>
                    <a:pt x="21" y="13"/>
                    <a:pt x="22" y="13"/>
                    <a:pt x="22" y="13"/>
                  </a:cubicBezTo>
                  <a:cubicBezTo>
                    <a:pt x="22" y="12"/>
                    <a:pt x="22" y="12"/>
                    <a:pt x="22" y="12"/>
                  </a:cubicBezTo>
                  <a:cubicBezTo>
                    <a:pt x="22" y="12"/>
                    <a:pt x="22" y="12"/>
                    <a:pt x="22" y="12"/>
                  </a:cubicBezTo>
                  <a:cubicBezTo>
                    <a:pt x="22" y="11"/>
                    <a:pt x="22" y="11"/>
                    <a:pt x="22" y="11"/>
                  </a:cubicBezTo>
                  <a:cubicBezTo>
                    <a:pt x="22" y="11"/>
                    <a:pt x="22" y="11"/>
                    <a:pt x="22" y="11"/>
                  </a:cubicBezTo>
                  <a:cubicBezTo>
                    <a:pt x="22" y="11"/>
                    <a:pt x="22" y="11"/>
                    <a:pt x="22" y="10"/>
                  </a:cubicBezTo>
                  <a:cubicBezTo>
                    <a:pt x="23" y="10"/>
                    <a:pt x="23" y="9"/>
                    <a:pt x="23" y="9"/>
                  </a:cubicBezTo>
                  <a:cubicBezTo>
                    <a:pt x="24" y="8"/>
                    <a:pt x="24" y="8"/>
                    <a:pt x="24" y="8"/>
                  </a:cubicBezTo>
                  <a:cubicBezTo>
                    <a:pt x="25" y="8"/>
                    <a:pt x="26" y="8"/>
                    <a:pt x="26" y="7"/>
                  </a:cubicBezTo>
                  <a:cubicBezTo>
                    <a:pt x="27" y="7"/>
                    <a:pt x="27" y="7"/>
                    <a:pt x="27" y="7"/>
                  </a:cubicBezTo>
                  <a:cubicBezTo>
                    <a:pt x="27" y="6"/>
                    <a:pt x="28" y="7"/>
                    <a:pt x="28" y="6"/>
                  </a:cubicBezTo>
                </a:path>
              </a:pathLst>
            </a:custGeom>
            <a:solidFill>
              <a:schemeClr val="bg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8" name="Freeform 79"/>
            <p:cNvSpPr>
              <a:spLocks/>
            </p:cNvSpPr>
            <p:nvPr/>
          </p:nvSpPr>
          <p:spPr bwMode="auto">
            <a:xfrm>
              <a:off x="5327652" y="1778001"/>
              <a:ext cx="560388" cy="530225"/>
            </a:xfrm>
            <a:custGeom>
              <a:avLst/>
              <a:gdLst>
                <a:gd name="T0" fmla="*/ 49 w 52"/>
                <a:gd name="T1" fmla="*/ 39 h 49"/>
                <a:gd name="T2" fmla="*/ 47 w 52"/>
                <a:gd name="T3" fmla="*/ 38 h 49"/>
                <a:gd name="T4" fmla="*/ 45 w 52"/>
                <a:gd name="T5" fmla="*/ 35 h 49"/>
                <a:gd name="T6" fmla="*/ 46 w 52"/>
                <a:gd name="T7" fmla="*/ 31 h 49"/>
                <a:gd name="T8" fmla="*/ 44 w 52"/>
                <a:gd name="T9" fmla="*/ 30 h 49"/>
                <a:gd name="T10" fmla="*/ 43 w 52"/>
                <a:gd name="T11" fmla="*/ 27 h 49"/>
                <a:gd name="T12" fmla="*/ 43 w 52"/>
                <a:gd name="T13" fmla="*/ 24 h 49"/>
                <a:gd name="T14" fmla="*/ 43 w 52"/>
                <a:gd name="T15" fmla="*/ 19 h 49"/>
                <a:gd name="T16" fmla="*/ 42 w 52"/>
                <a:gd name="T17" fmla="*/ 17 h 49"/>
                <a:gd name="T18" fmla="*/ 40 w 52"/>
                <a:gd name="T19" fmla="*/ 15 h 49"/>
                <a:gd name="T20" fmla="*/ 37 w 52"/>
                <a:gd name="T21" fmla="*/ 13 h 49"/>
                <a:gd name="T22" fmla="*/ 34 w 52"/>
                <a:gd name="T23" fmla="*/ 12 h 49"/>
                <a:gd name="T24" fmla="*/ 31 w 52"/>
                <a:gd name="T25" fmla="*/ 11 h 49"/>
                <a:gd name="T26" fmla="*/ 28 w 52"/>
                <a:gd name="T27" fmla="*/ 11 h 49"/>
                <a:gd name="T28" fmla="*/ 26 w 52"/>
                <a:gd name="T29" fmla="*/ 12 h 49"/>
                <a:gd name="T30" fmla="*/ 24 w 52"/>
                <a:gd name="T31" fmla="*/ 13 h 49"/>
                <a:gd name="T32" fmla="*/ 23 w 52"/>
                <a:gd name="T33" fmla="*/ 14 h 49"/>
                <a:gd name="T34" fmla="*/ 19 w 52"/>
                <a:gd name="T35" fmla="*/ 15 h 49"/>
                <a:gd name="T36" fmla="*/ 17 w 52"/>
                <a:gd name="T37" fmla="*/ 14 h 49"/>
                <a:gd name="T38" fmla="*/ 14 w 52"/>
                <a:gd name="T39" fmla="*/ 12 h 49"/>
                <a:gd name="T40" fmla="*/ 11 w 52"/>
                <a:gd name="T41" fmla="*/ 11 h 49"/>
                <a:gd name="T42" fmla="*/ 12 w 52"/>
                <a:gd name="T43" fmla="*/ 7 h 49"/>
                <a:gd name="T44" fmla="*/ 14 w 52"/>
                <a:gd name="T45" fmla="*/ 5 h 49"/>
                <a:gd name="T46" fmla="*/ 11 w 52"/>
                <a:gd name="T47" fmla="*/ 3 h 49"/>
                <a:gd name="T48" fmla="*/ 8 w 52"/>
                <a:gd name="T49" fmla="*/ 1 h 49"/>
                <a:gd name="T50" fmla="*/ 4 w 52"/>
                <a:gd name="T51" fmla="*/ 1 h 49"/>
                <a:gd name="T52" fmla="*/ 0 w 52"/>
                <a:gd name="T53" fmla="*/ 0 h 49"/>
                <a:gd name="T54" fmla="*/ 0 w 52"/>
                <a:gd name="T55" fmla="*/ 4 h 49"/>
                <a:gd name="T56" fmla="*/ 0 w 52"/>
                <a:gd name="T57" fmla="*/ 7 h 49"/>
                <a:gd name="T58" fmla="*/ 0 w 52"/>
                <a:gd name="T59" fmla="*/ 10 h 49"/>
                <a:gd name="T60" fmla="*/ 1 w 52"/>
                <a:gd name="T61" fmla="*/ 12 h 49"/>
                <a:gd name="T62" fmla="*/ 2 w 52"/>
                <a:gd name="T63" fmla="*/ 14 h 49"/>
                <a:gd name="T64" fmla="*/ 3 w 52"/>
                <a:gd name="T65" fmla="*/ 16 h 49"/>
                <a:gd name="T66" fmla="*/ 5 w 52"/>
                <a:gd name="T67" fmla="*/ 17 h 49"/>
                <a:gd name="T68" fmla="*/ 6 w 52"/>
                <a:gd name="T69" fmla="*/ 20 h 49"/>
                <a:gd name="T70" fmla="*/ 5 w 52"/>
                <a:gd name="T71" fmla="*/ 23 h 49"/>
                <a:gd name="T72" fmla="*/ 7 w 52"/>
                <a:gd name="T73" fmla="*/ 25 h 49"/>
                <a:gd name="T74" fmla="*/ 8 w 52"/>
                <a:gd name="T75" fmla="*/ 27 h 49"/>
                <a:gd name="T76" fmla="*/ 10 w 52"/>
                <a:gd name="T77" fmla="*/ 28 h 49"/>
                <a:gd name="T78" fmla="*/ 12 w 52"/>
                <a:gd name="T79" fmla="*/ 31 h 49"/>
                <a:gd name="T80" fmla="*/ 13 w 52"/>
                <a:gd name="T81" fmla="*/ 33 h 49"/>
                <a:gd name="T82" fmla="*/ 14 w 52"/>
                <a:gd name="T83" fmla="*/ 35 h 49"/>
                <a:gd name="T84" fmla="*/ 16 w 52"/>
                <a:gd name="T85" fmla="*/ 34 h 49"/>
                <a:gd name="T86" fmla="*/ 17 w 52"/>
                <a:gd name="T87" fmla="*/ 34 h 49"/>
                <a:gd name="T88" fmla="*/ 19 w 52"/>
                <a:gd name="T89" fmla="*/ 36 h 49"/>
                <a:gd name="T90" fmla="*/ 20 w 52"/>
                <a:gd name="T91" fmla="*/ 38 h 49"/>
                <a:gd name="T92" fmla="*/ 23 w 52"/>
                <a:gd name="T93" fmla="*/ 42 h 49"/>
                <a:gd name="T94" fmla="*/ 26 w 52"/>
                <a:gd name="T95" fmla="*/ 43 h 49"/>
                <a:gd name="T96" fmla="*/ 28 w 52"/>
                <a:gd name="T97" fmla="*/ 44 h 49"/>
                <a:gd name="T98" fmla="*/ 30 w 52"/>
                <a:gd name="T99" fmla="*/ 44 h 49"/>
                <a:gd name="T100" fmla="*/ 32 w 52"/>
                <a:gd name="T101" fmla="*/ 43 h 49"/>
                <a:gd name="T102" fmla="*/ 35 w 52"/>
                <a:gd name="T103" fmla="*/ 43 h 49"/>
                <a:gd name="T104" fmla="*/ 37 w 52"/>
                <a:gd name="T105" fmla="*/ 46 h 49"/>
                <a:gd name="T106" fmla="*/ 38 w 52"/>
                <a:gd name="T107" fmla="*/ 47 h 49"/>
                <a:gd name="T108" fmla="*/ 41 w 52"/>
                <a:gd name="T109" fmla="*/ 48 h 49"/>
                <a:gd name="T110" fmla="*/ 46 w 52"/>
                <a:gd name="T111" fmla="*/ 48 h 49"/>
                <a:gd name="T112" fmla="*/ 49 w 52"/>
                <a:gd name="T113" fmla="*/ 49 h 49"/>
                <a:gd name="T114" fmla="*/ 49 w 52"/>
                <a:gd name="T115" fmla="*/ 46 h 49"/>
                <a:gd name="T116" fmla="*/ 52 w 52"/>
                <a:gd name="T1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49">
                  <a:moveTo>
                    <a:pt x="51" y="41"/>
                  </a:moveTo>
                  <a:cubicBezTo>
                    <a:pt x="51" y="41"/>
                    <a:pt x="51" y="40"/>
                    <a:pt x="51" y="40"/>
                  </a:cubicBezTo>
                  <a:cubicBezTo>
                    <a:pt x="50" y="39"/>
                    <a:pt x="50" y="39"/>
                    <a:pt x="49" y="39"/>
                  </a:cubicBezTo>
                  <a:cubicBezTo>
                    <a:pt x="49" y="39"/>
                    <a:pt x="49" y="39"/>
                    <a:pt x="49" y="39"/>
                  </a:cubicBezTo>
                  <a:cubicBezTo>
                    <a:pt x="48" y="39"/>
                    <a:pt x="48" y="39"/>
                    <a:pt x="48" y="39"/>
                  </a:cubicBezTo>
                  <a:cubicBezTo>
                    <a:pt x="48" y="39"/>
                    <a:pt x="48" y="38"/>
                    <a:pt x="47" y="38"/>
                  </a:cubicBezTo>
                  <a:cubicBezTo>
                    <a:pt x="47" y="38"/>
                    <a:pt x="47" y="38"/>
                    <a:pt x="46" y="37"/>
                  </a:cubicBezTo>
                  <a:cubicBezTo>
                    <a:pt x="46" y="37"/>
                    <a:pt x="46" y="36"/>
                    <a:pt x="46" y="36"/>
                  </a:cubicBezTo>
                  <a:cubicBezTo>
                    <a:pt x="46" y="35"/>
                    <a:pt x="45" y="35"/>
                    <a:pt x="45" y="35"/>
                  </a:cubicBezTo>
                  <a:cubicBezTo>
                    <a:pt x="45" y="34"/>
                    <a:pt x="45" y="34"/>
                    <a:pt x="45" y="34"/>
                  </a:cubicBezTo>
                  <a:cubicBezTo>
                    <a:pt x="46" y="33"/>
                    <a:pt x="46" y="33"/>
                    <a:pt x="46" y="33"/>
                  </a:cubicBezTo>
                  <a:cubicBezTo>
                    <a:pt x="46" y="32"/>
                    <a:pt x="46" y="32"/>
                    <a:pt x="46" y="31"/>
                  </a:cubicBezTo>
                  <a:cubicBezTo>
                    <a:pt x="46" y="31"/>
                    <a:pt x="46" y="31"/>
                    <a:pt x="46" y="30"/>
                  </a:cubicBezTo>
                  <a:cubicBezTo>
                    <a:pt x="46" y="30"/>
                    <a:pt x="45" y="30"/>
                    <a:pt x="45" y="30"/>
                  </a:cubicBezTo>
                  <a:cubicBezTo>
                    <a:pt x="44" y="30"/>
                    <a:pt x="44" y="30"/>
                    <a:pt x="44" y="30"/>
                  </a:cubicBezTo>
                  <a:cubicBezTo>
                    <a:pt x="44" y="30"/>
                    <a:pt x="44" y="30"/>
                    <a:pt x="43" y="29"/>
                  </a:cubicBezTo>
                  <a:cubicBezTo>
                    <a:pt x="43" y="29"/>
                    <a:pt x="44" y="29"/>
                    <a:pt x="44" y="28"/>
                  </a:cubicBezTo>
                  <a:cubicBezTo>
                    <a:pt x="44" y="28"/>
                    <a:pt x="43" y="27"/>
                    <a:pt x="43" y="27"/>
                  </a:cubicBezTo>
                  <a:cubicBezTo>
                    <a:pt x="43" y="26"/>
                    <a:pt x="43" y="26"/>
                    <a:pt x="43" y="26"/>
                  </a:cubicBezTo>
                  <a:cubicBezTo>
                    <a:pt x="43" y="25"/>
                    <a:pt x="43" y="25"/>
                    <a:pt x="43" y="25"/>
                  </a:cubicBezTo>
                  <a:cubicBezTo>
                    <a:pt x="43" y="24"/>
                    <a:pt x="43" y="24"/>
                    <a:pt x="43" y="24"/>
                  </a:cubicBezTo>
                  <a:cubicBezTo>
                    <a:pt x="43" y="23"/>
                    <a:pt x="43" y="23"/>
                    <a:pt x="43" y="22"/>
                  </a:cubicBezTo>
                  <a:cubicBezTo>
                    <a:pt x="43" y="21"/>
                    <a:pt x="43" y="21"/>
                    <a:pt x="43" y="20"/>
                  </a:cubicBezTo>
                  <a:cubicBezTo>
                    <a:pt x="43" y="20"/>
                    <a:pt x="43" y="19"/>
                    <a:pt x="43" y="19"/>
                  </a:cubicBezTo>
                  <a:cubicBezTo>
                    <a:pt x="43" y="19"/>
                    <a:pt x="43" y="19"/>
                    <a:pt x="43" y="19"/>
                  </a:cubicBezTo>
                  <a:cubicBezTo>
                    <a:pt x="43" y="18"/>
                    <a:pt x="43" y="18"/>
                    <a:pt x="43" y="18"/>
                  </a:cubicBezTo>
                  <a:cubicBezTo>
                    <a:pt x="42" y="17"/>
                    <a:pt x="42" y="17"/>
                    <a:pt x="42" y="17"/>
                  </a:cubicBezTo>
                  <a:cubicBezTo>
                    <a:pt x="42" y="16"/>
                    <a:pt x="42" y="16"/>
                    <a:pt x="41" y="15"/>
                  </a:cubicBezTo>
                  <a:cubicBezTo>
                    <a:pt x="41" y="15"/>
                    <a:pt x="41" y="15"/>
                    <a:pt x="41" y="15"/>
                  </a:cubicBezTo>
                  <a:cubicBezTo>
                    <a:pt x="40" y="15"/>
                    <a:pt x="40" y="15"/>
                    <a:pt x="40" y="15"/>
                  </a:cubicBezTo>
                  <a:cubicBezTo>
                    <a:pt x="39" y="15"/>
                    <a:pt x="39" y="14"/>
                    <a:pt x="39" y="14"/>
                  </a:cubicBezTo>
                  <a:cubicBezTo>
                    <a:pt x="39" y="14"/>
                    <a:pt x="38" y="14"/>
                    <a:pt x="38" y="14"/>
                  </a:cubicBezTo>
                  <a:cubicBezTo>
                    <a:pt x="37" y="14"/>
                    <a:pt x="37" y="13"/>
                    <a:pt x="37" y="13"/>
                  </a:cubicBezTo>
                  <a:cubicBezTo>
                    <a:pt x="37" y="13"/>
                    <a:pt x="37" y="13"/>
                    <a:pt x="36" y="12"/>
                  </a:cubicBezTo>
                  <a:cubicBezTo>
                    <a:pt x="36" y="12"/>
                    <a:pt x="36" y="12"/>
                    <a:pt x="35" y="12"/>
                  </a:cubicBezTo>
                  <a:cubicBezTo>
                    <a:pt x="34" y="12"/>
                    <a:pt x="34" y="12"/>
                    <a:pt x="34" y="12"/>
                  </a:cubicBezTo>
                  <a:cubicBezTo>
                    <a:pt x="34" y="12"/>
                    <a:pt x="33" y="12"/>
                    <a:pt x="33" y="12"/>
                  </a:cubicBezTo>
                  <a:cubicBezTo>
                    <a:pt x="33" y="12"/>
                    <a:pt x="32" y="12"/>
                    <a:pt x="32" y="11"/>
                  </a:cubicBezTo>
                  <a:cubicBezTo>
                    <a:pt x="32" y="11"/>
                    <a:pt x="31" y="11"/>
                    <a:pt x="31" y="11"/>
                  </a:cubicBezTo>
                  <a:cubicBezTo>
                    <a:pt x="30" y="11"/>
                    <a:pt x="30" y="10"/>
                    <a:pt x="29" y="11"/>
                  </a:cubicBezTo>
                  <a:cubicBezTo>
                    <a:pt x="29" y="11"/>
                    <a:pt x="29" y="11"/>
                    <a:pt x="29" y="11"/>
                  </a:cubicBezTo>
                  <a:cubicBezTo>
                    <a:pt x="29" y="11"/>
                    <a:pt x="29" y="11"/>
                    <a:pt x="28" y="11"/>
                  </a:cubicBezTo>
                  <a:cubicBezTo>
                    <a:pt x="28" y="11"/>
                    <a:pt x="28" y="11"/>
                    <a:pt x="28" y="11"/>
                  </a:cubicBezTo>
                  <a:cubicBezTo>
                    <a:pt x="27" y="11"/>
                    <a:pt x="27" y="11"/>
                    <a:pt x="27" y="11"/>
                  </a:cubicBezTo>
                  <a:cubicBezTo>
                    <a:pt x="26" y="12"/>
                    <a:pt x="26" y="12"/>
                    <a:pt x="26" y="12"/>
                  </a:cubicBezTo>
                  <a:cubicBezTo>
                    <a:pt x="26" y="13"/>
                    <a:pt x="25" y="13"/>
                    <a:pt x="25" y="13"/>
                  </a:cubicBezTo>
                  <a:cubicBezTo>
                    <a:pt x="24" y="13"/>
                    <a:pt x="24" y="13"/>
                    <a:pt x="24" y="13"/>
                  </a:cubicBezTo>
                  <a:cubicBezTo>
                    <a:pt x="24" y="13"/>
                    <a:pt x="24" y="13"/>
                    <a:pt x="24" y="13"/>
                  </a:cubicBezTo>
                  <a:cubicBezTo>
                    <a:pt x="24" y="13"/>
                    <a:pt x="24" y="14"/>
                    <a:pt x="24" y="14"/>
                  </a:cubicBezTo>
                  <a:cubicBezTo>
                    <a:pt x="24" y="14"/>
                    <a:pt x="24" y="14"/>
                    <a:pt x="24" y="15"/>
                  </a:cubicBezTo>
                  <a:cubicBezTo>
                    <a:pt x="23" y="15"/>
                    <a:pt x="23" y="14"/>
                    <a:pt x="23" y="14"/>
                  </a:cubicBezTo>
                  <a:cubicBezTo>
                    <a:pt x="22" y="14"/>
                    <a:pt x="22" y="14"/>
                    <a:pt x="22" y="14"/>
                  </a:cubicBezTo>
                  <a:cubicBezTo>
                    <a:pt x="21" y="14"/>
                    <a:pt x="21" y="15"/>
                    <a:pt x="20" y="15"/>
                  </a:cubicBezTo>
                  <a:cubicBezTo>
                    <a:pt x="20" y="15"/>
                    <a:pt x="20" y="15"/>
                    <a:pt x="19" y="15"/>
                  </a:cubicBezTo>
                  <a:cubicBezTo>
                    <a:pt x="19" y="15"/>
                    <a:pt x="19" y="15"/>
                    <a:pt x="19" y="15"/>
                  </a:cubicBezTo>
                  <a:cubicBezTo>
                    <a:pt x="18" y="15"/>
                    <a:pt x="18" y="15"/>
                    <a:pt x="18" y="15"/>
                  </a:cubicBezTo>
                  <a:cubicBezTo>
                    <a:pt x="17" y="15"/>
                    <a:pt x="17" y="15"/>
                    <a:pt x="17" y="14"/>
                  </a:cubicBezTo>
                  <a:cubicBezTo>
                    <a:pt x="16" y="14"/>
                    <a:pt x="16" y="14"/>
                    <a:pt x="16" y="14"/>
                  </a:cubicBezTo>
                  <a:cubicBezTo>
                    <a:pt x="15" y="13"/>
                    <a:pt x="15" y="13"/>
                    <a:pt x="15" y="13"/>
                  </a:cubicBezTo>
                  <a:cubicBezTo>
                    <a:pt x="14" y="13"/>
                    <a:pt x="14" y="13"/>
                    <a:pt x="14" y="12"/>
                  </a:cubicBezTo>
                  <a:cubicBezTo>
                    <a:pt x="13" y="12"/>
                    <a:pt x="13" y="12"/>
                    <a:pt x="13" y="12"/>
                  </a:cubicBezTo>
                  <a:cubicBezTo>
                    <a:pt x="13" y="12"/>
                    <a:pt x="12" y="12"/>
                    <a:pt x="12" y="12"/>
                  </a:cubicBezTo>
                  <a:cubicBezTo>
                    <a:pt x="12" y="12"/>
                    <a:pt x="12" y="11"/>
                    <a:pt x="11" y="11"/>
                  </a:cubicBezTo>
                  <a:cubicBezTo>
                    <a:pt x="11" y="10"/>
                    <a:pt x="11" y="10"/>
                    <a:pt x="11" y="9"/>
                  </a:cubicBezTo>
                  <a:cubicBezTo>
                    <a:pt x="11" y="9"/>
                    <a:pt x="11" y="8"/>
                    <a:pt x="11" y="8"/>
                  </a:cubicBezTo>
                  <a:cubicBezTo>
                    <a:pt x="11" y="8"/>
                    <a:pt x="12" y="7"/>
                    <a:pt x="12" y="7"/>
                  </a:cubicBezTo>
                  <a:cubicBezTo>
                    <a:pt x="12" y="6"/>
                    <a:pt x="12" y="6"/>
                    <a:pt x="12" y="6"/>
                  </a:cubicBezTo>
                  <a:cubicBezTo>
                    <a:pt x="12" y="5"/>
                    <a:pt x="12" y="5"/>
                    <a:pt x="13" y="5"/>
                  </a:cubicBezTo>
                  <a:cubicBezTo>
                    <a:pt x="13" y="5"/>
                    <a:pt x="14" y="6"/>
                    <a:pt x="14" y="5"/>
                  </a:cubicBezTo>
                  <a:cubicBezTo>
                    <a:pt x="14" y="5"/>
                    <a:pt x="14" y="5"/>
                    <a:pt x="13" y="4"/>
                  </a:cubicBezTo>
                  <a:cubicBezTo>
                    <a:pt x="13" y="4"/>
                    <a:pt x="12" y="4"/>
                    <a:pt x="12" y="4"/>
                  </a:cubicBezTo>
                  <a:cubicBezTo>
                    <a:pt x="11" y="3"/>
                    <a:pt x="11" y="3"/>
                    <a:pt x="11" y="3"/>
                  </a:cubicBezTo>
                  <a:cubicBezTo>
                    <a:pt x="10" y="2"/>
                    <a:pt x="10" y="2"/>
                    <a:pt x="10" y="1"/>
                  </a:cubicBezTo>
                  <a:cubicBezTo>
                    <a:pt x="9" y="1"/>
                    <a:pt x="9" y="1"/>
                    <a:pt x="9" y="1"/>
                  </a:cubicBezTo>
                  <a:cubicBezTo>
                    <a:pt x="9" y="2"/>
                    <a:pt x="8" y="2"/>
                    <a:pt x="8" y="1"/>
                  </a:cubicBezTo>
                  <a:cubicBezTo>
                    <a:pt x="7" y="1"/>
                    <a:pt x="7" y="1"/>
                    <a:pt x="6" y="1"/>
                  </a:cubicBezTo>
                  <a:cubicBezTo>
                    <a:pt x="6" y="1"/>
                    <a:pt x="6" y="1"/>
                    <a:pt x="5" y="1"/>
                  </a:cubicBezTo>
                  <a:cubicBezTo>
                    <a:pt x="5" y="1"/>
                    <a:pt x="4" y="1"/>
                    <a:pt x="4" y="1"/>
                  </a:cubicBezTo>
                  <a:cubicBezTo>
                    <a:pt x="3" y="1"/>
                    <a:pt x="3" y="1"/>
                    <a:pt x="2" y="1"/>
                  </a:cubicBezTo>
                  <a:cubicBezTo>
                    <a:pt x="1" y="1"/>
                    <a:pt x="1" y="1"/>
                    <a:pt x="0" y="0"/>
                  </a:cubicBezTo>
                  <a:cubicBezTo>
                    <a:pt x="0" y="0"/>
                    <a:pt x="0" y="0"/>
                    <a:pt x="0" y="0"/>
                  </a:cubicBezTo>
                  <a:cubicBezTo>
                    <a:pt x="0" y="1"/>
                    <a:pt x="0" y="1"/>
                    <a:pt x="0" y="1"/>
                  </a:cubicBezTo>
                  <a:cubicBezTo>
                    <a:pt x="0" y="2"/>
                    <a:pt x="0" y="2"/>
                    <a:pt x="0" y="2"/>
                  </a:cubicBezTo>
                  <a:cubicBezTo>
                    <a:pt x="0" y="3"/>
                    <a:pt x="0" y="3"/>
                    <a:pt x="0" y="4"/>
                  </a:cubicBezTo>
                  <a:cubicBezTo>
                    <a:pt x="0" y="4"/>
                    <a:pt x="1" y="5"/>
                    <a:pt x="1" y="5"/>
                  </a:cubicBezTo>
                  <a:cubicBezTo>
                    <a:pt x="1" y="6"/>
                    <a:pt x="1" y="6"/>
                    <a:pt x="0" y="7"/>
                  </a:cubicBezTo>
                  <a:cubicBezTo>
                    <a:pt x="0" y="7"/>
                    <a:pt x="0" y="7"/>
                    <a:pt x="0" y="7"/>
                  </a:cubicBezTo>
                  <a:cubicBezTo>
                    <a:pt x="0" y="8"/>
                    <a:pt x="0" y="8"/>
                    <a:pt x="0" y="8"/>
                  </a:cubicBezTo>
                  <a:cubicBezTo>
                    <a:pt x="0" y="8"/>
                    <a:pt x="0" y="9"/>
                    <a:pt x="0" y="9"/>
                  </a:cubicBezTo>
                  <a:cubicBezTo>
                    <a:pt x="0" y="9"/>
                    <a:pt x="0" y="10"/>
                    <a:pt x="0" y="10"/>
                  </a:cubicBezTo>
                  <a:cubicBezTo>
                    <a:pt x="1" y="10"/>
                    <a:pt x="1" y="10"/>
                    <a:pt x="1" y="10"/>
                  </a:cubicBezTo>
                  <a:cubicBezTo>
                    <a:pt x="1" y="11"/>
                    <a:pt x="1" y="11"/>
                    <a:pt x="0" y="11"/>
                  </a:cubicBezTo>
                  <a:cubicBezTo>
                    <a:pt x="0" y="11"/>
                    <a:pt x="1" y="12"/>
                    <a:pt x="1" y="12"/>
                  </a:cubicBezTo>
                  <a:cubicBezTo>
                    <a:pt x="1" y="12"/>
                    <a:pt x="1" y="12"/>
                    <a:pt x="1" y="12"/>
                  </a:cubicBezTo>
                  <a:cubicBezTo>
                    <a:pt x="2" y="13"/>
                    <a:pt x="2" y="13"/>
                    <a:pt x="2" y="13"/>
                  </a:cubicBezTo>
                  <a:cubicBezTo>
                    <a:pt x="2" y="13"/>
                    <a:pt x="2" y="13"/>
                    <a:pt x="2" y="14"/>
                  </a:cubicBezTo>
                  <a:cubicBezTo>
                    <a:pt x="2" y="14"/>
                    <a:pt x="2" y="14"/>
                    <a:pt x="2" y="14"/>
                  </a:cubicBezTo>
                  <a:cubicBezTo>
                    <a:pt x="2" y="14"/>
                    <a:pt x="3" y="14"/>
                    <a:pt x="3" y="15"/>
                  </a:cubicBezTo>
                  <a:cubicBezTo>
                    <a:pt x="3" y="15"/>
                    <a:pt x="3" y="15"/>
                    <a:pt x="3" y="16"/>
                  </a:cubicBezTo>
                  <a:cubicBezTo>
                    <a:pt x="3" y="16"/>
                    <a:pt x="4" y="16"/>
                    <a:pt x="4" y="16"/>
                  </a:cubicBezTo>
                  <a:cubicBezTo>
                    <a:pt x="4" y="16"/>
                    <a:pt x="4" y="16"/>
                    <a:pt x="4" y="17"/>
                  </a:cubicBezTo>
                  <a:cubicBezTo>
                    <a:pt x="4" y="17"/>
                    <a:pt x="5" y="17"/>
                    <a:pt x="5" y="17"/>
                  </a:cubicBezTo>
                  <a:cubicBezTo>
                    <a:pt x="5" y="17"/>
                    <a:pt x="6" y="17"/>
                    <a:pt x="6" y="17"/>
                  </a:cubicBezTo>
                  <a:cubicBezTo>
                    <a:pt x="6" y="18"/>
                    <a:pt x="6" y="18"/>
                    <a:pt x="6" y="19"/>
                  </a:cubicBezTo>
                  <a:cubicBezTo>
                    <a:pt x="6" y="19"/>
                    <a:pt x="6" y="19"/>
                    <a:pt x="6" y="20"/>
                  </a:cubicBezTo>
                  <a:cubicBezTo>
                    <a:pt x="6" y="20"/>
                    <a:pt x="5" y="20"/>
                    <a:pt x="5" y="21"/>
                  </a:cubicBezTo>
                  <a:cubicBezTo>
                    <a:pt x="5" y="21"/>
                    <a:pt x="5" y="22"/>
                    <a:pt x="5" y="22"/>
                  </a:cubicBezTo>
                  <a:cubicBezTo>
                    <a:pt x="5" y="23"/>
                    <a:pt x="5" y="23"/>
                    <a:pt x="5" y="23"/>
                  </a:cubicBezTo>
                  <a:cubicBezTo>
                    <a:pt x="6" y="24"/>
                    <a:pt x="6" y="24"/>
                    <a:pt x="6" y="24"/>
                  </a:cubicBezTo>
                  <a:cubicBezTo>
                    <a:pt x="7" y="24"/>
                    <a:pt x="7" y="24"/>
                    <a:pt x="7" y="25"/>
                  </a:cubicBezTo>
                  <a:cubicBezTo>
                    <a:pt x="7" y="25"/>
                    <a:pt x="7" y="25"/>
                    <a:pt x="7" y="25"/>
                  </a:cubicBezTo>
                  <a:cubicBezTo>
                    <a:pt x="7" y="25"/>
                    <a:pt x="7" y="25"/>
                    <a:pt x="7" y="26"/>
                  </a:cubicBezTo>
                  <a:cubicBezTo>
                    <a:pt x="7" y="26"/>
                    <a:pt x="7" y="26"/>
                    <a:pt x="8" y="26"/>
                  </a:cubicBezTo>
                  <a:cubicBezTo>
                    <a:pt x="8" y="27"/>
                    <a:pt x="8" y="27"/>
                    <a:pt x="8" y="27"/>
                  </a:cubicBezTo>
                  <a:cubicBezTo>
                    <a:pt x="9" y="27"/>
                    <a:pt x="9" y="27"/>
                    <a:pt x="9" y="27"/>
                  </a:cubicBezTo>
                  <a:cubicBezTo>
                    <a:pt x="10" y="27"/>
                    <a:pt x="10" y="27"/>
                    <a:pt x="10" y="27"/>
                  </a:cubicBezTo>
                  <a:cubicBezTo>
                    <a:pt x="10" y="27"/>
                    <a:pt x="10" y="27"/>
                    <a:pt x="10" y="28"/>
                  </a:cubicBezTo>
                  <a:cubicBezTo>
                    <a:pt x="11" y="28"/>
                    <a:pt x="11" y="28"/>
                    <a:pt x="11" y="29"/>
                  </a:cubicBezTo>
                  <a:cubicBezTo>
                    <a:pt x="12" y="30"/>
                    <a:pt x="11" y="30"/>
                    <a:pt x="11" y="30"/>
                  </a:cubicBezTo>
                  <a:cubicBezTo>
                    <a:pt x="12" y="31"/>
                    <a:pt x="11" y="31"/>
                    <a:pt x="12" y="31"/>
                  </a:cubicBezTo>
                  <a:cubicBezTo>
                    <a:pt x="12" y="31"/>
                    <a:pt x="12" y="31"/>
                    <a:pt x="12" y="32"/>
                  </a:cubicBezTo>
                  <a:cubicBezTo>
                    <a:pt x="12" y="32"/>
                    <a:pt x="12" y="32"/>
                    <a:pt x="12" y="33"/>
                  </a:cubicBezTo>
                  <a:cubicBezTo>
                    <a:pt x="12" y="33"/>
                    <a:pt x="13" y="33"/>
                    <a:pt x="13" y="33"/>
                  </a:cubicBezTo>
                  <a:cubicBezTo>
                    <a:pt x="13" y="34"/>
                    <a:pt x="13" y="34"/>
                    <a:pt x="14" y="34"/>
                  </a:cubicBezTo>
                  <a:cubicBezTo>
                    <a:pt x="14" y="34"/>
                    <a:pt x="14" y="34"/>
                    <a:pt x="14" y="35"/>
                  </a:cubicBezTo>
                  <a:cubicBezTo>
                    <a:pt x="14" y="35"/>
                    <a:pt x="14" y="35"/>
                    <a:pt x="14" y="35"/>
                  </a:cubicBezTo>
                  <a:cubicBezTo>
                    <a:pt x="14" y="35"/>
                    <a:pt x="15" y="35"/>
                    <a:pt x="15" y="34"/>
                  </a:cubicBezTo>
                  <a:cubicBezTo>
                    <a:pt x="15" y="34"/>
                    <a:pt x="15" y="34"/>
                    <a:pt x="15" y="34"/>
                  </a:cubicBezTo>
                  <a:cubicBezTo>
                    <a:pt x="15" y="34"/>
                    <a:pt x="15" y="34"/>
                    <a:pt x="16" y="34"/>
                  </a:cubicBezTo>
                  <a:cubicBezTo>
                    <a:pt x="16" y="34"/>
                    <a:pt x="16" y="34"/>
                    <a:pt x="16" y="34"/>
                  </a:cubicBezTo>
                  <a:cubicBezTo>
                    <a:pt x="16" y="34"/>
                    <a:pt x="16" y="34"/>
                    <a:pt x="16" y="35"/>
                  </a:cubicBezTo>
                  <a:cubicBezTo>
                    <a:pt x="17" y="35"/>
                    <a:pt x="17" y="34"/>
                    <a:pt x="17" y="34"/>
                  </a:cubicBezTo>
                  <a:cubicBezTo>
                    <a:pt x="17" y="34"/>
                    <a:pt x="17" y="34"/>
                    <a:pt x="18" y="34"/>
                  </a:cubicBezTo>
                  <a:cubicBezTo>
                    <a:pt x="18" y="34"/>
                    <a:pt x="18" y="35"/>
                    <a:pt x="18" y="35"/>
                  </a:cubicBezTo>
                  <a:cubicBezTo>
                    <a:pt x="18" y="35"/>
                    <a:pt x="19" y="35"/>
                    <a:pt x="19" y="36"/>
                  </a:cubicBezTo>
                  <a:cubicBezTo>
                    <a:pt x="19" y="36"/>
                    <a:pt x="19" y="36"/>
                    <a:pt x="19" y="37"/>
                  </a:cubicBezTo>
                  <a:cubicBezTo>
                    <a:pt x="20" y="37"/>
                    <a:pt x="20" y="37"/>
                    <a:pt x="20" y="38"/>
                  </a:cubicBezTo>
                  <a:cubicBezTo>
                    <a:pt x="20" y="38"/>
                    <a:pt x="20" y="38"/>
                    <a:pt x="20" y="38"/>
                  </a:cubicBezTo>
                  <a:cubicBezTo>
                    <a:pt x="21" y="39"/>
                    <a:pt x="21" y="39"/>
                    <a:pt x="21" y="39"/>
                  </a:cubicBezTo>
                  <a:cubicBezTo>
                    <a:pt x="21" y="40"/>
                    <a:pt x="21" y="41"/>
                    <a:pt x="22" y="41"/>
                  </a:cubicBezTo>
                  <a:cubicBezTo>
                    <a:pt x="22" y="42"/>
                    <a:pt x="23" y="42"/>
                    <a:pt x="23" y="42"/>
                  </a:cubicBezTo>
                  <a:cubicBezTo>
                    <a:pt x="23" y="41"/>
                    <a:pt x="23" y="41"/>
                    <a:pt x="24" y="41"/>
                  </a:cubicBezTo>
                  <a:cubicBezTo>
                    <a:pt x="24" y="41"/>
                    <a:pt x="24" y="42"/>
                    <a:pt x="25" y="42"/>
                  </a:cubicBezTo>
                  <a:cubicBezTo>
                    <a:pt x="25" y="42"/>
                    <a:pt x="25" y="42"/>
                    <a:pt x="26" y="43"/>
                  </a:cubicBezTo>
                  <a:cubicBezTo>
                    <a:pt x="26" y="43"/>
                    <a:pt x="26" y="43"/>
                    <a:pt x="27" y="43"/>
                  </a:cubicBezTo>
                  <a:cubicBezTo>
                    <a:pt x="27" y="43"/>
                    <a:pt x="27" y="43"/>
                    <a:pt x="27" y="44"/>
                  </a:cubicBezTo>
                  <a:cubicBezTo>
                    <a:pt x="27" y="44"/>
                    <a:pt x="28" y="44"/>
                    <a:pt x="28" y="44"/>
                  </a:cubicBezTo>
                  <a:cubicBezTo>
                    <a:pt x="28" y="44"/>
                    <a:pt x="29" y="44"/>
                    <a:pt x="29" y="44"/>
                  </a:cubicBezTo>
                  <a:cubicBezTo>
                    <a:pt x="29" y="44"/>
                    <a:pt x="29" y="45"/>
                    <a:pt x="30" y="45"/>
                  </a:cubicBezTo>
                  <a:cubicBezTo>
                    <a:pt x="30" y="45"/>
                    <a:pt x="30" y="44"/>
                    <a:pt x="30" y="44"/>
                  </a:cubicBezTo>
                  <a:cubicBezTo>
                    <a:pt x="31" y="44"/>
                    <a:pt x="31" y="44"/>
                    <a:pt x="31" y="44"/>
                  </a:cubicBezTo>
                  <a:cubicBezTo>
                    <a:pt x="32" y="44"/>
                    <a:pt x="32" y="43"/>
                    <a:pt x="32" y="43"/>
                  </a:cubicBezTo>
                  <a:cubicBezTo>
                    <a:pt x="32" y="43"/>
                    <a:pt x="32" y="43"/>
                    <a:pt x="32" y="43"/>
                  </a:cubicBezTo>
                  <a:cubicBezTo>
                    <a:pt x="33" y="43"/>
                    <a:pt x="33" y="43"/>
                    <a:pt x="33" y="43"/>
                  </a:cubicBezTo>
                  <a:cubicBezTo>
                    <a:pt x="34" y="42"/>
                    <a:pt x="34" y="43"/>
                    <a:pt x="34" y="43"/>
                  </a:cubicBezTo>
                  <a:cubicBezTo>
                    <a:pt x="35" y="43"/>
                    <a:pt x="35" y="43"/>
                    <a:pt x="35" y="43"/>
                  </a:cubicBezTo>
                  <a:cubicBezTo>
                    <a:pt x="35" y="43"/>
                    <a:pt x="36" y="43"/>
                    <a:pt x="36" y="43"/>
                  </a:cubicBezTo>
                  <a:cubicBezTo>
                    <a:pt x="36" y="44"/>
                    <a:pt x="36" y="44"/>
                    <a:pt x="36" y="44"/>
                  </a:cubicBezTo>
                  <a:cubicBezTo>
                    <a:pt x="37" y="45"/>
                    <a:pt x="36" y="45"/>
                    <a:pt x="37" y="46"/>
                  </a:cubicBezTo>
                  <a:cubicBezTo>
                    <a:pt x="37" y="46"/>
                    <a:pt x="37" y="46"/>
                    <a:pt x="37" y="46"/>
                  </a:cubicBezTo>
                  <a:cubicBezTo>
                    <a:pt x="37" y="47"/>
                    <a:pt x="37" y="47"/>
                    <a:pt x="38" y="47"/>
                  </a:cubicBezTo>
                  <a:cubicBezTo>
                    <a:pt x="38" y="47"/>
                    <a:pt x="38" y="47"/>
                    <a:pt x="38" y="47"/>
                  </a:cubicBezTo>
                  <a:cubicBezTo>
                    <a:pt x="38" y="48"/>
                    <a:pt x="39" y="47"/>
                    <a:pt x="39" y="47"/>
                  </a:cubicBezTo>
                  <a:cubicBezTo>
                    <a:pt x="39" y="47"/>
                    <a:pt x="40" y="47"/>
                    <a:pt x="40" y="47"/>
                  </a:cubicBezTo>
                  <a:cubicBezTo>
                    <a:pt x="40" y="47"/>
                    <a:pt x="41" y="48"/>
                    <a:pt x="41" y="48"/>
                  </a:cubicBezTo>
                  <a:cubicBezTo>
                    <a:pt x="42" y="48"/>
                    <a:pt x="42" y="48"/>
                    <a:pt x="43" y="48"/>
                  </a:cubicBezTo>
                  <a:cubicBezTo>
                    <a:pt x="44" y="48"/>
                    <a:pt x="44" y="48"/>
                    <a:pt x="44" y="48"/>
                  </a:cubicBezTo>
                  <a:cubicBezTo>
                    <a:pt x="45" y="48"/>
                    <a:pt x="45" y="48"/>
                    <a:pt x="46" y="48"/>
                  </a:cubicBezTo>
                  <a:cubicBezTo>
                    <a:pt x="46" y="49"/>
                    <a:pt x="46" y="49"/>
                    <a:pt x="47" y="49"/>
                  </a:cubicBezTo>
                  <a:cubicBezTo>
                    <a:pt x="48" y="49"/>
                    <a:pt x="48" y="49"/>
                    <a:pt x="48" y="49"/>
                  </a:cubicBezTo>
                  <a:cubicBezTo>
                    <a:pt x="49" y="49"/>
                    <a:pt x="49" y="49"/>
                    <a:pt x="49" y="49"/>
                  </a:cubicBezTo>
                  <a:cubicBezTo>
                    <a:pt x="49" y="49"/>
                    <a:pt x="49" y="49"/>
                    <a:pt x="49" y="49"/>
                  </a:cubicBezTo>
                  <a:cubicBezTo>
                    <a:pt x="49" y="48"/>
                    <a:pt x="48" y="48"/>
                    <a:pt x="48" y="47"/>
                  </a:cubicBezTo>
                  <a:cubicBezTo>
                    <a:pt x="48" y="46"/>
                    <a:pt x="48" y="46"/>
                    <a:pt x="49" y="46"/>
                  </a:cubicBezTo>
                  <a:cubicBezTo>
                    <a:pt x="49" y="45"/>
                    <a:pt x="49" y="45"/>
                    <a:pt x="50" y="44"/>
                  </a:cubicBezTo>
                  <a:cubicBezTo>
                    <a:pt x="50" y="44"/>
                    <a:pt x="50" y="44"/>
                    <a:pt x="51" y="44"/>
                  </a:cubicBezTo>
                  <a:cubicBezTo>
                    <a:pt x="51" y="44"/>
                    <a:pt x="51" y="44"/>
                    <a:pt x="52" y="43"/>
                  </a:cubicBezTo>
                  <a:cubicBezTo>
                    <a:pt x="52" y="43"/>
                    <a:pt x="51" y="43"/>
                    <a:pt x="51" y="42"/>
                  </a:cubicBezTo>
                  <a:cubicBezTo>
                    <a:pt x="51" y="42"/>
                    <a:pt x="51" y="42"/>
                    <a:pt x="51" y="4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89" name="Freeform 80"/>
            <p:cNvSpPr>
              <a:spLocks/>
            </p:cNvSpPr>
            <p:nvPr/>
          </p:nvSpPr>
          <p:spPr bwMode="auto">
            <a:xfrm>
              <a:off x="5435602" y="17891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0" name="Freeform 81"/>
            <p:cNvSpPr>
              <a:spLocks/>
            </p:cNvSpPr>
            <p:nvPr/>
          </p:nvSpPr>
          <p:spPr bwMode="auto">
            <a:xfrm>
              <a:off x="7173914" y="3421064"/>
              <a:ext cx="1090613" cy="887413"/>
            </a:xfrm>
            <a:custGeom>
              <a:avLst/>
              <a:gdLst>
                <a:gd name="T0" fmla="*/ 8 w 101"/>
                <a:gd name="T1" fmla="*/ 69 h 82"/>
                <a:gd name="T2" fmla="*/ 13 w 101"/>
                <a:gd name="T3" fmla="*/ 67 h 82"/>
                <a:gd name="T4" fmla="*/ 22 w 101"/>
                <a:gd name="T5" fmla="*/ 66 h 82"/>
                <a:gd name="T6" fmla="*/ 28 w 101"/>
                <a:gd name="T7" fmla="*/ 62 h 82"/>
                <a:gd name="T8" fmla="*/ 36 w 101"/>
                <a:gd name="T9" fmla="*/ 61 h 82"/>
                <a:gd name="T10" fmla="*/ 43 w 101"/>
                <a:gd name="T11" fmla="*/ 60 h 82"/>
                <a:gd name="T12" fmla="*/ 46 w 101"/>
                <a:gd name="T13" fmla="*/ 62 h 82"/>
                <a:gd name="T14" fmla="*/ 49 w 101"/>
                <a:gd name="T15" fmla="*/ 66 h 82"/>
                <a:gd name="T16" fmla="*/ 50 w 101"/>
                <a:gd name="T17" fmla="*/ 70 h 82"/>
                <a:gd name="T18" fmla="*/ 54 w 101"/>
                <a:gd name="T19" fmla="*/ 66 h 82"/>
                <a:gd name="T20" fmla="*/ 56 w 101"/>
                <a:gd name="T21" fmla="*/ 66 h 82"/>
                <a:gd name="T22" fmla="*/ 53 w 101"/>
                <a:gd name="T23" fmla="*/ 70 h 82"/>
                <a:gd name="T24" fmla="*/ 55 w 101"/>
                <a:gd name="T25" fmla="*/ 69 h 82"/>
                <a:gd name="T26" fmla="*/ 54 w 101"/>
                <a:gd name="T27" fmla="*/ 72 h 82"/>
                <a:gd name="T28" fmla="*/ 55 w 101"/>
                <a:gd name="T29" fmla="*/ 77 h 82"/>
                <a:gd name="T30" fmla="*/ 60 w 101"/>
                <a:gd name="T31" fmla="*/ 80 h 82"/>
                <a:gd name="T32" fmla="*/ 66 w 101"/>
                <a:gd name="T33" fmla="*/ 79 h 82"/>
                <a:gd name="T34" fmla="*/ 70 w 101"/>
                <a:gd name="T35" fmla="*/ 81 h 82"/>
                <a:gd name="T36" fmla="*/ 78 w 101"/>
                <a:gd name="T37" fmla="*/ 79 h 82"/>
                <a:gd name="T38" fmla="*/ 84 w 101"/>
                <a:gd name="T39" fmla="*/ 72 h 82"/>
                <a:gd name="T40" fmla="*/ 91 w 101"/>
                <a:gd name="T41" fmla="*/ 65 h 82"/>
                <a:gd name="T42" fmla="*/ 96 w 101"/>
                <a:gd name="T43" fmla="*/ 59 h 82"/>
                <a:gd name="T44" fmla="*/ 101 w 101"/>
                <a:gd name="T45" fmla="*/ 50 h 82"/>
                <a:gd name="T46" fmla="*/ 101 w 101"/>
                <a:gd name="T47" fmla="*/ 41 h 82"/>
                <a:gd name="T48" fmla="*/ 97 w 101"/>
                <a:gd name="T49" fmla="*/ 34 h 82"/>
                <a:gd name="T50" fmla="*/ 95 w 101"/>
                <a:gd name="T51" fmla="*/ 27 h 82"/>
                <a:gd name="T52" fmla="*/ 90 w 101"/>
                <a:gd name="T53" fmla="*/ 23 h 82"/>
                <a:gd name="T54" fmla="*/ 90 w 101"/>
                <a:gd name="T55" fmla="*/ 14 h 82"/>
                <a:gd name="T56" fmla="*/ 87 w 101"/>
                <a:gd name="T57" fmla="*/ 11 h 82"/>
                <a:gd name="T58" fmla="*/ 86 w 101"/>
                <a:gd name="T59" fmla="*/ 4 h 82"/>
                <a:gd name="T60" fmla="*/ 82 w 101"/>
                <a:gd name="T61" fmla="*/ 4 h 82"/>
                <a:gd name="T62" fmla="*/ 81 w 101"/>
                <a:gd name="T63" fmla="*/ 11 h 82"/>
                <a:gd name="T64" fmla="*/ 76 w 101"/>
                <a:gd name="T65" fmla="*/ 20 h 82"/>
                <a:gd name="T66" fmla="*/ 69 w 101"/>
                <a:gd name="T67" fmla="*/ 15 h 82"/>
                <a:gd name="T68" fmla="*/ 66 w 101"/>
                <a:gd name="T69" fmla="*/ 11 h 82"/>
                <a:gd name="T70" fmla="*/ 69 w 101"/>
                <a:gd name="T71" fmla="*/ 7 h 82"/>
                <a:gd name="T72" fmla="*/ 67 w 101"/>
                <a:gd name="T73" fmla="*/ 3 h 82"/>
                <a:gd name="T74" fmla="*/ 60 w 101"/>
                <a:gd name="T75" fmla="*/ 3 h 82"/>
                <a:gd name="T76" fmla="*/ 58 w 101"/>
                <a:gd name="T77" fmla="*/ 3 h 82"/>
                <a:gd name="T78" fmla="*/ 54 w 101"/>
                <a:gd name="T79" fmla="*/ 6 h 82"/>
                <a:gd name="T80" fmla="*/ 50 w 101"/>
                <a:gd name="T81" fmla="*/ 10 h 82"/>
                <a:gd name="T82" fmla="*/ 47 w 101"/>
                <a:gd name="T83" fmla="*/ 13 h 82"/>
                <a:gd name="T84" fmla="*/ 43 w 101"/>
                <a:gd name="T85" fmla="*/ 9 h 82"/>
                <a:gd name="T86" fmla="*/ 39 w 101"/>
                <a:gd name="T87" fmla="*/ 13 h 82"/>
                <a:gd name="T88" fmla="*/ 35 w 101"/>
                <a:gd name="T89" fmla="*/ 18 h 82"/>
                <a:gd name="T90" fmla="*/ 30 w 101"/>
                <a:gd name="T91" fmla="*/ 20 h 82"/>
                <a:gd name="T92" fmla="*/ 27 w 101"/>
                <a:gd name="T93" fmla="*/ 25 h 82"/>
                <a:gd name="T94" fmla="*/ 21 w 101"/>
                <a:gd name="T95" fmla="*/ 27 h 82"/>
                <a:gd name="T96" fmla="*/ 15 w 101"/>
                <a:gd name="T97" fmla="*/ 29 h 82"/>
                <a:gd name="T98" fmla="*/ 10 w 101"/>
                <a:gd name="T99" fmla="*/ 32 h 82"/>
                <a:gd name="T100" fmla="*/ 7 w 101"/>
                <a:gd name="T101" fmla="*/ 36 h 82"/>
                <a:gd name="T102" fmla="*/ 5 w 101"/>
                <a:gd name="T103" fmla="*/ 41 h 82"/>
                <a:gd name="T104" fmla="*/ 4 w 101"/>
                <a:gd name="T105" fmla="*/ 43 h 82"/>
                <a:gd name="T106" fmla="*/ 4 w 101"/>
                <a:gd name="T107" fmla="*/ 47 h 82"/>
                <a:gd name="T108" fmla="*/ 4 w 101"/>
                <a:gd name="T109" fmla="*/ 55 h 82"/>
                <a:gd name="T110" fmla="*/ 3 w 101"/>
                <a:gd name="T111"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2">
                  <a:moveTo>
                    <a:pt x="1" y="69"/>
                  </a:moveTo>
                  <a:cubicBezTo>
                    <a:pt x="1" y="69"/>
                    <a:pt x="1" y="69"/>
                    <a:pt x="1" y="70"/>
                  </a:cubicBezTo>
                  <a:cubicBezTo>
                    <a:pt x="2" y="70"/>
                    <a:pt x="2" y="70"/>
                    <a:pt x="2" y="70"/>
                  </a:cubicBezTo>
                  <a:cubicBezTo>
                    <a:pt x="3" y="70"/>
                    <a:pt x="4" y="70"/>
                    <a:pt x="4" y="70"/>
                  </a:cubicBezTo>
                  <a:cubicBezTo>
                    <a:pt x="5" y="70"/>
                    <a:pt x="5" y="70"/>
                    <a:pt x="6" y="70"/>
                  </a:cubicBezTo>
                  <a:cubicBezTo>
                    <a:pt x="7" y="70"/>
                    <a:pt x="7" y="70"/>
                    <a:pt x="8" y="69"/>
                  </a:cubicBezTo>
                  <a:cubicBezTo>
                    <a:pt x="8" y="69"/>
                    <a:pt x="8" y="69"/>
                    <a:pt x="8" y="69"/>
                  </a:cubicBezTo>
                  <a:cubicBezTo>
                    <a:pt x="9" y="69"/>
                    <a:pt x="9" y="69"/>
                    <a:pt x="9" y="68"/>
                  </a:cubicBezTo>
                  <a:cubicBezTo>
                    <a:pt x="10" y="68"/>
                    <a:pt x="10" y="68"/>
                    <a:pt x="11" y="68"/>
                  </a:cubicBezTo>
                  <a:cubicBezTo>
                    <a:pt x="11" y="68"/>
                    <a:pt x="11" y="68"/>
                    <a:pt x="11" y="68"/>
                  </a:cubicBezTo>
                  <a:cubicBezTo>
                    <a:pt x="11" y="67"/>
                    <a:pt x="12" y="67"/>
                    <a:pt x="12" y="67"/>
                  </a:cubicBezTo>
                  <a:cubicBezTo>
                    <a:pt x="12" y="67"/>
                    <a:pt x="12" y="67"/>
                    <a:pt x="13" y="67"/>
                  </a:cubicBezTo>
                  <a:cubicBezTo>
                    <a:pt x="13" y="67"/>
                    <a:pt x="14" y="67"/>
                    <a:pt x="14" y="67"/>
                  </a:cubicBezTo>
                  <a:cubicBezTo>
                    <a:pt x="15" y="67"/>
                    <a:pt x="15" y="67"/>
                    <a:pt x="16" y="67"/>
                  </a:cubicBezTo>
                  <a:cubicBezTo>
                    <a:pt x="17" y="67"/>
                    <a:pt x="17" y="67"/>
                    <a:pt x="18" y="67"/>
                  </a:cubicBezTo>
                  <a:cubicBezTo>
                    <a:pt x="18" y="67"/>
                    <a:pt x="19" y="67"/>
                    <a:pt x="19" y="67"/>
                  </a:cubicBezTo>
                  <a:cubicBezTo>
                    <a:pt x="20" y="67"/>
                    <a:pt x="20" y="67"/>
                    <a:pt x="21" y="67"/>
                  </a:cubicBezTo>
                  <a:cubicBezTo>
                    <a:pt x="21" y="67"/>
                    <a:pt x="21" y="67"/>
                    <a:pt x="22" y="66"/>
                  </a:cubicBezTo>
                  <a:cubicBezTo>
                    <a:pt x="22" y="66"/>
                    <a:pt x="23" y="66"/>
                    <a:pt x="23" y="65"/>
                  </a:cubicBezTo>
                  <a:cubicBezTo>
                    <a:pt x="23" y="65"/>
                    <a:pt x="24" y="65"/>
                    <a:pt x="24" y="64"/>
                  </a:cubicBezTo>
                  <a:cubicBezTo>
                    <a:pt x="25" y="64"/>
                    <a:pt x="25" y="64"/>
                    <a:pt x="25" y="64"/>
                  </a:cubicBezTo>
                  <a:cubicBezTo>
                    <a:pt x="26" y="64"/>
                    <a:pt x="26" y="64"/>
                    <a:pt x="26" y="63"/>
                  </a:cubicBezTo>
                  <a:cubicBezTo>
                    <a:pt x="26" y="63"/>
                    <a:pt x="27" y="63"/>
                    <a:pt x="27" y="63"/>
                  </a:cubicBezTo>
                  <a:cubicBezTo>
                    <a:pt x="28" y="63"/>
                    <a:pt x="28" y="63"/>
                    <a:pt x="28" y="62"/>
                  </a:cubicBezTo>
                  <a:cubicBezTo>
                    <a:pt x="29" y="62"/>
                    <a:pt x="29" y="62"/>
                    <a:pt x="29" y="62"/>
                  </a:cubicBezTo>
                  <a:cubicBezTo>
                    <a:pt x="30" y="62"/>
                    <a:pt x="30" y="62"/>
                    <a:pt x="31" y="62"/>
                  </a:cubicBezTo>
                  <a:cubicBezTo>
                    <a:pt x="31" y="62"/>
                    <a:pt x="31" y="63"/>
                    <a:pt x="32" y="63"/>
                  </a:cubicBezTo>
                  <a:cubicBezTo>
                    <a:pt x="32" y="63"/>
                    <a:pt x="32" y="63"/>
                    <a:pt x="33" y="63"/>
                  </a:cubicBezTo>
                  <a:cubicBezTo>
                    <a:pt x="34" y="63"/>
                    <a:pt x="34" y="62"/>
                    <a:pt x="35" y="62"/>
                  </a:cubicBezTo>
                  <a:cubicBezTo>
                    <a:pt x="35" y="62"/>
                    <a:pt x="35" y="62"/>
                    <a:pt x="36" y="61"/>
                  </a:cubicBezTo>
                  <a:cubicBezTo>
                    <a:pt x="36" y="61"/>
                    <a:pt x="36" y="61"/>
                    <a:pt x="36" y="61"/>
                  </a:cubicBezTo>
                  <a:cubicBezTo>
                    <a:pt x="36" y="61"/>
                    <a:pt x="37" y="61"/>
                    <a:pt x="37" y="61"/>
                  </a:cubicBezTo>
                  <a:cubicBezTo>
                    <a:pt x="38" y="61"/>
                    <a:pt x="38" y="61"/>
                    <a:pt x="38" y="61"/>
                  </a:cubicBezTo>
                  <a:cubicBezTo>
                    <a:pt x="39" y="61"/>
                    <a:pt x="39" y="61"/>
                    <a:pt x="40" y="61"/>
                  </a:cubicBezTo>
                  <a:cubicBezTo>
                    <a:pt x="40" y="61"/>
                    <a:pt x="41" y="61"/>
                    <a:pt x="41" y="61"/>
                  </a:cubicBezTo>
                  <a:cubicBezTo>
                    <a:pt x="42" y="61"/>
                    <a:pt x="42" y="60"/>
                    <a:pt x="43" y="60"/>
                  </a:cubicBezTo>
                  <a:cubicBezTo>
                    <a:pt x="43" y="60"/>
                    <a:pt x="43" y="61"/>
                    <a:pt x="44" y="61"/>
                  </a:cubicBezTo>
                  <a:cubicBezTo>
                    <a:pt x="44" y="61"/>
                    <a:pt x="44" y="61"/>
                    <a:pt x="44" y="61"/>
                  </a:cubicBezTo>
                  <a:cubicBezTo>
                    <a:pt x="44" y="62"/>
                    <a:pt x="44" y="62"/>
                    <a:pt x="44" y="62"/>
                  </a:cubicBezTo>
                  <a:cubicBezTo>
                    <a:pt x="44" y="62"/>
                    <a:pt x="44" y="62"/>
                    <a:pt x="45" y="62"/>
                  </a:cubicBezTo>
                  <a:cubicBezTo>
                    <a:pt x="45" y="62"/>
                    <a:pt x="45" y="62"/>
                    <a:pt x="46" y="62"/>
                  </a:cubicBezTo>
                  <a:cubicBezTo>
                    <a:pt x="46" y="62"/>
                    <a:pt x="46" y="62"/>
                    <a:pt x="46" y="62"/>
                  </a:cubicBezTo>
                  <a:cubicBezTo>
                    <a:pt x="47" y="62"/>
                    <a:pt x="48" y="62"/>
                    <a:pt x="48" y="62"/>
                  </a:cubicBezTo>
                  <a:cubicBezTo>
                    <a:pt x="48" y="63"/>
                    <a:pt x="48" y="63"/>
                    <a:pt x="48" y="63"/>
                  </a:cubicBezTo>
                  <a:cubicBezTo>
                    <a:pt x="49" y="64"/>
                    <a:pt x="49" y="64"/>
                    <a:pt x="49" y="64"/>
                  </a:cubicBezTo>
                  <a:cubicBezTo>
                    <a:pt x="49" y="64"/>
                    <a:pt x="49" y="64"/>
                    <a:pt x="49" y="65"/>
                  </a:cubicBezTo>
                  <a:cubicBezTo>
                    <a:pt x="49" y="65"/>
                    <a:pt x="49" y="65"/>
                    <a:pt x="49" y="65"/>
                  </a:cubicBezTo>
                  <a:cubicBezTo>
                    <a:pt x="49" y="66"/>
                    <a:pt x="49" y="66"/>
                    <a:pt x="49" y="66"/>
                  </a:cubicBezTo>
                  <a:cubicBezTo>
                    <a:pt x="49" y="67"/>
                    <a:pt x="49" y="67"/>
                    <a:pt x="49" y="67"/>
                  </a:cubicBezTo>
                  <a:cubicBezTo>
                    <a:pt x="49" y="67"/>
                    <a:pt x="49" y="67"/>
                    <a:pt x="49" y="68"/>
                  </a:cubicBezTo>
                  <a:cubicBezTo>
                    <a:pt x="49" y="68"/>
                    <a:pt x="49" y="68"/>
                    <a:pt x="49" y="68"/>
                  </a:cubicBezTo>
                  <a:cubicBezTo>
                    <a:pt x="49" y="69"/>
                    <a:pt x="49" y="69"/>
                    <a:pt x="49" y="69"/>
                  </a:cubicBezTo>
                  <a:cubicBezTo>
                    <a:pt x="49" y="70"/>
                    <a:pt x="49" y="70"/>
                    <a:pt x="49" y="70"/>
                  </a:cubicBezTo>
                  <a:cubicBezTo>
                    <a:pt x="50" y="70"/>
                    <a:pt x="50" y="70"/>
                    <a:pt x="50" y="70"/>
                  </a:cubicBezTo>
                  <a:cubicBezTo>
                    <a:pt x="50" y="69"/>
                    <a:pt x="51" y="69"/>
                    <a:pt x="51" y="69"/>
                  </a:cubicBezTo>
                  <a:cubicBezTo>
                    <a:pt x="51" y="69"/>
                    <a:pt x="51" y="69"/>
                    <a:pt x="52" y="68"/>
                  </a:cubicBezTo>
                  <a:cubicBezTo>
                    <a:pt x="52" y="68"/>
                    <a:pt x="51" y="68"/>
                    <a:pt x="52" y="68"/>
                  </a:cubicBezTo>
                  <a:cubicBezTo>
                    <a:pt x="52" y="67"/>
                    <a:pt x="52" y="67"/>
                    <a:pt x="52" y="67"/>
                  </a:cubicBezTo>
                  <a:cubicBezTo>
                    <a:pt x="53" y="67"/>
                    <a:pt x="53" y="67"/>
                    <a:pt x="53" y="67"/>
                  </a:cubicBezTo>
                  <a:cubicBezTo>
                    <a:pt x="54" y="67"/>
                    <a:pt x="54" y="67"/>
                    <a:pt x="54" y="66"/>
                  </a:cubicBezTo>
                  <a:cubicBezTo>
                    <a:pt x="54" y="66"/>
                    <a:pt x="55" y="66"/>
                    <a:pt x="55" y="66"/>
                  </a:cubicBezTo>
                  <a:cubicBezTo>
                    <a:pt x="55" y="66"/>
                    <a:pt x="55" y="65"/>
                    <a:pt x="55" y="65"/>
                  </a:cubicBezTo>
                  <a:cubicBezTo>
                    <a:pt x="55" y="65"/>
                    <a:pt x="56" y="65"/>
                    <a:pt x="56" y="65"/>
                  </a:cubicBezTo>
                  <a:cubicBezTo>
                    <a:pt x="57" y="65"/>
                    <a:pt x="57" y="64"/>
                    <a:pt x="57" y="65"/>
                  </a:cubicBezTo>
                  <a:cubicBezTo>
                    <a:pt x="57" y="65"/>
                    <a:pt x="57" y="65"/>
                    <a:pt x="56" y="65"/>
                  </a:cubicBezTo>
                  <a:cubicBezTo>
                    <a:pt x="56" y="66"/>
                    <a:pt x="57" y="66"/>
                    <a:pt x="56" y="66"/>
                  </a:cubicBezTo>
                  <a:cubicBezTo>
                    <a:pt x="56" y="66"/>
                    <a:pt x="56" y="67"/>
                    <a:pt x="56" y="67"/>
                  </a:cubicBezTo>
                  <a:cubicBezTo>
                    <a:pt x="56" y="67"/>
                    <a:pt x="55" y="67"/>
                    <a:pt x="55" y="67"/>
                  </a:cubicBezTo>
                  <a:cubicBezTo>
                    <a:pt x="55" y="68"/>
                    <a:pt x="55" y="68"/>
                    <a:pt x="54" y="68"/>
                  </a:cubicBezTo>
                  <a:cubicBezTo>
                    <a:pt x="54" y="68"/>
                    <a:pt x="54" y="68"/>
                    <a:pt x="54" y="69"/>
                  </a:cubicBezTo>
                  <a:cubicBezTo>
                    <a:pt x="54" y="69"/>
                    <a:pt x="54" y="69"/>
                    <a:pt x="54" y="69"/>
                  </a:cubicBezTo>
                  <a:cubicBezTo>
                    <a:pt x="53" y="70"/>
                    <a:pt x="53" y="70"/>
                    <a:pt x="53" y="70"/>
                  </a:cubicBezTo>
                  <a:cubicBezTo>
                    <a:pt x="53" y="70"/>
                    <a:pt x="52" y="70"/>
                    <a:pt x="52" y="70"/>
                  </a:cubicBezTo>
                  <a:cubicBezTo>
                    <a:pt x="52" y="71"/>
                    <a:pt x="52" y="71"/>
                    <a:pt x="52" y="71"/>
                  </a:cubicBezTo>
                  <a:cubicBezTo>
                    <a:pt x="52" y="71"/>
                    <a:pt x="52" y="71"/>
                    <a:pt x="53" y="71"/>
                  </a:cubicBezTo>
                  <a:cubicBezTo>
                    <a:pt x="53" y="71"/>
                    <a:pt x="53" y="71"/>
                    <a:pt x="54" y="71"/>
                  </a:cubicBezTo>
                  <a:cubicBezTo>
                    <a:pt x="54" y="71"/>
                    <a:pt x="54" y="71"/>
                    <a:pt x="54" y="70"/>
                  </a:cubicBezTo>
                  <a:cubicBezTo>
                    <a:pt x="55" y="70"/>
                    <a:pt x="55" y="70"/>
                    <a:pt x="55" y="69"/>
                  </a:cubicBezTo>
                  <a:cubicBezTo>
                    <a:pt x="55" y="69"/>
                    <a:pt x="55" y="69"/>
                    <a:pt x="56" y="69"/>
                  </a:cubicBezTo>
                  <a:cubicBezTo>
                    <a:pt x="56" y="69"/>
                    <a:pt x="56" y="69"/>
                    <a:pt x="56" y="70"/>
                  </a:cubicBezTo>
                  <a:cubicBezTo>
                    <a:pt x="56" y="70"/>
                    <a:pt x="56" y="70"/>
                    <a:pt x="56" y="71"/>
                  </a:cubicBezTo>
                  <a:cubicBezTo>
                    <a:pt x="55" y="71"/>
                    <a:pt x="55" y="71"/>
                    <a:pt x="55" y="71"/>
                  </a:cubicBezTo>
                  <a:cubicBezTo>
                    <a:pt x="55" y="72"/>
                    <a:pt x="55" y="72"/>
                    <a:pt x="55" y="72"/>
                  </a:cubicBezTo>
                  <a:cubicBezTo>
                    <a:pt x="55" y="72"/>
                    <a:pt x="54" y="72"/>
                    <a:pt x="54" y="72"/>
                  </a:cubicBezTo>
                  <a:cubicBezTo>
                    <a:pt x="55" y="73"/>
                    <a:pt x="55" y="72"/>
                    <a:pt x="56" y="72"/>
                  </a:cubicBezTo>
                  <a:cubicBezTo>
                    <a:pt x="56" y="72"/>
                    <a:pt x="56" y="72"/>
                    <a:pt x="56" y="73"/>
                  </a:cubicBezTo>
                  <a:cubicBezTo>
                    <a:pt x="56" y="73"/>
                    <a:pt x="56" y="74"/>
                    <a:pt x="56" y="74"/>
                  </a:cubicBezTo>
                  <a:cubicBezTo>
                    <a:pt x="56" y="75"/>
                    <a:pt x="56" y="75"/>
                    <a:pt x="55" y="75"/>
                  </a:cubicBezTo>
                  <a:cubicBezTo>
                    <a:pt x="55" y="75"/>
                    <a:pt x="55" y="75"/>
                    <a:pt x="55" y="76"/>
                  </a:cubicBezTo>
                  <a:cubicBezTo>
                    <a:pt x="55" y="76"/>
                    <a:pt x="55" y="76"/>
                    <a:pt x="55" y="77"/>
                  </a:cubicBezTo>
                  <a:cubicBezTo>
                    <a:pt x="55" y="77"/>
                    <a:pt x="56" y="77"/>
                    <a:pt x="56" y="78"/>
                  </a:cubicBezTo>
                  <a:cubicBezTo>
                    <a:pt x="56" y="78"/>
                    <a:pt x="56" y="79"/>
                    <a:pt x="56" y="79"/>
                  </a:cubicBezTo>
                  <a:cubicBezTo>
                    <a:pt x="56" y="79"/>
                    <a:pt x="57" y="79"/>
                    <a:pt x="57" y="80"/>
                  </a:cubicBezTo>
                  <a:cubicBezTo>
                    <a:pt x="57" y="80"/>
                    <a:pt x="58" y="80"/>
                    <a:pt x="58" y="80"/>
                  </a:cubicBezTo>
                  <a:cubicBezTo>
                    <a:pt x="58" y="80"/>
                    <a:pt x="59" y="80"/>
                    <a:pt x="59" y="80"/>
                  </a:cubicBezTo>
                  <a:cubicBezTo>
                    <a:pt x="60" y="80"/>
                    <a:pt x="60" y="80"/>
                    <a:pt x="60" y="80"/>
                  </a:cubicBezTo>
                  <a:cubicBezTo>
                    <a:pt x="60" y="81"/>
                    <a:pt x="61" y="81"/>
                    <a:pt x="61" y="81"/>
                  </a:cubicBezTo>
                  <a:cubicBezTo>
                    <a:pt x="61" y="81"/>
                    <a:pt x="62" y="82"/>
                    <a:pt x="62" y="81"/>
                  </a:cubicBezTo>
                  <a:cubicBezTo>
                    <a:pt x="63" y="81"/>
                    <a:pt x="63" y="81"/>
                    <a:pt x="63" y="81"/>
                  </a:cubicBezTo>
                  <a:cubicBezTo>
                    <a:pt x="63" y="80"/>
                    <a:pt x="63" y="80"/>
                    <a:pt x="64" y="80"/>
                  </a:cubicBezTo>
                  <a:cubicBezTo>
                    <a:pt x="64" y="80"/>
                    <a:pt x="65" y="80"/>
                    <a:pt x="65" y="80"/>
                  </a:cubicBezTo>
                  <a:cubicBezTo>
                    <a:pt x="65" y="80"/>
                    <a:pt x="65" y="80"/>
                    <a:pt x="66" y="79"/>
                  </a:cubicBezTo>
                  <a:cubicBezTo>
                    <a:pt x="66" y="79"/>
                    <a:pt x="66" y="79"/>
                    <a:pt x="67" y="79"/>
                  </a:cubicBezTo>
                  <a:cubicBezTo>
                    <a:pt x="67" y="79"/>
                    <a:pt x="67" y="80"/>
                    <a:pt x="67" y="80"/>
                  </a:cubicBezTo>
                  <a:cubicBezTo>
                    <a:pt x="67" y="80"/>
                    <a:pt x="67" y="81"/>
                    <a:pt x="67" y="81"/>
                  </a:cubicBezTo>
                  <a:cubicBezTo>
                    <a:pt x="67" y="81"/>
                    <a:pt x="67" y="81"/>
                    <a:pt x="68" y="82"/>
                  </a:cubicBezTo>
                  <a:cubicBezTo>
                    <a:pt x="68" y="82"/>
                    <a:pt x="68" y="82"/>
                    <a:pt x="69" y="82"/>
                  </a:cubicBezTo>
                  <a:cubicBezTo>
                    <a:pt x="69" y="82"/>
                    <a:pt x="70" y="81"/>
                    <a:pt x="70" y="81"/>
                  </a:cubicBezTo>
                  <a:cubicBezTo>
                    <a:pt x="70" y="81"/>
                    <a:pt x="71" y="81"/>
                    <a:pt x="71" y="80"/>
                  </a:cubicBezTo>
                  <a:cubicBezTo>
                    <a:pt x="72" y="80"/>
                    <a:pt x="72" y="80"/>
                    <a:pt x="72" y="80"/>
                  </a:cubicBezTo>
                  <a:cubicBezTo>
                    <a:pt x="73" y="80"/>
                    <a:pt x="72" y="79"/>
                    <a:pt x="73" y="79"/>
                  </a:cubicBezTo>
                  <a:cubicBezTo>
                    <a:pt x="73" y="79"/>
                    <a:pt x="74" y="79"/>
                    <a:pt x="74" y="79"/>
                  </a:cubicBezTo>
                  <a:cubicBezTo>
                    <a:pt x="75" y="78"/>
                    <a:pt x="75" y="78"/>
                    <a:pt x="76" y="78"/>
                  </a:cubicBezTo>
                  <a:cubicBezTo>
                    <a:pt x="77" y="78"/>
                    <a:pt x="77" y="79"/>
                    <a:pt x="78" y="79"/>
                  </a:cubicBezTo>
                  <a:cubicBezTo>
                    <a:pt x="78" y="79"/>
                    <a:pt x="78" y="79"/>
                    <a:pt x="79" y="78"/>
                  </a:cubicBezTo>
                  <a:cubicBezTo>
                    <a:pt x="79" y="78"/>
                    <a:pt x="79" y="78"/>
                    <a:pt x="79" y="77"/>
                  </a:cubicBezTo>
                  <a:cubicBezTo>
                    <a:pt x="80" y="77"/>
                    <a:pt x="80" y="76"/>
                    <a:pt x="81" y="75"/>
                  </a:cubicBezTo>
                  <a:cubicBezTo>
                    <a:pt x="81" y="74"/>
                    <a:pt x="82" y="74"/>
                    <a:pt x="82" y="74"/>
                  </a:cubicBezTo>
                  <a:cubicBezTo>
                    <a:pt x="83" y="74"/>
                    <a:pt x="83" y="73"/>
                    <a:pt x="83" y="73"/>
                  </a:cubicBezTo>
                  <a:cubicBezTo>
                    <a:pt x="83" y="72"/>
                    <a:pt x="84" y="72"/>
                    <a:pt x="84" y="72"/>
                  </a:cubicBezTo>
                  <a:cubicBezTo>
                    <a:pt x="84" y="72"/>
                    <a:pt x="84" y="72"/>
                    <a:pt x="84" y="72"/>
                  </a:cubicBezTo>
                  <a:cubicBezTo>
                    <a:pt x="85" y="71"/>
                    <a:pt x="85" y="71"/>
                    <a:pt x="85" y="70"/>
                  </a:cubicBezTo>
                  <a:cubicBezTo>
                    <a:pt x="86" y="70"/>
                    <a:pt x="86" y="69"/>
                    <a:pt x="87" y="69"/>
                  </a:cubicBezTo>
                  <a:cubicBezTo>
                    <a:pt x="87" y="68"/>
                    <a:pt x="87" y="68"/>
                    <a:pt x="88" y="67"/>
                  </a:cubicBezTo>
                  <a:cubicBezTo>
                    <a:pt x="89" y="66"/>
                    <a:pt x="89" y="66"/>
                    <a:pt x="89" y="65"/>
                  </a:cubicBezTo>
                  <a:cubicBezTo>
                    <a:pt x="90" y="65"/>
                    <a:pt x="90" y="65"/>
                    <a:pt x="91" y="65"/>
                  </a:cubicBezTo>
                  <a:cubicBezTo>
                    <a:pt x="91" y="64"/>
                    <a:pt x="91" y="64"/>
                    <a:pt x="92" y="64"/>
                  </a:cubicBezTo>
                  <a:cubicBezTo>
                    <a:pt x="92" y="63"/>
                    <a:pt x="92" y="63"/>
                    <a:pt x="93" y="63"/>
                  </a:cubicBezTo>
                  <a:cubicBezTo>
                    <a:pt x="93" y="62"/>
                    <a:pt x="93" y="62"/>
                    <a:pt x="94" y="62"/>
                  </a:cubicBezTo>
                  <a:cubicBezTo>
                    <a:pt x="94" y="62"/>
                    <a:pt x="94" y="62"/>
                    <a:pt x="94" y="61"/>
                  </a:cubicBezTo>
                  <a:cubicBezTo>
                    <a:pt x="94" y="61"/>
                    <a:pt x="95" y="61"/>
                    <a:pt x="95" y="60"/>
                  </a:cubicBezTo>
                  <a:cubicBezTo>
                    <a:pt x="96" y="60"/>
                    <a:pt x="96" y="59"/>
                    <a:pt x="96" y="59"/>
                  </a:cubicBezTo>
                  <a:cubicBezTo>
                    <a:pt x="97" y="58"/>
                    <a:pt x="97" y="58"/>
                    <a:pt x="98" y="57"/>
                  </a:cubicBezTo>
                  <a:cubicBezTo>
                    <a:pt x="98" y="57"/>
                    <a:pt x="98" y="56"/>
                    <a:pt x="98" y="56"/>
                  </a:cubicBezTo>
                  <a:cubicBezTo>
                    <a:pt x="99" y="55"/>
                    <a:pt x="98" y="55"/>
                    <a:pt x="99" y="54"/>
                  </a:cubicBezTo>
                  <a:cubicBezTo>
                    <a:pt x="99" y="54"/>
                    <a:pt x="100" y="54"/>
                    <a:pt x="100" y="53"/>
                  </a:cubicBezTo>
                  <a:cubicBezTo>
                    <a:pt x="100" y="53"/>
                    <a:pt x="100" y="52"/>
                    <a:pt x="101" y="52"/>
                  </a:cubicBezTo>
                  <a:cubicBezTo>
                    <a:pt x="101" y="51"/>
                    <a:pt x="101" y="51"/>
                    <a:pt x="101" y="50"/>
                  </a:cubicBezTo>
                  <a:cubicBezTo>
                    <a:pt x="101" y="49"/>
                    <a:pt x="101" y="49"/>
                    <a:pt x="101" y="48"/>
                  </a:cubicBezTo>
                  <a:cubicBezTo>
                    <a:pt x="101" y="48"/>
                    <a:pt x="101" y="47"/>
                    <a:pt x="101" y="47"/>
                  </a:cubicBezTo>
                  <a:cubicBezTo>
                    <a:pt x="101" y="46"/>
                    <a:pt x="101" y="46"/>
                    <a:pt x="101" y="45"/>
                  </a:cubicBezTo>
                  <a:cubicBezTo>
                    <a:pt x="101" y="45"/>
                    <a:pt x="101" y="44"/>
                    <a:pt x="101" y="43"/>
                  </a:cubicBezTo>
                  <a:cubicBezTo>
                    <a:pt x="101" y="42"/>
                    <a:pt x="101" y="42"/>
                    <a:pt x="101" y="41"/>
                  </a:cubicBezTo>
                  <a:cubicBezTo>
                    <a:pt x="101" y="41"/>
                    <a:pt x="101" y="41"/>
                    <a:pt x="101" y="41"/>
                  </a:cubicBezTo>
                  <a:cubicBezTo>
                    <a:pt x="101" y="41"/>
                    <a:pt x="101" y="41"/>
                    <a:pt x="101" y="40"/>
                  </a:cubicBezTo>
                  <a:cubicBezTo>
                    <a:pt x="100" y="40"/>
                    <a:pt x="100" y="39"/>
                    <a:pt x="100" y="39"/>
                  </a:cubicBezTo>
                  <a:cubicBezTo>
                    <a:pt x="99" y="38"/>
                    <a:pt x="98" y="38"/>
                    <a:pt x="98" y="37"/>
                  </a:cubicBezTo>
                  <a:cubicBezTo>
                    <a:pt x="98" y="37"/>
                    <a:pt x="98" y="36"/>
                    <a:pt x="98" y="36"/>
                  </a:cubicBezTo>
                  <a:cubicBezTo>
                    <a:pt x="99" y="35"/>
                    <a:pt x="99" y="35"/>
                    <a:pt x="98" y="34"/>
                  </a:cubicBezTo>
                  <a:cubicBezTo>
                    <a:pt x="98" y="34"/>
                    <a:pt x="98" y="34"/>
                    <a:pt x="97" y="34"/>
                  </a:cubicBezTo>
                  <a:cubicBezTo>
                    <a:pt x="97" y="34"/>
                    <a:pt x="97" y="34"/>
                    <a:pt x="96" y="34"/>
                  </a:cubicBezTo>
                  <a:cubicBezTo>
                    <a:pt x="96" y="33"/>
                    <a:pt x="96" y="33"/>
                    <a:pt x="96" y="32"/>
                  </a:cubicBezTo>
                  <a:cubicBezTo>
                    <a:pt x="96" y="32"/>
                    <a:pt x="96" y="31"/>
                    <a:pt x="96" y="31"/>
                  </a:cubicBezTo>
                  <a:cubicBezTo>
                    <a:pt x="95" y="30"/>
                    <a:pt x="95" y="30"/>
                    <a:pt x="95" y="30"/>
                  </a:cubicBezTo>
                  <a:cubicBezTo>
                    <a:pt x="95" y="29"/>
                    <a:pt x="95" y="29"/>
                    <a:pt x="95" y="28"/>
                  </a:cubicBezTo>
                  <a:cubicBezTo>
                    <a:pt x="95" y="28"/>
                    <a:pt x="95" y="28"/>
                    <a:pt x="95" y="27"/>
                  </a:cubicBezTo>
                  <a:cubicBezTo>
                    <a:pt x="95" y="27"/>
                    <a:pt x="94" y="27"/>
                    <a:pt x="94" y="27"/>
                  </a:cubicBezTo>
                  <a:cubicBezTo>
                    <a:pt x="94" y="27"/>
                    <a:pt x="93" y="27"/>
                    <a:pt x="93" y="26"/>
                  </a:cubicBezTo>
                  <a:cubicBezTo>
                    <a:pt x="93" y="26"/>
                    <a:pt x="93" y="26"/>
                    <a:pt x="93" y="25"/>
                  </a:cubicBezTo>
                  <a:cubicBezTo>
                    <a:pt x="92" y="25"/>
                    <a:pt x="92" y="25"/>
                    <a:pt x="92" y="25"/>
                  </a:cubicBezTo>
                  <a:cubicBezTo>
                    <a:pt x="91" y="25"/>
                    <a:pt x="91" y="25"/>
                    <a:pt x="91" y="24"/>
                  </a:cubicBezTo>
                  <a:cubicBezTo>
                    <a:pt x="90" y="24"/>
                    <a:pt x="90" y="24"/>
                    <a:pt x="90" y="23"/>
                  </a:cubicBezTo>
                  <a:cubicBezTo>
                    <a:pt x="90" y="23"/>
                    <a:pt x="90" y="22"/>
                    <a:pt x="90" y="21"/>
                  </a:cubicBezTo>
                  <a:cubicBezTo>
                    <a:pt x="90" y="21"/>
                    <a:pt x="90" y="21"/>
                    <a:pt x="90" y="21"/>
                  </a:cubicBezTo>
                  <a:cubicBezTo>
                    <a:pt x="90" y="20"/>
                    <a:pt x="90" y="20"/>
                    <a:pt x="90" y="19"/>
                  </a:cubicBezTo>
                  <a:cubicBezTo>
                    <a:pt x="90" y="19"/>
                    <a:pt x="90" y="19"/>
                    <a:pt x="90" y="18"/>
                  </a:cubicBezTo>
                  <a:cubicBezTo>
                    <a:pt x="90" y="18"/>
                    <a:pt x="90" y="17"/>
                    <a:pt x="90" y="17"/>
                  </a:cubicBezTo>
                  <a:cubicBezTo>
                    <a:pt x="90" y="16"/>
                    <a:pt x="90" y="15"/>
                    <a:pt x="90" y="14"/>
                  </a:cubicBezTo>
                  <a:cubicBezTo>
                    <a:pt x="90" y="13"/>
                    <a:pt x="90" y="13"/>
                    <a:pt x="90" y="12"/>
                  </a:cubicBezTo>
                  <a:cubicBezTo>
                    <a:pt x="89" y="12"/>
                    <a:pt x="89" y="12"/>
                    <a:pt x="89" y="11"/>
                  </a:cubicBezTo>
                  <a:cubicBezTo>
                    <a:pt x="89" y="11"/>
                    <a:pt x="89" y="11"/>
                    <a:pt x="89" y="11"/>
                  </a:cubicBezTo>
                  <a:cubicBezTo>
                    <a:pt x="89" y="10"/>
                    <a:pt x="89" y="10"/>
                    <a:pt x="88" y="10"/>
                  </a:cubicBezTo>
                  <a:cubicBezTo>
                    <a:pt x="88" y="10"/>
                    <a:pt x="88" y="10"/>
                    <a:pt x="87" y="11"/>
                  </a:cubicBezTo>
                  <a:cubicBezTo>
                    <a:pt x="87" y="11"/>
                    <a:pt x="87" y="11"/>
                    <a:pt x="87" y="11"/>
                  </a:cubicBezTo>
                  <a:cubicBezTo>
                    <a:pt x="87" y="11"/>
                    <a:pt x="86" y="11"/>
                    <a:pt x="86" y="11"/>
                  </a:cubicBezTo>
                  <a:cubicBezTo>
                    <a:pt x="86" y="11"/>
                    <a:pt x="86" y="11"/>
                    <a:pt x="86" y="11"/>
                  </a:cubicBezTo>
                  <a:cubicBezTo>
                    <a:pt x="86" y="10"/>
                    <a:pt x="86" y="10"/>
                    <a:pt x="86" y="9"/>
                  </a:cubicBezTo>
                  <a:cubicBezTo>
                    <a:pt x="86" y="9"/>
                    <a:pt x="86" y="8"/>
                    <a:pt x="86" y="7"/>
                  </a:cubicBezTo>
                  <a:cubicBezTo>
                    <a:pt x="86" y="7"/>
                    <a:pt x="86" y="6"/>
                    <a:pt x="86" y="5"/>
                  </a:cubicBezTo>
                  <a:cubicBezTo>
                    <a:pt x="86" y="5"/>
                    <a:pt x="86" y="4"/>
                    <a:pt x="86" y="4"/>
                  </a:cubicBezTo>
                  <a:cubicBezTo>
                    <a:pt x="86" y="3"/>
                    <a:pt x="85" y="3"/>
                    <a:pt x="85" y="3"/>
                  </a:cubicBezTo>
                  <a:cubicBezTo>
                    <a:pt x="85" y="2"/>
                    <a:pt x="86" y="1"/>
                    <a:pt x="85" y="1"/>
                  </a:cubicBezTo>
                  <a:cubicBezTo>
                    <a:pt x="85" y="0"/>
                    <a:pt x="84" y="0"/>
                    <a:pt x="84" y="0"/>
                  </a:cubicBezTo>
                  <a:cubicBezTo>
                    <a:pt x="83" y="1"/>
                    <a:pt x="83" y="1"/>
                    <a:pt x="83" y="2"/>
                  </a:cubicBezTo>
                  <a:cubicBezTo>
                    <a:pt x="83" y="2"/>
                    <a:pt x="83" y="2"/>
                    <a:pt x="83" y="3"/>
                  </a:cubicBezTo>
                  <a:cubicBezTo>
                    <a:pt x="83" y="3"/>
                    <a:pt x="82" y="4"/>
                    <a:pt x="82" y="4"/>
                  </a:cubicBezTo>
                  <a:cubicBezTo>
                    <a:pt x="82" y="5"/>
                    <a:pt x="82" y="5"/>
                    <a:pt x="82" y="6"/>
                  </a:cubicBezTo>
                  <a:cubicBezTo>
                    <a:pt x="82" y="7"/>
                    <a:pt x="82" y="7"/>
                    <a:pt x="82" y="8"/>
                  </a:cubicBezTo>
                  <a:cubicBezTo>
                    <a:pt x="81" y="9"/>
                    <a:pt x="81" y="9"/>
                    <a:pt x="81" y="9"/>
                  </a:cubicBezTo>
                  <a:cubicBezTo>
                    <a:pt x="81" y="10"/>
                    <a:pt x="81" y="10"/>
                    <a:pt x="81" y="10"/>
                  </a:cubicBezTo>
                  <a:cubicBezTo>
                    <a:pt x="81" y="10"/>
                    <a:pt x="81" y="10"/>
                    <a:pt x="81" y="11"/>
                  </a:cubicBezTo>
                  <a:cubicBezTo>
                    <a:pt x="81" y="11"/>
                    <a:pt x="81" y="11"/>
                    <a:pt x="81" y="11"/>
                  </a:cubicBezTo>
                  <a:cubicBezTo>
                    <a:pt x="80" y="12"/>
                    <a:pt x="80" y="12"/>
                    <a:pt x="80" y="13"/>
                  </a:cubicBezTo>
                  <a:cubicBezTo>
                    <a:pt x="80" y="14"/>
                    <a:pt x="80" y="14"/>
                    <a:pt x="79" y="15"/>
                  </a:cubicBezTo>
                  <a:cubicBezTo>
                    <a:pt x="79" y="16"/>
                    <a:pt x="79" y="16"/>
                    <a:pt x="79" y="17"/>
                  </a:cubicBezTo>
                  <a:cubicBezTo>
                    <a:pt x="79" y="17"/>
                    <a:pt x="79" y="18"/>
                    <a:pt x="79" y="19"/>
                  </a:cubicBezTo>
                  <a:cubicBezTo>
                    <a:pt x="78" y="19"/>
                    <a:pt x="78" y="19"/>
                    <a:pt x="77" y="20"/>
                  </a:cubicBezTo>
                  <a:cubicBezTo>
                    <a:pt x="77" y="20"/>
                    <a:pt x="76" y="20"/>
                    <a:pt x="76" y="20"/>
                  </a:cubicBezTo>
                  <a:cubicBezTo>
                    <a:pt x="75" y="20"/>
                    <a:pt x="75" y="20"/>
                    <a:pt x="74" y="20"/>
                  </a:cubicBezTo>
                  <a:cubicBezTo>
                    <a:pt x="74" y="20"/>
                    <a:pt x="74" y="19"/>
                    <a:pt x="73" y="19"/>
                  </a:cubicBezTo>
                  <a:cubicBezTo>
                    <a:pt x="73" y="18"/>
                    <a:pt x="72" y="18"/>
                    <a:pt x="72" y="18"/>
                  </a:cubicBezTo>
                  <a:cubicBezTo>
                    <a:pt x="71" y="17"/>
                    <a:pt x="71" y="17"/>
                    <a:pt x="70" y="16"/>
                  </a:cubicBezTo>
                  <a:cubicBezTo>
                    <a:pt x="70" y="16"/>
                    <a:pt x="70" y="16"/>
                    <a:pt x="69" y="16"/>
                  </a:cubicBezTo>
                  <a:cubicBezTo>
                    <a:pt x="69" y="15"/>
                    <a:pt x="69" y="15"/>
                    <a:pt x="69" y="15"/>
                  </a:cubicBezTo>
                  <a:cubicBezTo>
                    <a:pt x="68" y="15"/>
                    <a:pt x="68" y="15"/>
                    <a:pt x="67" y="15"/>
                  </a:cubicBezTo>
                  <a:cubicBezTo>
                    <a:pt x="67" y="14"/>
                    <a:pt x="67" y="14"/>
                    <a:pt x="67" y="13"/>
                  </a:cubicBezTo>
                  <a:cubicBezTo>
                    <a:pt x="66" y="13"/>
                    <a:pt x="66" y="13"/>
                    <a:pt x="66" y="13"/>
                  </a:cubicBezTo>
                  <a:cubicBezTo>
                    <a:pt x="65" y="13"/>
                    <a:pt x="65" y="12"/>
                    <a:pt x="65" y="12"/>
                  </a:cubicBezTo>
                  <a:cubicBezTo>
                    <a:pt x="65" y="12"/>
                    <a:pt x="66" y="11"/>
                    <a:pt x="66" y="11"/>
                  </a:cubicBezTo>
                  <a:cubicBezTo>
                    <a:pt x="66" y="11"/>
                    <a:pt x="66" y="11"/>
                    <a:pt x="66" y="11"/>
                  </a:cubicBezTo>
                  <a:cubicBezTo>
                    <a:pt x="66" y="11"/>
                    <a:pt x="67" y="10"/>
                    <a:pt x="67" y="10"/>
                  </a:cubicBezTo>
                  <a:cubicBezTo>
                    <a:pt x="67" y="10"/>
                    <a:pt x="67" y="10"/>
                    <a:pt x="67" y="10"/>
                  </a:cubicBezTo>
                  <a:cubicBezTo>
                    <a:pt x="67" y="9"/>
                    <a:pt x="67" y="9"/>
                    <a:pt x="67" y="9"/>
                  </a:cubicBezTo>
                  <a:cubicBezTo>
                    <a:pt x="67" y="8"/>
                    <a:pt x="67" y="8"/>
                    <a:pt x="67" y="8"/>
                  </a:cubicBezTo>
                  <a:cubicBezTo>
                    <a:pt x="67" y="7"/>
                    <a:pt x="67" y="7"/>
                    <a:pt x="68" y="7"/>
                  </a:cubicBezTo>
                  <a:cubicBezTo>
                    <a:pt x="68" y="7"/>
                    <a:pt x="69" y="8"/>
                    <a:pt x="69" y="7"/>
                  </a:cubicBezTo>
                  <a:cubicBezTo>
                    <a:pt x="69" y="7"/>
                    <a:pt x="69" y="6"/>
                    <a:pt x="69" y="6"/>
                  </a:cubicBezTo>
                  <a:cubicBezTo>
                    <a:pt x="69" y="6"/>
                    <a:pt x="70" y="5"/>
                    <a:pt x="70" y="5"/>
                  </a:cubicBezTo>
                  <a:cubicBezTo>
                    <a:pt x="70" y="5"/>
                    <a:pt x="70" y="4"/>
                    <a:pt x="69" y="4"/>
                  </a:cubicBezTo>
                  <a:cubicBezTo>
                    <a:pt x="69" y="4"/>
                    <a:pt x="69" y="4"/>
                    <a:pt x="68" y="4"/>
                  </a:cubicBezTo>
                  <a:cubicBezTo>
                    <a:pt x="68" y="4"/>
                    <a:pt x="68" y="4"/>
                    <a:pt x="67" y="4"/>
                  </a:cubicBezTo>
                  <a:cubicBezTo>
                    <a:pt x="67" y="4"/>
                    <a:pt x="67" y="3"/>
                    <a:pt x="67" y="3"/>
                  </a:cubicBezTo>
                  <a:cubicBezTo>
                    <a:pt x="67" y="3"/>
                    <a:pt x="67" y="3"/>
                    <a:pt x="66" y="3"/>
                  </a:cubicBezTo>
                  <a:cubicBezTo>
                    <a:pt x="66" y="4"/>
                    <a:pt x="66" y="4"/>
                    <a:pt x="65" y="4"/>
                  </a:cubicBezTo>
                  <a:cubicBezTo>
                    <a:pt x="65" y="4"/>
                    <a:pt x="65" y="4"/>
                    <a:pt x="64" y="4"/>
                  </a:cubicBezTo>
                  <a:cubicBezTo>
                    <a:pt x="64" y="4"/>
                    <a:pt x="63" y="4"/>
                    <a:pt x="63" y="4"/>
                  </a:cubicBezTo>
                  <a:cubicBezTo>
                    <a:pt x="62" y="3"/>
                    <a:pt x="62" y="3"/>
                    <a:pt x="62" y="3"/>
                  </a:cubicBezTo>
                  <a:cubicBezTo>
                    <a:pt x="61" y="3"/>
                    <a:pt x="61" y="3"/>
                    <a:pt x="60" y="3"/>
                  </a:cubicBezTo>
                  <a:cubicBezTo>
                    <a:pt x="60" y="3"/>
                    <a:pt x="60" y="2"/>
                    <a:pt x="60" y="2"/>
                  </a:cubicBezTo>
                  <a:cubicBezTo>
                    <a:pt x="59" y="2"/>
                    <a:pt x="59" y="2"/>
                    <a:pt x="59" y="2"/>
                  </a:cubicBezTo>
                  <a:cubicBezTo>
                    <a:pt x="58" y="2"/>
                    <a:pt x="58" y="1"/>
                    <a:pt x="57" y="2"/>
                  </a:cubicBezTo>
                  <a:cubicBezTo>
                    <a:pt x="57" y="2"/>
                    <a:pt x="57" y="2"/>
                    <a:pt x="57" y="2"/>
                  </a:cubicBezTo>
                  <a:cubicBezTo>
                    <a:pt x="57" y="3"/>
                    <a:pt x="57" y="3"/>
                    <a:pt x="58" y="3"/>
                  </a:cubicBezTo>
                  <a:cubicBezTo>
                    <a:pt x="58" y="3"/>
                    <a:pt x="58" y="3"/>
                    <a:pt x="58" y="3"/>
                  </a:cubicBezTo>
                  <a:cubicBezTo>
                    <a:pt x="59" y="3"/>
                    <a:pt x="58" y="4"/>
                    <a:pt x="58" y="4"/>
                  </a:cubicBezTo>
                  <a:cubicBezTo>
                    <a:pt x="58" y="5"/>
                    <a:pt x="58" y="4"/>
                    <a:pt x="57" y="5"/>
                  </a:cubicBezTo>
                  <a:cubicBezTo>
                    <a:pt x="57" y="5"/>
                    <a:pt x="57" y="5"/>
                    <a:pt x="57" y="5"/>
                  </a:cubicBezTo>
                  <a:cubicBezTo>
                    <a:pt x="56" y="5"/>
                    <a:pt x="56" y="4"/>
                    <a:pt x="56" y="4"/>
                  </a:cubicBezTo>
                  <a:cubicBezTo>
                    <a:pt x="55" y="4"/>
                    <a:pt x="55" y="5"/>
                    <a:pt x="55" y="5"/>
                  </a:cubicBezTo>
                  <a:cubicBezTo>
                    <a:pt x="54" y="5"/>
                    <a:pt x="54" y="5"/>
                    <a:pt x="54" y="6"/>
                  </a:cubicBezTo>
                  <a:cubicBezTo>
                    <a:pt x="53" y="6"/>
                    <a:pt x="53" y="6"/>
                    <a:pt x="53" y="6"/>
                  </a:cubicBezTo>
                  <a:cubicBezTo>
                    <a:pt x="53" y="6"/>
                    <a:pt x="52" y="6"/>
                    <a:pt x="52" y="7"/>
                  </a:cubicBezTo>
                  <a:cubicBezTo>
                    <a:pt x="52" y="7"/>
                    <a:pt x="53" y="8"/>
                    <a:pt x="52" y="8"/>
                  </a:cubicBezTo>
                  <a:cubicBezTo>
                    <a:pt x="52" y="9"/>
                    <a:pt x="52" y="8"/>
                    <a:pt x="51" y="9"/>
                  </a:cubicBezTo>
                  <a:cubicBezTo>
                    <a:pt x="51" y="9"/>
                    <a:pt x="51" y="9"/>
                    <a:pt x="51" y="10"/>
                  </a:cubicBezTo>
                  <a:cubicBezTo>
                    <a:pt x="50" y="10"/>
                    <a:pt x="50" y="10"/>
                    <a:pt x="50" y="10"/>
                  </a:cubicBezTo>
                  <a:cubicBezTo>
                    <a:pt x="50" y="10"/>
                    <a:pt x="50" y="11"/>
                    <a:pt x="50" y="11"/>
                  </a:cubicBezTo>
                  <a:cubicBezTo>
                    <a:pt x="50" y="11"/>
                    <a:pt x="50" y="11"/>
                    <a:pt x="50" y="11"/>
                  </a:cubicBezTo>
                  <a:cubicBezTo>
                    <a:pt x="50" y="12"/>
                    <a:pt x="51" y="12"/>
                    <a:pt x="51" y="12"/>
                  </a:cubicBezTo>
                  <a:cubicBezTo>
                    <a:pt x="50" y="13"/>
                    <a:pt x="50" y="13"/>
                    <a:pt x="50" y="13"/>
                  </a:cubicBezTo>
                  <a:cubicBezTo>
                    <a:pt x="49" y="13"/>
                    <a:pt x="49" y="12"/>
                    <a:pt x="48" y="12"/>
                  </a:cubicBezTo>
                  <a:cubicBezTo>
                    <a:pt x="47" y="12"/>
                    <a:pt x="47" y="13"/>
                    <a:pt x="47" y="13"/>
                  </a:cubicBezTo>
                  <a:cubicBezTo>
                    <a:pt x="47" y="13"/>
                    <a:pt x="47" y="12"/>
                    <a:pt x="47" y="12"/>
                  </a:cubicBezTo>
                  <a:cubicBezTo>
                    <a:pt x="46" y="12"/>
                    <a:pt x="46" y="12"/>
                    <a:pt x="46" y="11"/>
                  </a:cubicBezTo>
                  <a:cubicBezTo>
                    <a:pt x="46" y="11"/>
                    <a:pt x="46" y="11"/>
                    <a:pt x="46" y="11"/>
                  </a:cubicBezTo>
                  <a:cubicBezTo>
                    <a:pt x="46" y="10"/>
                    <a:pt x="46" y="10"/>
                    <a:pt x="45" y="10"/>
                  </a:cubicBezTo>
                  <a:cubicBezTo>
                    <a:pt x="45" y="10"/>
                    <a:pt x="45" y="10"/>
                    <a:pt x="44" y="9"/>
                  </a:cubicBezTo>
                  <a:cubicBezTo>
                    <a:pt x="44" y="9"/>
                    <a:pt x="44" y="9"/>
                    <a:pt x="43" y="9"/>
                  </a:cubicBezTo>
                  <a:cubicBezTo>
                    <a:pt x="43" y="9"/>
                    <a:pt x="43" y="9"/>
                    <a:pt x="42" y="10"/>
                  </a:cubicBezTo>
                  <a:cubicBezTo>
                    <a:pt x="42" y="10"/>
                    <a:pt x="42" y="10"/>
                    <a:pt x="42" y="11"/>
                  </a:cubicBezTo>
                  <a:cubicBezTo>
                    <a:pt x="42" y="11"/>
                    <a:pt x="42" y="11"/>
                    <a:pt x="42" y="11"/>
                  </a:cubicBezTo>
                  <a:cubicBezTo>
                    <a:pt x="41" y="11"/>
                    <a:pt x="41" y="11"/>
                    <a:pt x="40" y="11"/>
                  </a:cubicBezTo>
                  <a:cubicBezTo>
                    <a:pt x="40" y="11"/>
                    <a:pt x="40" y="12"/>
                    <a:pt x="39" y="12"/>
                  </a:cubicBezTo>
                  <a:cubicBezTo>
                    <a:pt x="39" y="13"/>
                    <a:pt x="39" y="13"/>
                    <a:pt x="39" y="13"/>
                  </a:cubicBezTo>
                  <a:cubicBezTo>
                    <a:pt x="38" y="14"/>
                    <a:pt x="38" y="13"/>
                    <a:pt x="37" y="14"/>
                  </a:cubicBezTo>
                  <a:cubicBezTo>
                    <a:pt x="37" y="14"/>
                    <a:pt x="37" y="14"/>
                    <a:pt x="37" y="15"/>
                  </a:cubicBezTo>
                  <a:cubicBezTo>
                    <a:pt x="37" y="15"/>
                    <a:pt x="37" y="16"/>
                    <a:pt x="37" y="16"/>
                  </a:cubicBezTo>
                  <a:cubicBezTo>
                    <a:pt x="36" y="16"/>
                    <a:pt x="36" y="16"/>
                    <a:pt x="36" y="17"/>
                  </a:cubicBezTo>
                  <a:cubicBezTo>
                    <a:pt x="35" y="17"/>
                    <a:pt x="34" y="16"/>
                    <a:pt x="34" y="17"/>
                  </a:cubicBezTo>
                  <a:cubicBezTo>
                    <a:pt x="34" y="17"/>
                    <a:pt x="34" y="17"/>
                    <a:pt x="35" y="18"/>
                  </a:cubicBezTo>
                  <a:cubicBezTo>
                    <a:pt x="35" y="18"/>
                    <a:pt x="34" y="19"/>
                    <a:pt x="33" y="19"/>
                  </a:cubicBezTo>
                  <a:cubicBezTo>
                    <a:pt x="33" y="19"/>
                    <a:pt x="33" y="19"/>
                    <a:pt x="33" y="18"/>
                  </a:cubicBezTo>
                  <a:cubicBezTo>
                    <a:pt x="33" y="18"/>
                    <a:pt x="33" y="17"/>
                    <a:pt x="33" y="17"/>
                  </a:cubicBezTo>
                  <a:cubicBezTo>
                    <a:pt x="32" y="17"/>
                    <a:pt x="32" y="17"/>
                    <a:pt x="32" y="17"/>
                  </a:cubicBezTo>
                  <a:cubicBezTo>
                    <a:pt x="31" y="18"/>
                    <a:pt x="31" y="18"/>
                    <a:pt x="31" y="19"/>
                  </a:cubicBezTo>
                  <a:cubicBezTo>
                    <a:pt x="31" y="19"/>
                    <a:pt x="31" y="19"/>
                    <a:pt x="30" y="20"/>
                  </a:cubicBezTo>
                  <a:cubicBezTo>
                    <a:pt x="30" y="20"/>
                    <a:pt x="30" y="20"/>
                    <a:pt x="30" y="20"/>
                  </a:cubicBezTo>
                  <a:cubicBezTo>
                    <a:pt x="30" y="20"/>
                    <a:pt x="30" y="21"/>
                    <a:pt x="30" y="21"/>
                  </a:cubicBezTo>
                  <a:cubicBezTo>
                    <a:pt x="30" y="21"/>
                    <a:pt x="30" y="22"/>
                    <a:pt x="30" y="22"/>
                  </a:cubicBezTo>
                  <a:cubicBezTo>
                    <a:pt x="30" y="22"/>
                    <a:pt x="29" y="22"/>
                    <a:pt x="29" y="23"/>
                  </a:cubicBezTo>
                  <a:cubicBezTo>
                    <a:pt x="29" y="23"/>
                    <a:pt x="28" y="23"/>
                    <a:pt x="28" y="24"/>
                  </a:cubicBezTo>
                  <a:cubicBezTo>
                    <a:pt x="28" y="24"/>
                    <a:pt x="27" y="24"/>
                    <a:pt x="27" y="25"/>
                  </a:cubicBezTo>
                  <a:cubicBezTo>
                    <a:pt x="27" y="25"/>
                    <a:pt x="27" y="25"/>
                    <a:pt x="27" y="26"/>
                  </a:cubicBezTo>
                  <a:cubicBezTo>
                    <a:pt x="27" y="26"/>
                    <a:pt x="26" y="26"/>
                    <a:pt x="26" y="27"/>
                  </a:cubicBezTo>
                  <a:cubicBezTo>
                    <a:pt x="26" y="27"/>
                    <a:pt x="26" y="27"/>
                    <a:pt x="25" y="27"/>
                  </a:cubicBezTo>
                  <a:cubicBezTo>
                    <a:pt x="25" y="27"/>
                    <a:pt x="25" y="27"/>
                    <a:pt x="24" y="27"/>
                  </a:cubicBezTo>
                  <a:cubicBezTo>
                    <a:pt x="23" y="28"/>
                    <a:pt x="23" y="27"/>
                    <a:pt x="22" y="27"/>
                  </a:cubicBezTo>
                  <a:cubicBezTo>
                    <a:pt x="22" y="27"/>
                    <a:pt x="21" y="27"/>
                    <a:pt x="21" y="27"/>
                  </a:cubicBezTo>
                  <a:cubicBezTo>
                    <a:pt x="21" y="28"/>
                    <a:pt x="21" y="28"/>
                    <a:pt x="20" y="28"/>
                  </a:cubicBezTo>
                  <a:cubicBezTo>
                    <a:pt x="20" y="29"/>
                    <a:pt x="20" y="28"/>
                    <a:pt x="19" y="28"/>
                  </a:cubicBezTo>
                  <a:cubicBezTo>
                    <a:pt x="19" y="28"/>
                    <a:pt x="18" y="28"/>
                    <a:pt x="18" y="29"/>
                  </a:cubicBezTo>
                  <a:cubicBezTo>
                    <a:pt x="18" y="29"/>
                    <a:pt x="18" y="29"/>
                    <a:pt x="17" y="29"/>
                  </a:cubicBezTo>
                  <a:cubicBezTo>
                    <a:pt x="17" y="30"/>
                    <a:pt x="17" y="29"/>
                    <a:pt x="16" y="30"/>
                  </a:cubicBezTo>
                  <a:cubicBezTo>
                    <a:pt x="16" y="30"/>
                    <a:pt x="16" y="29"/>
                    <a:pt x="15" y="29"/>
                  </a:cubicBezTo>
                  <a:cubicBezTo>
                    <a:pt x="15" y="30"/>
                    <a:pt x="14" y="30"/>
                    <a:pt x="14" y="30"/>
                  </a:cubicBezTo>
                  <a:cubicBezTo>
                    <a:pt x="14" y="30"/>
                    <a:pt x="13" y="30"/>
                    <a:pt x="13" y="30"/>
                  </a:cubicBezTo>
                  <a:cubicBezTo>
                    <a:pt x="13" y="30"/>
                    <a:pt x="12" y="31"/>
                    <a:pt x="12" y="31"/>
                  </a:cubicBezTo>
                  <a:cubicBezTo>
                    <a:pt x="12" y="31"/>
                    <a:pt x="12" y="31"/>
                    <a:pt x="11" y="31"/>
                  </a:cubicBezTo>
                  <a:cubicBezTo>
                    <a:pt x="11" y="32"/>
                    <a:pt x="11" y="32"/>
                    <a:pt x="11" y="32"/>
                  </a:cubicBezTo>
                  <a:cubicBezTo>
                    <a:pt x="10" y="32"/>
                    <a:pt x="10" y="32"/>
                    <a:pt x="10" y="32"/>
                  </a:cubicBezTo>
                  <a:cubicBezTo>
                    <a:pt x="9" y="33"/>
                    <a:pt x="9" y="33"/>
                    <a:pt x="9" y="33"/>
                  </a:cubicBezTo>
                  <a:cubicBezTo>
                    <a:pt x="9" y="33"/>
                    <a:pt x="9" y="33"/>
                    <a:pt x="8" y="34"/>
                  </a:cubicBezTo>
                  <a:cubicBezTo>
                    <a:pt x="8" y="34"/>
                    <a:pt x="8" y="34"/>
                    <a:pt x="8" y="34"/>
                  </a:cubicBezTo>
                  <a:cubicBezTo>
                    <a:pt x="8" y="34"/>
                    <a:pt x="8" y="34"/>
                    <a:pt x="7" y="34"/>
                  </a:cubicBezTo>
                  <a:cubicBezTo>
                    <a:pt x="7" y="34"/>
                    <a:pt x="7" y="34"/>
                    <a:pt x="7" y="34"/>
                  </a:cubicBezTo>
                  <a:cubicBezTo>
                    <a:pt x="7" y="35"/>
                    <a:pt x="7" y="35"/>
                    <a:pt x="7" y="36"/>
                  </a:cubicBezTo>
                  <a:cubicBezTo>
                    <a:pt x="7" y="36"/>
                    <a:pt x="7" y="36"/>
                    <a:pt x="7" y="36"/>
                  </a:cubicBezTo>
                  <a:cubicBezTo>
                    <a:pt x="7" y="37"/>
                    <a:pt x="7" y="37"/>
                    <a:pt x="6" y="37"/>
                  </a:cubicBezTo>
                  <a:cubicBezTo>
                    <a:pt x="6" y="38"/>
                    <a:pt x="6" y="38"/>
                    <a:pt x="6" y="38"/>
                  </a:cubicBezTo>
                  <a:cubicBezTo>
                    <a:pt x="6" y="39"/>
                    <a:pt x="5" y="39"/>
                    <a:pt x="5" y="39"/>
                  </a:cubicBezTo>
                  <a:cubicBezTo>
                    <a:pt x="5" y="40"/>
                    <a:pt x="5" y="40"/>
                    <a:pt x="5" y="41"/>
                  </a:cubicBezTo>
                  <a:cubicBezTo>
                    <a:pt x="5" y="41"/>
                    <a:pt x="5" y="41"/>
                    <a:pt x="5" y="41"/>
                  </a:cubicBezTo>
                  <a:cubicBezTo>
                    <a:pt x="5" y="41"/>
                    <a:pt x="5" y="41"/>
                    <a:pt x="6" y="42"/>
                  </a:cubicBezTo>
                  <a:cubicBezTo>
                    <a:pt x="6" y="42"/>
                    <a:pt x="6" y="42"/>
                    <a:pt x="6" y="43"/>
                  </a:cubicBezTo>
                  <a:cubicBezTo>
                    <a:pt x="6" y="44"/>
                    <a:pt x="6" y="44"/>
                    <a:pt x="6" y="45"/>
                  </a:cubicBezTo>
                  <a:cubicBezTo>
                    <a:pt x="6" y="45"/>
                    <a:pt x="6" y="45"/>
                    <a:pt x="5" y="45"/>
                  </a:cubicBezTo>
                  <a:cubicBezTo>
                    <a:pt x="5" y="45"/>
                    <a:pt x="5" y="45"/>
                    <a:pt x="5" y="44"/>
                  </a:cubicBezTo>
                  <a:cubicBezTo>
                    <a:pt x="5" y="44"/>
                    <a:pt x="5" y="43"/>
                    <a:pt x="4" y="43"/>
                  </a:cubicBezTo>
                  <a:cubicBezTo>
                    <a:pt x="4" y="43"/>
                    <a:pt x="4" y="44"/>
                    <a:pt x="4" y="44"/>
                  </a:cubicBezTo>
                  <a:cubicBezTo>
                    <a:pt x="4" y="44"/>
                    <a:pt x="4" y="44"/>
                    <a:pt x="4" y="45"/>
                  </a:cubicBezTo>
                  <a:cubicBezTo>
                    <a:pt x="4" y="45"/>
                    <a:pt x="4" y="45"/>
                    <a:pt x="4" y="46"/>
                  </a:cubicBezTo>
                  <a:cubicBezTo>
                    <a:pt x="4" y="46"/>
                    <a:pt x="3" y="45"/>
                    <a:pt x="3" y="45"/>
                  </a:cubicBezTo>
                  <a:cubicBezTo>
                    <a:pt x="3" y="45"/>
                    <a:pt x="3" y="46"/>
                    <a:pt x="3" y="46"/>
                  </a:cubicBezTo>
                  <a:cubicBezTo>
                    <a:pt x="3" y="47"/>
                    <a:pt x="3" y="47"/>
                    <a:pt x="4" y="47"/>
                  </a:cubicBezTo>
                  <a:cubicBezTo>
                    <a:pt x="4" y="48"/>
                    <a:pt x="4" y="48"/>
                    <a:pt x="4" y="48"/>
                  </a:cubicBezTo>
                  <a:cubicBezTo>
                    <a:pt x="4" y="49"/>
                    <a:pt x="4" y="49"/>
                    <a:pt x="4" y="49"/>
                  </a:cubicBezTo>
                  <a:cubicBezTo>
                    <a:pt x="4" y="50"/>
                    <a:pt x="4" y="50"/>
                    <a:pt x="4" y="51"/>
                  </a:cubicBezTo>
                  <a:cubicBezTo>
                    <a:pt x="4" y="51"/>
                    <a:pt x="5" y="52"/>
                    <a:pt x="5" y="52"/>
                  </a:cubicBezTo>
                  <a:cubicBezTo>
                    <a:pt x="5" y="53"/>
                    <a:pt x="5" y="53"/>
                    <a:pt x="5" y="54"/>
                  </a:cubicBezTo>
                  <a:cubicBezTo>
                    <a:pt x="5" y="54"/>
                    <a:pt x="4" y="55"/>
                    <a:pt x="4" y="55"/>
                  </a:cubicBezTo>
                  <a:cubicBezTo>
                    <a:pt x="4" y="56"/>
                    <a:pt x="4" y="57"/>
                    <a:pt x="4" y="57"/>
                  </a:cubicBezTo>
                  <a:cubicBezTo>
                    <a:pt x="4" y="58"/>
                    <a:pt x="4" y="59"/>
                    <a:pt x="4" y="60"/>
                  </a:cubicBezTo>
                  <a:cubicBezTo>
                    <a:pt x="4" y="60"/>
                    <a:pt x="4" y="61"/>
                    <a:pt x="4" y="61"/>
                  </a:cubicBezTo>
                  <a:cubicBezTo>
                    <a:pt x="4" y="62"/>
                    <a:pt x="4" y="62"/>
                    <a:pt x="4" y="62"/>
                  </a:cubicBezTo>
                  <a:cubicBezTo>
                    <a:pt x="4" y="62"/>
                    <a:pt x="4" y="63"/>
                    <a:pt x="4" y="63"/>
                  </a:cubicBezTo>
                  <a:cubicBezTo>
                    <a:pt x="4" y="64"/>
                    <a:pt x="3" y="64"/>
                    <a:pt x="3" y="64"/>
                  </a:cubicBezTo>
                  <a:cubicBezTo>
                    <a:pt x="3" y="65"/>
                    <a:pt x="3" y="66"/>
                    <a:pt x="2" y="66"/>
                  </a:cubicBezTo>
                  <a:cubicBezTo>
                    <a:pt x="2" y="66"/>
                    <a:pt x="2" y="66"/>
                    <a:pt x="1" y="67"/>
                  </a:cubicBezTo>
                  <a:cubicBezTo>
                    <a:pt x="1" y="67"/>
                    <a:pt x="1" y="67"/>
                    <a:pt x="0" y="67"/>
                  </a:cubicBezTo>
                  <a:cubicBezTo>
                    <a:pt x="0" y="67"/>
                    <a:pt x="0" y="68"/>
                    <a:pt x="0" y="68"/>
                  </a:cubicBezTo>
                  <a:cubicBezTo>
                    <a:pt x="1" y="68"/>
                    <a:pt x="1" y="68"/>
                    <a:pt x="1" y="6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1" name="Freeform 82"/>
            <p:cNvSpPr>
              <a:spLocks/>
            </p:cNvSpPr>
            <p:nvPr/>
          </p:nvSpPr>
          <p:spPr bwMode="auto">
            <a:xfrm>
              <a:off x="7745414" y="3432176"/>
              <a:ext cx="42863" cy="33338"/>
            </a:xfrm>
            <a:custGeom>
              <a:avLst/>
              <a:gdLst>
                <a:gd name="T0" fmla="*/ 1 w 4"/>
                <a:gd name="T1" fmla="*/ 2 h 3"/>
                <a:gd name="T2" fmla="*/ 1 w 4"/>
                <a:gd name="T3" fmla="*/ 2 h 3"/>
                <a:gd name="T4" fmla="*/ 1 w 4"/>
                <a:gd name="T5" fmla="*/ 3 h 3"/>
                <a:gd name="T6" fmla="*/ 2 w 4"/>
                <a:gd name="T7" fmla="*/ 3 h 3"/>
                <a:gd name="T8" fmla="*/ 3 w 4"/>
                <a:gd name="T9" fmla="*/ 2 h 3"/>
                <a:gd name="T10" fmla="*/ 4 w 4"/>
                <a:gd name="T11" fmla="*/ 1 h 3"/>
                <a:gd name="T12" fmla="*/ 3 w 4"/>
                <a:gd name="T13" fmla="*/ 1 h 3"/>
                <a:gd name="T14" fmla="*/ 2 w 4"/>
                <a:gd name="T15" fmla="*/ 1 h 3"/>
                <a:gd name="T16" fmla="*/ 1 w 4"/>
                <a:gd name="T17" fmla="*/ 1 h 3"/>
                <a:gd name="T18" fmla="*/ 0 w 4"/>
                <a:gd name="T19" fmla="*/ 1 h 3"/>
                <a:gd name="T20" fmla="*/ 0 w 4"/>
                <a:gd name="T21" fmla="*/ 2 h 3"/>
                <a:gd name="T22" fmla="*/ 1 w 4"/>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1" y="2"/>
                  </a:moveTo>
                  <a:cubicBezTo>
                    <a:pt x="1" y="2"/>
                    <a:pt x="1" y="2"/>
                    <a:pt x="1" y="2"/>
                  </a:cubicBezTo>
                  <a:cubicBezTo>
                    <a:pt x="1" y="3"/>
                    <a:pt x="1" y="3"/>
                    <a:pt x="1" y="3"/>
                  </a:cubicBezTo>
                  <a:cubicBezTo>
                    <a:pt x="1" y="3"/>
                    <a:pt x="2" y="3"/>
                    <a:pt x="2" y="3"/>
                  </a:cubicBezTo>
                  <a:cubicBezTo>
                    <a:pt x="3" y="2"/>
                    <a:pt x="3" y="2"/>
                    <a:pt x="3" y="2"/>
                  </a:cubicBezTo>
                  <a:cubicBezTo>
                    <a:pt x="3" y="2"/>
                    <a:pt x="4" y="2"/>
                    <a:pt x="4" y="1"/>
                  </a:cubicBezTo>
                  <a:cubicBezTo>
                    <a:pt x="4" y="1"/>
                    <a:pt x="4" y="1"/>
                    <a:pt x="3" y="1"/>
                  </a:cubicBezTo>
                  <a:cubicBezTo>
                    <a:pt x="3" y="0"/>
                    <a:pt x="3" y="1"/>
                    <a:pt x="2" y="1"/>
                  </a:cubicBezTo>
                  <a:cubicBezTo>
                    <a:pt x="2" y="1"/>
                    <a:pt x="2" y="1"/>
                    <a:pt x="1" y="1"/>
                  </a:cubicBezTo>
                  <a:cubicBezTo>
                    <a:pt x="1" y="1"/>
                    <a:pt x="0" y="0"/>
                    <a:pt x="0" y="1"/>
                  </a:cubicBezTo>
                  <a:cubicBezTo>
                    <a:pt x="0" y="1"/>
                    <a:pt x="0" y="1"/>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2" name="Freeform 83"/>
            <p:cNvSpPr>
              <a:spLocks/>
            </p:cNvSpPr>
            <p:nvPr/>
          </p:nvSpPr>
          <p:spPr bwMode="auto">
            <a:xfrm>
              <a:off x="7702552" y="4200526"/>
              <a:ext cx="42863" cy="11113"/>
            </a:xfrm>
            <a:custGeom>
              <a:avLst/>
              <a:gdLst>
                <a:gd name="T0" fmla="*/ 1 w 4"/>
                <a:gd name="T1" fmla="*/ 1 h 1"/>
                <a:gd name="T2" fmla="*/ 2 w 4"/>
                <a:gd name="T3" fmla="*/ 1 h 1"/>
                <a:gd name="T4" fmla="*/ 3 w 4"/>
                <a:gd name="T5" fmla="*/ 1 h 1"/>
                <a:gd name="T6" fmla="*/ 4 w 4"/>
                <a:gd name="T7" fmla="*/ 1 h 1"/>
                <a:gd name="T8" fmla="*/ 4 w 4"/>
                <a:gd name="T9" fmla="*/ 0 h 1"/>
                <a:gd name="T10" fmla="*/ 3 w 4"/>
                <a:gd name="T11" fmla="*/ 0 h 1"/>
                <a:gd name="T12" fmla="*/ 2 w 4"/>
                <a:gd name="T13" fmla="*/ 0 h 1"/>
                <a:gd name="T14" fmla="*/ 0 w 4"/>
                <a:gd name="T15" fmla="*/ 1 h 1"/>
                <a:gd name="T16" fmla="*/ 0 w 4"/>
                <a:gd name="T17" fmla="*/ 1 h 1"/>
                <a:gd name="T18" fmla="*/ 1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1" y="1"/>
                  </a:moveTo>
                  <a:cubicBezTo>
                    <a:pt x="1" y="1"/>
                    <a:pt x="2" y="1"/>
                    <a:pt x="2" y="1"/>
                  </a:cubicBezTo>
                  <a:cubicBezTo>
                    <a:pt x="2" y="1"/>
                    <a:pt x="2" y="1"/>
                    <a:pt x="3" y="1"/>
                  </a:cubicBezTo>
                  <a:cubicBezTo>
                    <a:pt x="3" y="1"/>
                    <a:pt x="3" y="1"/>
                    <a:pt x="4" y="1"/>
                  </a:cubicBezTo>
                  <a:cubicBezTo>
                    <a:pt x="4" y="1"/>
                    <a:pt x="4" y="1"/>
                    <a:pt x="4" y="0"/>
                  </a:cubicBezTo>
                  <a:cubicBezTo>
                    <a:pt x="4" y="0"/>
                    <a:pt x="3" y="0"/>
                    <a:pt x="3" y="0"/>
                  </a:cubicBezTo>
                  <a:cubicBezTo>
                    <a:pt x="2" y="0"/>
                    <a:pt x="2" y="0"/>
                    <a:pt x="2" y="0"/>
                  </a:cubicBezTo>
                  <a:cubicBezTo>
                    <a:pt x="1" y="0"/>
                    <a:pt x="1" y="0"/>
                    <a:pt x="0" y="1"/>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3" name="Freeform 84"/>
            <p:cNvSpPr>
              <a:spLocks/>
            </p:cNvSpPr>
            <p:nvPr/>
          </p:nvSpPr>
          <p:spPr bwMode="auto">
            <a:xfrm>
              <a:off x="7821614" y="4330701"/>
              <a:ext cx="20638" cy="9525"/>
            </a:xfrm>
            <a:custGeom>
              <a:avLst/>
              <a:gdLst>
                <a:gd name="T0" fmla="*/ 1 w 2"/>
                <a:gd name="T1" fmla="*/ 1 h 1"/>
                <a:gd name="T2" fmla="*/ 1 w 2"/>
                <a:gd name="T3" fmla="*/ 1 h 1"/>
                <a:gd name="T4" fmla="*/ 2 w 2"/>
                <a:gd name="T5" fmla="*/ 0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1" y="0"/>
                    <a:pt x="2" y="0"/>
                    <a:pt x="2" y="0"/>
                  </a:cubicBezTo>
                  <a:cubicBezTo>
                    <a:pt x="2" y="0"/>
                    <a:pt x="1" y="0"/>
                    <a:pt x="1" y="0"/>
                  </a:cubicBezTo>
                  <a:cubicBezTo>
                    <a:pt x="1" y="0"/>
                    <a:pt x="1" y="0"/>
                    <a:pt x="0" y="0"/>
                  </a:cubicBezTo>
                  <a:cubicBezTo>
                    <a:pt x="0" y="0"/>
                    <a:pt x="0" y="0"/>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4" name="Freeform 85"/>
            <p:cNvSpPr>
              <a:spLocks/>
            </p:cNvSpPr>
            <p:nvPr/>
          </p:nvSpPr>
          <p:spPr bwMode="auto">
            <a:xfrm>
              <a:off x="7918452" y="4330701"/>
              <a:ext cx="22225" cy="20638"/>
            </a:xfrm>
            <a:custGeom>
              <a:avLst/>
              <a:gdLst>
                <a:gd name="T0" fmla="*/ 1 w 2"/>
                <a:gd name="T1" fmla="*/ 2 h 2"/>
                <a:gd name="T2" fmla="*/ 2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0"/>
                    <a:pt x="2" y="0"/>
                  </a:cubicBezTo>
                  <a:cubicBezTo>
                    <a:pt x="2" y="0"/>
                    <a:pt x="2" y="0"/>
                    <a:pt x="1" y="0"/>
                  </a:cubicBezTo>
                  <a:cubicBezTo>
                    <a:pt x="1" y="0"/>
                    <a:pt x="1" y="0"/>
                    <a:pt x="1" y="0"/>
                  </a:cubicBezTo>
                  <a:cubicBezTo>
                    <a:pt x="0" y="1"/>
                    <a:pt x="0" y="1"/>
                    <a:pt x="0" y="1"/>
                  </a:cubicBezTo>
                  <a:cubicBezTo>
                    <a:pt x="0" y="1"/>
                    <a:pt x="0" y="1"/>
                    <a:pt x="0" y="2"/>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5" name="Freeform 86"/>
            <p:cNvSpPr>
              <a:spLocks/>
            </p:cNvSpPr>
            <p:nvPr/>
          </p:nvSpPr>
          <p:spPr bwMode="auto">
            <a:xfrm>
              <a:off x="7799389" y="4362451"/>
              <a:ext cx="130175" cy="85725"/>
            </a:xfrm>
            <a:custGeom>
              <a:avLst/>
              <a:gdLst>
                <a:gd name="T0" fmla="*/ 1 w 12"/>
                <a:gd name="T1" fmla="*/ 8 h 8"/>
                <a:gd name="T2" fmla="*/ 2 w 12"/>
                <a:gd name="T3" fmla="*/ 8 h 8"/>
                <a:gd name="T4" fmla="*/ 3 w 12"/>
                <a:gd name="T5" fmla="*/ 7 h 8"/>
                <a:gd name="T6" fmla="*/ 4 w 12"/>
                <a:gd name="T7" fmla="*/ 7 h 8"/>
                <a:gd name="T8" fmla="*/ 6 w 12"/>
                <a:gd name="T9" fmla="*/ 6 h 8"/>
                <a:gd name="T10" fmla="*/ 7 w 12"/>
                <a:gd name="T11" fmla="*/ 6 h 8"/>
                <a:gd name="T12" fmla="*/ 8 w 12"/>
                <a:gd name="T13" fmla="*/ 4 h 8"/>
                <a:gd name="T14" fmla="*/ 9 w 12"/>
                <a:gd name="T15" fmla="*/ 4 h 8"/>
                <a:gd name="T16" fmla="*/ 10 w 12"/>
                <a:gd name="T17" fmla="*/ 2 h 8"/>
                <a:gd name="T18" fmla="*/ 10 w 12"/>
                <a:gd name="T19" fmla="*/ 1 h 8"/>
                <a:gd name="T20" fmla="*/ 11 w 12"/>
                <a:gd name="T21" fmla="*/ 0 h 8"/>
                <a:gd name="T22" fmla="*/ 10 w 12"/>
                <a:gd name="T23" fmla="*/ 0 h 8"/>
                <a:gd name="T24" fmla="*/ 9 w 12"/>
                <a:gd name="T25" fmla="*/ 0 h 8"/>
                <a:gd name="T26" fmla="*/ 8 w 12"/>
                <a:gd name="T27" fmla="*/ 0 h 8"/>
                <a:gd name="T28" fmla="*/ 7 w 12"/>
                <a:gd name="T29" fmla="*/ 1 h 8"/>
                <a:gd name="T30" fmla="*/ 6 w 12"/>
                <a:gd name="T31" fmla="*/ 1 h 8"/>
                <a:gd name="T32" fmla="*/ 6 w 12"/>
                <a:gd name="T33" fmla="*/ 0 h 8"/>
                <a:gd name="T34" fmla="*/ 5 w 12"/>
                <a:gd name="T35" fmla="*/ 0 h 8"/>
                <a:gd name="T36" fmla="*/ 3 w 12"/>
                <a:gd name="T37" fmla="*/ 0 h 8"/>
                <a:gd name="T38" fmla="*/ 3 w 12"/>
                <a:gd name="T39" fmla="*/ 0 h 8"/>
                <a:gd name="T40" fmla="*/ 2 w 12"/>
                <a:gd name="T41" fmla="*/ 1 h 8"/>
                <a:gd name="T42" fmla="*/ 2 w 12"/>
                <a:gd name="T43" fmla="*/ 3 h 8"/>
                <a:gd name="T44" fmla="*/ 2 w 12"/>
                <a:gd name="T45" fmla="*/ 4 h 8"/>
                <a:gd name="T46" fmla="*/ 1 w 12"/>
                <a:gd name="T47" fmla="*/ 5 h 8"/>
                <a:gd name="T48" fmla="*/ 1 w 12"/>
                <a:gd name="T49" fmla="*/ 6 h 8"/>
                <a:gd name="T50" fmla="*/ 1 w 12"/>
                <a:gd name="T51" fmla="*/ 7 h 8"/>
                <a:gd name="T52" fmla="*/ 1 w 12"/>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1" y="8"/>
                  </a:moveTo>
                  <a:cubicBezTo>
                    <a:pt x="1" y="8"/>
                    <a:pt x="1" y="8"/>
                    <a:pt x="2" y="8"/>
                  </a:cubicBezTo>
                  <a:cubicBezTo>
                    <a:pt x="2" y="8"/>
                    <a:pt x="3" y="8"/>
                    <a:pt x="3" y="7"/>
                  </a:cubicBezTo>
                  <a:cubicBezTo>
                    <a:pt x="4" y="7"/>
                    <a:pt x="4" y="7"/>
                    <a:pt x="4" y="7"/>
                  </a:cubicBezTo>
                  <a:cubicBezTo>
                    <a:pt x="5" y="7"/>
                    <a:pt x="5" y="6"/>
                    <a:pt x="6" y="6"/>
                  </a:cubicBezTo>
                  <a:cubicBezTo>
                    <a:pt x="6" y="6"/>
                    <a:pt x="7" y="6"/>
                    <a:pt x="7" y="6"/>
                  </a:cubicBezTo>
                  <a:cubicBezTo>
                    <a:pt x="8" y="5"/>
                    <a:pt x="8" y="5"/>
                    <a:pt x="8" y="4"/>
                  </a:cubicBezTo>
                  <a:cubicBezTo>
                    <a:pt x="9" y="4"/>
                    <a:pt x="9" y="4"/>
                    <a:pt x="9" y="4"/>
                  </a:cubicBezTo>
                  <a:cubicBezTo>
                    <a:pt x="10" y="3"/>
                    <a:pt x="10" y="3"/>
                    <a:pt x="10" y="2"/>
                  </a:cubicBezTo>
                  <a:cubicBezTo>
                    <a:pt x="10" y="2"/>
                    <a:pt x="10" y="1"/>
                    <a:pt x="10" y="1"/>
                  </a:cubicBezTo>
                  <a:cubicBezTo>
                    <a:pt x="11" y="1"/>
                    <a:pt x="12" y="1"/>
                    <a:pt x="11" y="0"/>
                  </a:cubicBezTo>
                  <a:cubicBezTo>
                    <a:pt x="11" y="0"/>
                    <a:pt x="11" y="0"/>
                    <a:pt x="10" y="0"/>
                  </a:cubicBezTo>
                  <a:cubicBezTo>
                    <a:pt x="10" y="0"/>
                    <a:pt x="10" y="0"/>
                    <a:pt x="9" y="0"/>
                  </a:cubicBezTo>
                  <a:cubicBezTo>
                    <a:pt x="9" y="0"/>
                    <a:pt x="8" y="0"/>
                    <a:pt x="8" y="0"/>
                  </a:cubicBezTo>
                  <a:cubicBezTo>
                    <a:pt x="8" y="0"/>
                    <a:pt x="8" y="1"/>
                    <a:pt x="7" y="1"/>
                  </a:cubicBezTo>
                  <a:cubicBezTo>
                    <a:pt x="7" y="1"/>
                    <a:pt x="7" y="1"/>
                    <a:pt x="6" y="1"/>
                  </a:cubicBezTo>
                  <a:cubicBezTo>
                    <a:pt x="6" y="1"/>
                    <a:pt x="6" y="0"/>
                    <a:pt x="6" y="0"/>
                  </a:cubicBezTo>
                  <a:cubicBezTo>
                    <a:pt x="5" y="0"/>
                    <a:pt x="5" y="0"/>
                    <a:pt x="5" y="0"/>
                  </a:cubicBezTo>
                  <a:cubicBezTo>
                    <a:pt x="4" y="0"/>
                    <a:pt x="4" y="0"/>
                    <a:pt x="3" y="0"/>
                  </a:cubicBezTo>
                  <a:cubicBezTo>
                    <a:pt x="3" y="0"/>
                    <a:pt x="3" y="0"/>
                    <a:pt x="3" y="0"/>
                  </a:cubicBezTo>
                  <a:cubicBezTo>
                    <a:pt x="3" y="1"/>
                    <a:pt x="3" y="1"/>
                    <a:pt x="2" y="1"/>
                  </a:cubicBezTo>
                  <a:cubicBezTo>
                    <a:pt x="2" y="2"/>
                    <a:pt x="2" y="2"/>
                    <a:pt x="2" y="3"/>
                  </a:cubicBezTo>
                  <a:cubicBezTo>
                    <a:pt x="2" y="3"/>
                    <a:pt x="2" y="3"/>
                    <a:pt x="2" y="4"/>
                  </a:cubicBezTo>
                  <a:cubicBezTo>
                    <a:pt x="2" y="4"/>
                    <a:pt x="1" y="4"/>
                    <a:pt x="1" y="5"/>
                  </a:cubicBezTo>
                  <a:cubicBezTo>
                    <a:pt x="1" y="5"/>
                    <a:pt x="1" y="5"/>
                    <a:pt x="1" y="6"/>
                  </a:cubicBezTo>
                  <a:cubicBezTo>
                    <a:pt x="1" y="6"/>
                    <a:pt x="1" y="6"/>
                    <a:pt x="1" y="7"/>
                  </a:cubicBezTo>
                  <a:cubicBezTo>
                    <a:pt x="1" y="7"/>
                    <a:pt x="0"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6" name="Freeform 87"/>
            <p:cNvSpPr>
              <a:spLocks/>
            </p:cNvSpPr>
            <p:nvPr/>
          </p:nvSpPr>
          <p:spPr bwMode="auto">
            <a:xfrm>
              <a:off x="5672139" y="2243139"/>
              <a:ext cx="22225" cy="22225"/>
            </a:xfrm>
            <a:custGeom>
              <a:avLst/>
              <a:gdLst>
                <a:gd name="T0" fmla="*/ 1 w 2"/>
                <a:gd name="T1" fmla="*/ 0 h 2"/>
                <a:gd name="T2" fmla="*/ 1 w 2"/>
                <a:gd name="T3" fmla="*/ 0 h 2"/>
                <a:gd name="T4" fmla="*/ 0 w 2"/>
                <a:gd name="T5" fmla="*/ 1 h 2"/>
                <a:gd name="T6" fmla="*/ 0 w 2"/>
                <a:gd name="T7" fmla="*/ 1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1" y="0"/>
                  </a:cubicBezTo>
                  <a:cubicBezTo>
                    <a:pt x="0" y="0"/>
                    <a:pt x="0" y="0"/>
                    <a:pt x="0" y="1"/>
                  </a:cubicBezTo>
                  <a:cubicBezTo>
                    <a:pt x="0" y="1"/>
                    <a:pt x="0" y="1"/>
                    <a:pt x="0" y="1"/>
                  </a:cubicBezTo>
                  <a:cubicBezTo>
                    <a:pt x="1" y="2"/>
                    <a:pt x="1" y="1"/>
                    <a:pt x="1" y="1"/>
                  </a:cubicBezTo>
                  <a:cubicBezTo>
                    <a:pt x="1" y="1"/>
                    <a:pt x="2" y="1"/>
                    <a:pt x="2" y="1"/>
                  </a:cubicBezTo>
                  <a:cubicBezTo>
                    <a:pt x="2" y="1"/>
                    <a:pt x="2" y="1"/>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7" name="Freeform 88"/>
            <p:cNvSpPr>
              <a:spLocks/>
            </p:cNvSpPr>
            <p:nvPr/>
          </p:nvSpPr>
          <p:spPr bwMode="auto">
            <a:xfrm>
              <a:off x="7346952" y="1757364"/>
              <a:ext cx="117475" cy="161925"/>
            </a:xfrm>
            <a:custGeom>
              <a:avLst/>
              <a:gdLst>
                <a:gd name="T0" fmla="*/ 2 w 11"/>
                <a:gd name="T1" fmla="*/ 9 h 15"/>
                <a:gd name="T2" fmla="*/ 3 w 11"/>
                <a:gd name="T3" fmla="*/ 9 h 15"/>
                <a:gd name="T4" fmla="*/ 4 w 11"/>
                <a:gd name="T5" fmla="*/ 10 h 15"/>
                <a:gd name="T6" fmla="*/ 4 w 11"/>
                <a:gd name="T7" fmla="*/ 11 h 15"/>
                <a:gd name="T8" fmla="*/ 4 w 11"/>
                <a:gd name="T9" fmla="*/ 13 h 15"/>
                <a:gd name="T10" fmla="*/ 4 w 11"/>
                <a:gd name="T11" fmla="*/ 14 h 15"/>
                <a:gd name="T12" fmla="*/ 6 w 11"/>
                <a:gd name="T13" fmla="*/ 14 h 15"/>
                <a:gd name="T14" fmla="*/ 7 w 11"/>
                <a:gd name="T15" fmla="*/ 14 h 15"/>
                <a:gd name="T16" fmla="*/ 8 w 11"/>
                <a:gd name="T17" fmla="*/ 14 h 15"/>
                <a:gd name="T18" fmla="*/ 8 w 11"/>
                <a:gd name="T19" fmla="*/ 14 h 15"/>
                <a:gd name="T20" fmla="*/ 9 w 11"/>
                <a:gd name="T21" fmla="*/ 14 h 15"/>
                <a:gd name="T22" fmla="*/ 9 w 11"/>
                <a:gd name="T23" fmla="*/ 13 h 15"/>
                <a:gd name="T24" fmla="*/ 10 w 11"/>
                <a:gd name="T25" fmla="*/ 12 h 15"/>
                <a:gd name="T26" fmla="*/ 11 w 11"/>
                <a:gd name="T27" fmla="*/ 11 h 15"/>
                <a:gd name="T28" fmla="*/ 11 w 11"/>
                <a:gd name="T29" fmla="*/ 11 h 15"/>
                <a:gd name="T30" fmla="*/ 10 w 11"/>
                <a:gd name="T31" fmla="*/ 10 h 15"/>
                <a:gd name="T32" fmla="*/ 10 w 11"/>
                <a:gd name="T33" fmla="*/ 10 h 15"/>
                <a:gd name="T34" fmla="*/ 9 w 11"/>
                <a:gd name="T35" fmla="*/ 9 h 15"/>
                <a:gd name="T36" fmla="*/ 9 w 11"/>
                <a:gd name="T37" fmla="*/ 8 h 15"/>
                <a:gd name="T38" fmla="*/ 9 w 11"/>
                <a:gd name="T39" fmla="*/ 8 h 15"/>
                <a:gd name="T40" fmla="*/ 10 w 11"/>
                <a:gd name="T41" fmla="*/ 7 h 15"/>
                <a:gd name="T42" fmla="*/ 10 w 11"/>
                <a:gd name="T43" fmla="*/ 7 h 15"/>
                <a:gd name="T44" fmla="*/ 11 w 11"/>
                <a:gd name="T45" fmla="*/ 6 h 15"/>
                <a:gd name="T46" fmla="*/ 11 w 11"/>
                <a:gd name="T47" fmla="*/ 4 h 15"/>
                <a:gd name="T48" fmla="*/ 11 w 11"/>
                <a:gd name="T49" fmla="*/ 4 h 15"/>
                <a:gd name="T50" fmla="*/ 10 w 11"/>
                <a:gd name="T51" fmla="*/ 2 h 15"/>
                <a:gd name="T52" fmla="*/ 11 w 11"/>
                <a:gd name="T53" fmla="*/ 1 h 15"/>
                <a:gd name="T54" fmla="*/ 11 w 11"/>
                <a:gd name="T55" fmla="*/ 1 h 15"/>
                <a:gd name="T56" fmla="*/ 10 w 11"/>
                <a:gd name="T57" fmla="*/ 0 h 15"/>
                <a:gd name="T58" fmla="*/ 10 w 11"/>
                <a:gd name="T59" fmla="*/ 1 h 15"/>
                <a:gd name="T60" fmla="*/ 9 w 11"/>
                <a:gd name="T61" fmla="*/ 0 h 15"/>
                <a:gd name="T62" fmla="*/ 8 w 11"/>
                <a:gd name="T63" fmla="*/ 0 h 15"/>
                <a:gd name="T64" fmla="*/ 8 w 11"/>
                <a:gd name="T65" fmla="*/ 1 h 15"/>
                <a:gd name="T66" fmla="*/ 8 w 11"/>
                <a:gd name="T67" fmla="*/ 2 h 15"/>
                <a:gd name="T68" fmla="*/ 6 w 11"/>
                <a:gd name="T69" fmla="*/ 4 h 15"/>
                <a:gd name="T70" fmla="*/ 6 w 11"/>
                <a:gd name="T71" fmla="*/ 5 h 15"/>
                <a:gd name="T72" fmla="*/ 5 w 11"/>
                <a:gd name="T73" fmla="*/ 6 h 15"/>
                <a:gd name="T74" fmla="*/ 3 w 11"/>
                <a:gd name="T75" fmla="*/ 6 h 15"/>
                <a:gd name="T76" fmla="*/ 2 w 11"/>
                <a:gd name="T77" fmla="*/ 7 h 15"/>
                <a:gd name="T78" fmla="*/ 1 w 11"/>
                <a:gd name="T79" fmla="*/ 7 h 15"/>
                <a:gd name="T80" fmla="*/ 1 w 11"/>
                <a:gd name="T81" fmla="*/ 8 h 15"/>
                <a:gd name="T82" fmla="*/ 0 w 11"/>
                <a:gd name="T83" fmla="*/ 8 h 15"/>
                <a:gd name="T84" fmla="*/ 0 w 11"/>
                <a:gd name="T85" fmla="*/ 8 h 15"/>
                <a:gd name="T86" fmla="*/ 1 w 11"/>
                <a:gd name="T87" fmla="*/ 9 h 15"/>
                <a:gd name="T88" fmla="*/ 2 w 11"/>
                <a:gd name="T8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5">
                  <a:moveTo>
                    <a:pt x="2" y="9"/>
                  </a:moveTo>
                  <a:cubicBezTo>
                    <a:pt x="2" y="9"/>
                    <a:pt x="3" y="9"/>
                    <a:pt x="3" y="9"/>
                  </a:cubicBezTo>
                  <a:cubicBezTo>
                    <a:pt x="3" y="9"/>
                    <a:pt x="4" y="9"/>
                    <a:pt x="4" y="10"/>
                  </a:cubicBezTo>
                  <a:cubicBezTo>
                    <a:pt x="4" y="10"/>
                    <a:pt x="4" y="11"/>
                    <a:pt x="4" y="11"/>
                  </a:cubicBezTo>
                  <a:cubicBezTo>
                    <a:pt x="4" y="12"/>
                    <a:pt x="4" y="12"/>
                    <a:pt x="4" y="13"/>
                  </a:cubicBezTo>
                  <a:cubicBezTo>
                    <a:pt x="4" y="13"/>
                    <a:pt x="4" y="14"/>
                    <a:pt x="4" y="14"/>
                  </a:cubicBezTo>
                  <a:cubicBezTo>
                    <a:pt x="5" y="15"/>
                    <a:pt x="5" y="14"/>
                    <a:pt x="6" y="14"/>
                  </a:cubicBezTo>
                  <a:cubicBezTo>
                    <a:pt x="6" y="14"/>
                    <a:pt x="7" y="14"/>
                    <a:pt x="7" y="14"/>
                  </a:cubicBezTo>
                  <a:cubicBezTo>
                    <a:pt x="8" y="14"/>
                    <a:pt x="8" y="14"/>
                    <a:pt x="8" y="14"/>
                  </a:cubicBezTo>
                  <a:cubicBezTo>
                    <a:pt x="8" y="14"/>
                    <a:pt x="8" y="14"/>
                    <a:pt x="8" y="14"/>
                  </a:cubicBezTo>
                  <a:cubicBezTo>
                    <a:pt x="8" y="14"/>
                    <a:pt x="8" y="14"/>
                    <a:pt x="9" y="14"/>
                  </a:cubicBezTo>
                  <a:cubicBezTo>
                    <a:pt x="9" y="13"/>
                    <a:pt x="9" y="13"/>
                    <a:pt x="9" y="13"/>
                  </a:cubicBezTo>
                  <a:cubicBezTo>
                    <a:pt x="10" y="13"/>
                    <a:pt x="10" y="12"/>
                    <a:pt x="10" y="12"/>
                  </a:cubicBezTo>
                  <a:cubicBezTo>
                    <a:pt x="11" y="12"/>
                    <a:pt x="11" y="12"/>
                    <a:pt x="11" y="11"/>
                  </a:cubicBezTo>
                  <a:cubicBezTo>
                    <a:pt x="11" y="11"/>
                    <a:pt x="11" y="11"/>
                    <a:pt x="11" y="11"/>
                  </a:cubicBezTo>
                  <a:cubicBezTo>
                    <a:pt x="11" y="11"/>
                    <a:pt x="10" y="11"/>
                    <a:pt x="10" y="10"/>
                  </a:cubicBezTo>
                  <a:cubicBezTo>
                    <a:pt x="10" y="10"/>
                    <a:pt x="10" y="10"/>
                    <a:pt x="10" y="10"/>
                  </a:cubicBezTo>
                  <a:cubicBezTo>
                    <a:pt x="10" y="9"/>
                    <a:pt x="9" y="10"/>
                    <a:pt x="9" y="9"/>
                  </a:cubicBezTo>
                  <a:cubicBezTo>
                    <a:pt x="9" y="9"/>
                    <a:pt x="8" y="9"/>
                    <a:pt x="9" y="8"/>
                  </a:cubicBezTo>
                  <a:cubicBezTo>
                    <a:pt x="9" y="8"/>
                    <a:pt x="9" y="8"/>
                    <a:pt x="9" y="8"/>
                  </a:cubicBezTo>
                  <a:cubicBezTo>
                    <a:pt x="10" y="7"/>
                    <a:pt x="10" y="7"/>
                    <a:pt x="10" y="7"/>
                  </a:cubicBezTo>
                  <a:cubicBezTo>
                    <a:pt x="10" y="7"/>
                    <a:pt x="10" y="7"/>
                    <a:pt x="10" y="7"/>
                  </a:cubicBezTo>
                  <a:cubicBezTo>
                    <a:pt x="11" y="7"/>
                    <a:pt x="11" y="6"/>
                    <a:pt x="11" y="6"/>
                  </a:cubicBezTo>
                  <a:cubicBezTo>
                    <a:pt x="11" y="5"/>
                    <a:pt x="11" y="5"/>
                    <a:pt x="11" y="4"/>
                  </a:cubicBezTo>
                  <a:cubicBezTo>
                    <a:pt x="11" y="4"/>
                    <a:pt x="11" y="4"/>
                    <a:pt x="11" y="4"/>
                  </a:cubicBezTo>
                  <a:cubicBezTo>
                    <a:pt x="11" y="3"/>
                    <a:pt x="10" y="3"/>
                    <a:pt x="10" y="2"/>
                  </a:cubicBezTo>
                  <a:cubicBezTo>
                    <a:pt x="10" y="2"/>
                    <a:pt x="11" y="2"/>
                    <a:pt x="11" y="1"/>
                  </a:cubicBezTo>
                  <a:cubicBezTo>
                    <a:pt x="11" y="1"/>
                    <a:pt x="11" y="1"/>
                    <a:pt x="11" y="1"/>
                  </a:cubicBezTo>
                  <a:cubicBezTo>
                    <a:pt x="10" y="1"/>
                    <a:pt x="10" y="0"/>
                    <a:pt x="10" y="0"/>
                  </a:cubicBezTo>
                  <a:cubicBezTo>
                    <a:pt x="10" y="0"/>
                    <a:pt x="10" y="1"/>
                    <a:pt x="10" y="1"/>
                  </a:cubicBezTo>
                  <a:cubicBezTo>
                    <a:pt x="9" y="1"/>
                    <a:pt x="9" y="0"/>
                    <a:pt x="9" y="0"/>
                  </a:cubicBezTo>
                  <a:cubicBezTo>
                    <a:pt x="9" y="0"/>
                    <a:pt x="9" y="0"/>
                    <a:pt x="8" y="0"/>
                  </a:cubicBezTo>
                  <a:cubicBezTo>
                    <a:pt x="8" y="0"/>
                    <a:pt x="9" y="1"/>
                    <a:pt x="8" y="1"/>
                  </a:cubicBezTo>
                  <a:cubicBezTo>
                    <a:pt x="8" y="1"/>
                    <a:pt x="8" y="2"/>
                    <a:pt x="8" y="2"/>
                  </a:cubicBezTo>
                  <a:cubicBezTo>
                    <a:pt x="7" y="3"/>
                    <a:pt x="7" y="3"/>
                    <a:pt x="6" y="4"/>
                  </a:cubicBezTo>
                  <a:cubicBezTo>
                    <a:pt x="6" y="4"/>
                    <a:pt x="6" y="5"/>
                    <a:pt x="6" y="5"/>
                  </a:cubicBezTo>
                  <a:cubicBezTo>
                    <a:pt x="5" y="6"/>
                    <a:pt x="5" y="6"/>
                    <a:pt x="5" y="6"/>
                  </a:cubicBezTo>
                  <a:cubicBezTo>
                    <a:pt x="4" y="6"/>
                    <a:pt x="4" y="6"/>
                    <a:pt x="3" y="6"/>
                  </a:cubicBezTo>
                  <a:cubicBezTo>
                    <a:pt x="3" y="7"/>
                    <a:pt x="2" y="7"/>
                    <a:pt x="2" y="7"/>
                  </a:cubicBezTo>
                  <a:cubicBezTo>
                    <a:pt x="2" y="7"/>
                    <a:pt x="1" y="7"/>
                    <a:pt x="1" y="7"/>
                  </a:cubicBezTo>
                  <a:cubicBezTo>
                    <a:pt x="1" y="7"/>
                    <a:pt x="1" y="7"/>
                    <a:pt x="1" y="8"/>
                  </a:cubicBezTo>
                  <a:cubicBezTo>
                    <a:pt x="0" y="8"/>
                    <a:pt x="0" y="8"/>
                    <a:pt x="0" y="8"/>
                  </a:cubicBezTo>
                  <a:cubicBezTo>
                    <a:pt x="0" y="8"/>
                    <a:pt x="0" y="8"/>
                    <a:pt x="0" y="8"/>
                  </a:cubicBezTo>
                  <a:cubicBezTo>
                    <a:pt x="0" y="8"/>
                    <a:pt x="1" y="8"/>
                    <a:pt x="1" y="9"/>
                  </a:cubicBezTo>
                  <a:cubicBezTo>
                    <a:pt x="1" y="9"/>
                    <a:pt x="1" y="9"/>
                    <a:pt x="2"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8" name="Freeform 89"/>
            <p:cNvSpPr>
              <a:spLocks/>
            </p:cNvSpPr>
            <p:nvPr/>
          </p:nvSpPr>
          <p:spPr bwMode="auto">
            <a:xfrm>
              <a:off x="7454902" y="3032126"/>
              <a:ext cx="182563" cy="238125"/>
            </a:xfrm>
            <a:custGeom>
              <a:avLst/>
              <a:gdLst>
                <a:gd name="T0" fmla="*/ 1 w 17"/>
                <a:gd name="T1" fmla="*/ 10 h 22"/>
                <a:gd name="T2" fmla="*/ 1 w 17"/>
                <a:gd name="T3" fmla="*/ 11 h 22"/>
                <a:gd name="T4" fmla="*/ 0 w 17"/>
                <a:gd name="T5" fmla="*/ 13 h 22"/>
                <a:gd name="T6" fmla="*/ 0 w 17"/>
                <a:gd name="T7" fmla="*/ 15 h 22"/>
                <a:gd name="T8" fmla="*/ 2 w 17"/>
                <a:gd name="T9" fmla="*/ 16 h 22"/>
                <a:gd name="T10" fmla="*/ 2 w 17"/>
                <a:gd name="T11" fmla="*/ 18 h 22"/>
                <a:gd name="T12" fmla="*/ 1 w 17"/>
                <a:gd name="T13" fmla="*/ 21 h 22"/>
                <a:gd name="T14" fmla="*/ 4 w 17"/>
                <a:gd name="T15" fmla="*/ 21 h 22"/>
                <a:gd name="T16" fmla="*/ 4 w 17"/>
                <a:gd name="T17" fmla="*/ 18 h 22"/>
                <a:gd name="T18" fmla="*/ 4 w 17"/>
                <a:gd name="T19" fmla="*/ 17 h 22"/>
                <a:gd name="T20" fmla="*/ 4 w 17"/>
                <a:gd name="T21" fmla="*/ 15 h 22"/>
                <a:gd name="T22" fmla="*/ 5 w 17"/>
                <a:gd name="T23" fmla="*/ 13 h 22"/>
                <a:gd name="T24" fmla="*/ 6 w 17"/>
                <a:gd name="T25" fmla="*/ 14 h 22"/>
                <a:gd name="T26" fmla="*/ 6 w 17"/>
                <a:gd name="T27" fmla="*/ 17 h 22"/>
                <a:gd name="T28" fmla="*/ 7 w 17"/>
                <a:gd name="T29" fmla="*/ 17 h 22"/>
                <a:gd name="T30" fmla="*/ 7 w 17"/>
                <a:gd name="T31" fmla="*/ 19 h 22"/>
                <a:gd name="T32" fmla="*/ 8 w 17"/>
                <a:gd name="T33" fmla="*/ 18 h 22"/>
                <a:gd name="T34" fmla="*/ 10 w 17"/>
                <a:gd name="T35" fmla="*/ 18 h 22"/>
                <a:gd name="T36" fmla="*/ 10 w 17"/>
                <a:gd name="T37" fmla="*/ 16 h 22"/>
                <a:gd name="T38" fmla="*/ 9 w 17"/>
                <a:gd name="T39" fmla="*/ 15 h 22"/>
                <a:gd name="T40" fmla="*/ 9 w 17"/>
                <a:gd name="T41" fmla="*/ 14 h 22"/>
                <a:gd name="T42" fmla="*/ 7 w 17"/>
                <a:gd name="T43" fmla="*/ 12 h 22"/>
                <a:gd name="T44" fmla="*/ 7 w 17"/>
                <a:gd name="T45" fmla="*/ 11 h 22"/>
                <a:gd name="T46" fmla="*/ 9 w 17"/>
                <a:gd name="T47" fmla="*/ 10 h 22"/>
                <a:gd name="T48" fmla="*/ 11 w 17"/>
                <a:gd name="T49" fmla="*/ 8 h 22"/>
                <a:gd name="T50" fmla="*/ 12 w 17"/>
                <a:gd name="T51" fmla="*/ 7 h 22"/>
                <a:gd name="T52" fmla="*/ 10 w 17"/>
                <a:gd name="T53" fmla="*/ 7 h 22"/>
                <a:gd name="T54" fmla="*/ 9 w 17"/>
                <a:gd name="T55" fmla="*/ 8 h 22"/>
                <a:gd name="T56" fmla="*/ 7 w 17"/>
                <a:gd name="T57" fmla="*/ 8 h 22"/>
                <a:gd name="T58" fmla="*/ 5 w 17"/>
                <a:gd name="T59" fmla="*/ 9 h 22"/>
                <a:gd name="T60" fmla="*/ 4 w 17"/>
                <a:gd name="T61" fmla="*/ 7 h 22"/>
                <a:gd name="T62" fmla="*/ 4 w 17"/>
                <a:gd name="T63" fmla="*/ 4 h 22"/>
                <a:gd name="T64" fmla="*/ 6 w 17"/>
                <a:gd name="T65" fmla="*/ 5 h 22"/>
                <a:gd name="T66" fmla="*/ 9 w 17"/>
                <a:gd name="T67" fmla="*/ 5 h 22"/>
                <a:gd name="T68" fmla="*/ 11 w 17"/>
                <a:gd name="T69" fmla="*/ 5 h 22"/>
                <a:gd name="T70" fmla="*/ 15 w 17"/>
                <a:gd name="T71" fmla="*/ 4 h 22"/>
                <a:gd name="T72" fmla="*/ 16 w 17"/>
                <a:gd name="T73" fmla="*/ 2 h 22"/>
                <a:gd name="T74" fmla="*/ 17 w 17"/>
                <a:gd name="T75" fmla="*/ 1 h 22"/>
                <a:gd name="T76" fmla="*/ 15 w 17"/>
                <a:gd name="T77" fmla="*/ 1 h 22"/>
                <a:gd name="T78" fmla="*/ 14 w 17"/>
                <a:gd name="T79" fmla="*/ 2 h 22"/>
                <a:gd name="T80" fmla="*/ 13 w 17"/>
                <a:gd name="T81" fmla="*/ 3 h 22"/>
                <a:gd name="T82" fmla="*/ 10 w 17"/>
                <a:gd name="T83" fmla="*/ 3 h 22"/>
                <a:gd name="T84" fmla="*/ 8 w 17"/>
                <a:gd name="T85" fmla="*/ 2 h 22"/>
                <a:gd name="T86" fmla="*/ 5 w 17"/>
                <a:gd name="T87" fmla="*/ 2 h 22"/>
                <a:gd name="T88" fmla="*/ 5 w 17"/>
                <a:gd name="T89" fmla="*/ 3 h 22"/>
                <a:gd name="T90" fmla="*/ 3 w 17"/>
                <a:gd name="T91" fmla="*/ 3 h 22"/>
                <a:gd name="T92" fmla="*/ 2 w 17"/>
                <a:gd name="T93" fmla="*/ 6 h 22"/>
                <a:gd name="T94" fmla="*/ 1 w 17"/>
                <a:gd name="T9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22">
                  <a:moveTo>
                    <a:pt x="1" y="9"/>
                  </a:moveTo>
                  <a:cubicBezTo>
                    <a:pt x="1" y="9"/>
                    <a:pt x="1" y="9"/>
                    <a:pt x="1" y="10"/>
                  </a:cubicBezTo>
                  <a:cubicBezTo>
                    <a:pt x="1" y="10"/>
                    <a:pt x="1" y="10"/>
                    <a:pt x="1" y="11"/>
                  </a:cubicBezTo>
                  <a:cubicBezTo>
                    <a:pt x="1" y="11"/>
                    <a:pt x="1" y="11"/>
                    <a:pt x="1" y="11"/>
                  </a:cubicBezTo>
                  <a:cubicBezTo>
                    <a:pt x="1" y="11"/>
                    <a:pt x="1" y="11"/>
                    <a:pt x="1" y="12"/>
                  </a:cubicBezTo>
                  <a:cubicBezTo>
                    <a:pt x="1" y="12"/>
                    <a:pt x="0" y="12"/>
                    <a:pt x="0" y="13"/>
                  </a:cubicBezTo>
                  <a:cubicBezTo>
                    <a:pt x="0" y="13"/>
                    <a:pt x="0" y="14"/>
                    <a:pt x="0" y="14"/>
                  </a:cubicBezTo>
                  <a:cubicBezTo>
                    <a:pt x="0" y="15"/>
                    <a:pt x="0" y="15"/>
                    <a:pt x="0" y="15"/>
                  </a:cubicBezTo>
                  <a:cubicBezTo>
                    <a:pt x="1" y="16"/>
                    <a:pt x="1" y="15"/>
                    <a:pt x="1" y="15"/>
                  </a:cubicBezTo>
                  <a:cubicBezTo>
                    <a:pt x="2" y="15"/>
                    <a:pt x="2" y="15"/>
                    <a:pt x="2" y="16"/>
                  </a:cubicBezTo>
                  <a:cubicBezTo>
                    <a:pt x="2" y="16"/>
                    <a:pt x="2" y="16"/>
                    <a:pt x="2" y="17"/>
                  </a:cubicBezTo>
                  <a:cubicBezTo>
                    <a:pt x="2" y="17"/>
                    <a:pt x="2" y="18"/>
                    <a:pt x="2" y="18"/>
                  </a:cubicBezTo>
                  <a:cubicBezTo>
                    <a:pt x="2" y="19"/>
                    <a:pt x="2" y="19"/>
                    <a:pt x="2" y="20"/>
                  </a:cubicBezTo>
                  <a:cubicBezTo>
                    <a:pt x="2" y="20"/>
                    <a:pt x="1" y="21"/>
                    <a:pt x="1" y="21"/>
                  </a:cubicBezTo>
                  <a:cubicBezTo>
                    <a:pt x="1" y="22"/>
                    <a:pt x="2" y="22"/>
                    <a:pt x="3" y="22"/>
                  </a:cubicBezTo>
                  <a:cubicBezTo>
                    <a:pt x="3" y="22"/>
                    <a:pt x="4" y="22"/>
                    <a:pt x="4" y="21"/>
                  </a:cubicBezTo>
                  <a:cubicBezTo>
                    <a:pt x="4" y="21"/>
                    <a:pt x="4" y="20"/>
                    <a:pt x="4" y="20"/>
                  </a:cubicBezTo>
                  <a:cubicBezTo>
                    <a:pt x="4" y="19"/>
                    <a:pt x="4" y="19"/>
                    <a:pt x="4" y="18"/>
                  </a:cubicBezTo>
                  <a:cubicBezTo>
                    <a:pt x="4" y="18"/>
                    <a:pt x="4" y="18"/>
                    <a:pt x="4" y="17"/>
                  </a:cubicBezTo>
                  <a:cubicBezTo>
                    <a:pt x="4" y="17"/>
                    <a:pt x="4" y="17"/>
                    <a:pt x="4" y="17"/>
                  </a:cubicBezTo>
                  <a:cubicBezTo>
                    <a:pt x="4" y="16"/>
                    <a:pt x="4" y="16"/>
                    <a:pt x="4" y="15"/>
                  </a:cubicBezTo>
                  <a:cubicBezTo>
                    <a:pt x="4" y="15"/>
                    <a:pt x="4" y="15"/>
                    <a:pt x="4" y="15"/>
                  </a:cubicBezTo>
                  <a:cubicBezTo>
                    <a:pt x="4" y="14"/>
                    <a:pt x="4" y="14"/>
                    <a:pt x="4" y="14"/>
                  </a:cubicBezTo>
                  <a:cubicBezTo>
                    <a:pt x="4" y="13"/>
                    <a:pt x="4" y="13"/>
                    <a:pt x="5" y="13"/>
                  </a:cubicBezTo>
                  <a:cubicBezTo>
                    <a:pt x="5" y="13"/>
                    <a:pt x="5" y="13"/>
                    <a:pt x="6" y="13"/>
                  </a:cubicBezTo>
                  <a:cubicBezTo>
                    <a:pt x="6" y="13"/>
                    <a:pt x="6" y="14"/>
                    <a:pt x="6" y="14"/>
                  </a:cubicBezTo>
                  <a:cubicBezTo>
                    <a:pt x="6" y="15"/>
                    <a:pt x="5" y="15"/>
                    <a:pt x="6" y="16"/>
                  </a:cubicBezTo>
                  <a:cubicBezTo>
                    <a:pt x="6" y="16"/>
                    <a:pt x="6" y="16"/>
                    <a:pt x="6" y="17"/>
                  </a:cubicBezTo>
                  <a:cubicBezTo>
                    <a:pt x="6" y="17"/>
                    <a:pt x="7" y="16"/>
                    <a:pt x="7" y="17"/>
                  </a:cubicBezTo>
                  <a:cubicBezTo>
                    <a:pt x="7" y="17"/>
                    <a:pt x="7" y="17"/>
                    <a:pt x="7" y="17"/>
                  </a:cubicBezTo>
                  <a:cubicBezTo>
                    <a:pt x="7" y="18"/>
                    <a:pt x="7" y="18"/>
                    <a:pt x="7" y="18"/>
                  </a:cubicBezTo>
                  <a:cubicBezTo>
                    <a:pt x="6" y="18"/>
                    <a:pt x="6" y="19"/>
                    <a:pt x="7" y="19"/>
                  </a:cubicBezTo>
                  <a:cubicBezTo>
                    <a:pt x="7" y="20"/>
                    <a:pt x="8" y="20"/>
                    <a:pt x="8" y="19"/>
                  </a:cubicBezTo>
                  <a:cubicBezTo>
                    <a:pt x="8" y="19"/>
                    <a:pt x="8" y="19"/>
                    <a:pt x="8" y="18"/>
                  </a:cubicBezTo>
                  <a:cubicBezTo>
                    <a:pt x="9" y="18"/>
                    <a:pt x="9" y="18"/>
                    <a:pt x="9" y="18"/>
                  </a:cubicBezTo>
                  <a:cubicBezTo>
                    <a:pt x="9" y="18"/>
                    <a:pt x="10" y="18"/>
                    <a:pt x="10" y="18"/>
                  </a:cubicBezTo>
                  <a:cubicBezTo>
                    <a:pt x="10" y="18"/>
                    <a:pt x="11" y="18"/>
                    <a:pt x="11" y="17"/>
                  </a:cubicBezTo>
                  <a:cubicBezTo>
                    <a:pt x="10" y="17"/>
                    <a:pt x="10" y="17"/>
                    <a:pt x="10" y="16"/>
                  </a:cubicBezTo>
                  <a:cubicBezTo>
                    <a:pt x="10" y="16"/>
                    <a:pt x="9" y="16"/>
                    <a:pt x="9" y="16"/>
                  </a:cubicBezTo>
                  <a:cubicBezTo>
                    <a:pt x="9" y="15"/>
                    <a:pt x="9" y="15"/>
                    <a:pt x="9" y="15"/>
                  </a:cubicBezTo>
                  <a:cubicBezTo>
                    <a:pt x="9" y="15"/>
                    <a:pt x="10" y="15"/>
                    <a:pt x="10" y="14"/>
                  </a:cubicBezTo>
                  <a:cubicBezTo>
                    <a:pt x="10" y="14"/>
                    <a:pt x="9" y="14"/>
                    <a:pt x="9" y="14"/>
                  </a:cubicBezTo>
                  <a:cubicBezTo>
                    <a:pt x="9" y="13"/>
                    <a:pt x="9" y="13"/>
                    <a:pt x="8" y="13"/>
                  </a:cubicBezTo>
                  <a:cubicBezTo>
                    <a:pt x="8" y="12"/>
                    <a:pt x="8" y="12"/>
                    <a:pt x="7" y="12"/>
                  </a:cubicBezTo>
                  <a:cubicBezTo>
                    <a:pt x="7" y="11"/>
                    <a:pt x="7" y="11"/>
                    <a:pt x="7" y="11"/>
                  </a:cubicBezTo>
                  <a:cubicBezTo>
                    <a:pt x="7" y="11"/>
                    <a:pt x="7" y="11"/>
                    <a:pt x="7" y="11"/>
                  </a:cubicBezTo>
                  <a:cubicBezTo>
                    <a:pt x="8" y="11"/>
                    <a:pt x="8" y="11"/>
                    <a:pt x="8" y="10"/>
                  </a:cubicBezTo>
                  <a:cubicBezTo>
                    <a:pt x="8" y="10"/>
                    <a:pt x="8" y="10"/>
                    <a:pt x="9" y="10"/>
                  </a:cubicBezTo>
                  <a:cubicBezTo>
                    <a:pt x="9" y="10"/>
                    <a:pt x="10" y="10"/>
                    <a:pt x="10" y="9"/>
                  </a:cubicBezTo>
                  <a:cubicBezTo>
                    <a:pt x="10" y="9"/>
                    <a:pt x="10" y="8"/>
                    <a:pt x="11" y="8"/>
                  </a:cubicBezTo>
                  <a:cubicBezTo>
                    <a:pt x="11" y="8"/>
                    <a:pt x="12" y="9"/>
                    <a:pt x="12" y="8"/>
                  </a:cubicBezTo>
                  <a:cubicBezTo>
                    <a:pt x="12" y="8"/>
                    <a:pt x="12" y="8"/>
                    <a:pt x="12" y="7"/>
                  </a:cubicBezTo>
                  <a:cubicBezTo>
                    <a:pt x="12" y="7"/>
                    <a:pt x="12" y="7"/>
                    <a:pt x="12" y="7"/>
                  </a:cubicBezTo>
                  <a:cubicBezTo>
                    <a:pt x="11" y="6"/>
                    <a:pt x="11" y="7"/>
                    <a:pt x="10" y="7"/>
                  </a:cubicBezTo>
                  <a:cubicBezTo>
                    <a:pt x="10" y="7"/>
                    <a:pt x="9" y="7"/>
                    <a:pt x="9" y="7"/>
                  </a:cubicBezTo>
                  <a:cubicBezTo>
                    <a:pt x="9" y="7"/>
                    <a:pt x="9" y="7"/>
                    <a:pt x="9" y="8"/>
                  </a:cubicBezTo>
                  <a:cubicBezTo>
                    <a:pt x="8" y="8"/>
                    <a:pt x="8" y="8"/>
                    <a:pt x="8" y="8"/>
                  </a:cubicBezTo>
                  <a:cubicBezTo>
                    <a:pt x="7" y="8"/>
                    <a:pt x="7" y="8"/>
                    <a:pt x="7" y="8"/>
                  </a:cubicBezTo>
                  <a:cubicBezTo>
                    <a:pt x="7" y="8"/>
                    <a:pt x="7" y="8"/>
                    <a:pt x="7" y="9"/>
                  </a:cubicBezTo>
                  <a:cubicBezTo>
                    <a:pt x="6" y="9"/>
                    <a:pt x="6" y="9"/>
                    <a:pt x="5" y="9"/>
                  </a:cubicBezTo>
                  <a:cubicBezTo>
                    <a:pt x="5" y="8"/>
                    <a:pt x="5" y="8"/>
                    <a:pt x="5" y="8"/>
                  </a:cubicBezTo>
                  <a:cubicBezTo>
                    <a:pt x="5" y="7"/>
                    <a:pt x="5" y="7"/>
                    <a:pt x="4" y="7"/>
                  </a:cubicBezTo>
                  <a:cubicBezTo>
                    <a:pt x="4" y="7"/>
                    <a:pt x="4" y="6"/>
                    <a:pt x="4" y="6"/>
                  </a:cubicBezTo>
                  <a:cubicBezTo>
                    <a:pt x="4" y="5"/>
                    <a:pt x="4" y="5"/>
                    <a:pt x="4" y="4"/>
                  </a:cubicBezTo>
                  <a:cubicBezTo>
                    <a:pt x="4" y="4"/>
                    <a:pt x="5" y="4"/>
                    <a:pt x="5" y="4"/>
                  </a:cubicBezTo>
                  <a:cubicBezTo>
                    <a:pt x="6" y="4"/>
                    <a:pt x="6" y="5"/>
                    <a:pt x="6" y="5"/>
                  </a:cubicBezTo>
                  <a:cubicBezTo>
                    <a:pt x="6" y="5"/>
                    <a:pt x="7" y="5"/>
                    <a:pt x="7" y="5"/>
                  </a:cubicBezTo>
                  <a:cubicBezTo>
                    <a:pt x="8" y="5"/>
                    <a:pt x="8" y="5"/>
                    <a:pt x="9" y="5"/>
                  </a:cubicBezTo>
                  <a:cubicBezTo>
                    <a:pt x="9" y="4"/>
                    <a:pt x="10" y="4"/>
                    <a:pt x="10" y="4"/>
                  </a:cubicBezTo>
                  <a:cubicBezTo>
                    <a:pt x="10" y="4"/>
                    <a:pt x="10" y="4"/>
                    <a:pt x="11" y="5"/>
                  </a:cubicBezTo>
                  <a:cubicBezTo>
                    <a:pt x="12" y="5"/>
                    <a:pt x="12" y="4"/>
                    <a:pt x="13" y="4"/>
                  </a:cubicBezTo>
                  <a:cubicBezTo>
                    <a:pt x="14" y="4"/>
                    <a:pt x="14" y="5"/>
                    <a:pt x="15" y="4"/>
                  </a:cubicBezTo>
                  <a:cubicBezTo>
                    <a:pt x="15" y="4"/>
                    <a:pt x="15" y="4"/>
                    <a:pt x="15" y="4"/>
                  </a:cubicBezTo>
                  <a:cubicBezTo>
                    <a:pt x="16" y="3"/>
                    <a:pt x="16" y="3"/>
                    <a:pt x="16" y="2"/>
                  </a:cubicBezTo>
                  <a:cubicBezTo>
                    <a:pt x="16" y="2"/>
                    <a:pt x="16" y="2"/>
                    <a:pt x="17" y="1"/>
                  </a:cubicBezTo>
                  <a:cubicBezTo>
                    <a:pt x="17" y="1"/>
                    <a:pt x="17" y="1"/>
                    <a:pt x="17" y="1"/>
                  </a:cubicBezTo>
                  <a:cubicBezTo>
                    <a:pt x="17" y="0"/>
                    <a:pt x="16" y="0"/>
                    <a:pt x="16" y="0"/>
                  </a:cubicBezTo>
                  <a:cubicBezTo>
                    <a:pt x="15" y="0"/>
                    <a:pt x="15" y="0"/>
                    <a:pt x="15" y="1"/>
                  </a:cubicBezTo>
                  <a:cubicBezTo>
                    <a:pt x="15" y="1"/>
                    <a:pt x="15" y="1"/>
                    <a:pt x="15" y="1"/>
                  </a:cubicBezTo>
                  <a:cubicBezTo>
                    <a:pt x="15" y="2"/>
                    <a:pt x="14" y="1"/>
                    <a:pt x="14" y="2"/>
                  </a:cubicBezTo>
                  <a:cubicBezTo>
                    <a:pt x="14" y="2"/>
                    <a:pt x="14" y="2"/>
                    <a:pt x="14" y="2"/>
                  </a:cubicBezTo>
                  <a:cubicBezTo>
                    <a:pt x="14" y="3"/>
                    <a:pt x="13" y="3"/>
                    <a:pt x="13" y="3"/>
                  </a:cubicBezTo>
                  <a:cubicBezTo>
                    <a:pt x="12" y="3"/>
                    <a:pt x="12" y="3"/>
                    <a:pt x="11" y="3"/>
                  </a:cubicBezTo>
                  <a:cubicBezTo>
                    <a:pt x="11" y="3"/>
                    <a:pt x="11" y="3"/>
                    <a:pt x="10" y="3"/>
                  </a:cubicBezTo>
                  <a:cubicBezTo>
                    <a:pt x="10" y="3"/>
                    <a:pt x="10" y="2"/>
                    <a:pt x="9" y="2"/>
                  </a:cubicBezTo>
                  <a:cubicBezTo>
                    <a:pt x="9" y="2"/>
                    <a:pt x="8" y="2"/>
                    <a:pt x="8" y="2"/>
                  </a:cubicBezTo>
                  <a:cubicBezTo>
                    <a:pt x="7" y="2"/>
                    <a:pt x="7" y="2"/>
                    <a:pt x="7" y="2"/>
                  </a:cubicBezTo>
                  <a:cubicBezTo>
                    <a:pt x="6" y="2"/>
                    <a:pt x="6" y="1"/>
                    <a:pt x="5" y="2"/>
                  </a:cubicBezTo>
                  <a:cubicBezTo>
                    <a:pt x="5" y="2"/>
                    <a:pt x="5" y="2"/>
                    <a:pt x="5" y="2"/>
                  </a:cubicBezTo>
                  <a:cubicBezTo>
                    <a:pt x="5" y="2"/>
                    <a:pt x="5" y="3"/>
                    <a:pt x="5" y="3"/>
                  </a:cubicBezTo>
                  <a:cubicBezTo>
                    <a:pt x="4" y="3"/>
                    <a:pt x="4" y="3"/>
                    <a:pt x="4" y="3"/>
                  </a:cubicBezTo>
                  <a:cubicBezTo>
                    <a:pt x="3" y="3"/>
                    <a:pt x="3" y="3"/>
                    <a:pt x="3" y="3"/>
                  </a:cubicBezTo>
                  <a:cubicBezTo>
                    <a:pt x="2" y="4"/>
                    <a:pt x="2" y="4"/>
                    <a:pt x="2" y="5"/>
                  </a:cubicBezTo>
                  <a:cubicBezTo>
                    <a:pt x="2" y="6"/>
                    <a:pt x="2" y="6"/>
                    <a:pt x="2" y="6"/>
                  </a:cubicBezTo>
                  <a:cubicBezTo>
                    <a:pt x="2" y="7"/>
                    <a:pt x="2" y="7"/>
                    <a:pt x="2" y="8"/>
                  </a:cubicBezTo>
                  <a:cubicBezTo>
                    <a:pt x="2" y="8"/>
                    <a:pt x="1" y="8"/>
                    <a:pt x="1"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99" name="Freeform 90"/>
            <p:cNvSpPr>
              <a:spLocks/>
            </p:cNvSpPr>
            <p:nvPr/>
          </p:nvSpPr>
          <p:spPr bwMode="auto">
            <a:xfrm>
              <a:off x="6677027" y="2200276"/>
              <a:ext cx="227013" cy="573088"/>
            </a:xfrm>
            <a:custGeom>
              <a:avLst/>
              <a:gdLst>
                <a:gd name="T0" fmla="*/ 4 w 21"/>
                <a:gd name="T1" fmla="*/ 25 h 53"/>
                <a:gd name="T2" fmla="*/ 4 w 21"/>
                <a:gd name="T3" fmla="*/ 27 h 53"/>
                <a:gd name="T4" fmla="*/ 5 w 21"/>
                <a:gd name="T5" fmla="*/ 28 h 53"/>
                <a:gd name="T6" fmla="*/ 6 w 21"/>
                <a:gd name="T7" fmla="*/ 29 h 53"/>
                <a:gd name="T8" fmla="*/ 7 w 21"/>
                <a:gd name="T9" fmla="*/ 34 h 53"/>
                <a:gd name="T10" fmla="*/ 8 w 21"/>
                <a:gd name="T11" fmla="*/ 36 h 53"/>
                <a:gd name="T12" fmla="*/ 12 w 21"/>
                <a:gd name="T13" fmla="*/ 36 h 53"/>
                <a:gd name="T14" fmla="*/ 13 w 21"/>
                <a:gd name="T15" fmla="*/ 34 h 53"/>
                <a:gd name="T16" fmla="*/ 15 w 21"/>
                <a:gd name="T17" fmla="*/ 34 h 53"/>
                <a:gd name="T18" fmla="*/ 16 w 21"/>
                <a:gd name="T19" fmla="*/ 36 h 53"/>
                <a:gd name="T20" fmla="*/ 17 w 21"/>
                <a:gd name="T21" fmla="*/ 42 h 53"/>
                <a:gd name="T22" fmla="*/ 18 w 21"/>
                <a:gd name="T23" fmla="*/ 44 h 53"/>
                <a:gd name="T24" fmla="*/ 18 w 21"/>
                <a:gd name="T25" fmla="*/ 48 h 53"/>
                <a:gd name="T26" fmla="*/ 19 w 21"/>
                <a:gd name="T27" fmla="*/ 50 h 53"/>
                <a:gd name="T28" fmla="*/ 19 w 21"/>
                <a:gd name="T29" fmla="*/ 52 h 53"/>
                <a:gd name="T30" fmla="*/ 20 w 21"/>
                <a:gd name="T31" fmla="*/ 50 h 53"/>
                <a:gd name="T32" fmla="*/ 21 w 21"/>
                <a:gd name="T33" fmla="*/ 47 h 53"/>
                <a:gd name="T34" fmla="*/ 20 w 21"/>
                <a:gd name="T35" fmla="*/ 44 h 53"/>
                <a:gd name="T36" fmla="*/ 19 w 21"/>
                <a:gd name="T37" fmla="*/ 41 h 53"/>
                <a:gd name="T38" fmla="*/ 19 w 21"/>
                <a:gd name="T39" fmla="*/ 38 h 53"/>
                <a:gd name="T40" fmla="*/ 18 w 21"/>
                <a:gd name="T41" fmla="*/ 34 h 53"/>
                <a:gd name="T42" fmla="*/ 15 w 21"/>
                <a:gd name="T43" fmla="*/ 31 h 53"/>
                <a:gd name="T44" fmla="*/ 15 w 21"/>
                <a:gd name="T45" fmla="*/ 28 h 53"/>
                <a:gd name="T46" fmla="*/ 15 w 21"/>
                <a:gd name="T47" fmla="*/ 26 h 53"/>
                <a:gd name="T48" fmla="*/ 17 w 21"/>
                <a:gd name="T49" fmla="*/ 25 h 53"/>
                <a:gd name="T50" fmla="*/ 20 w 21"/>
                <a:gd name="T51" fmla="*/ 22 h 53"/>
                <a:gd name="T52" fmla="*/ 20 w 21"/>
                <a:gd name="T53" fmla="*/ 20 h 53"/>
                <a:gd name="T54" fmla="*/ 17 w 21"/>
                <a:gd name="T55" fmla="*/ 18 h 53"/>
                <a:gd name="T56" fmla="*/ 16 w 21"/>
                <a:gd name="T57" fmla="*/ 16 h 53"/>
                <a:gd name="T58" fmla="*/ 14 w 21"/>
                <a:gd name="T59" fmla="*/ 13 h 53"/>
                <a:gd name="T60" fmla="*/ 12 w 21"/>
                <a:gd name="T61" fmla="*/ 10 h 53"/>
                <a:gd name="T62" fmla="*/ 14 w 21"/>
                <a:gd name="T63" fmla="*/ 6 h 53"/>
                <a:gd name="T64" fmla="*/ 11 w 21"/>
                <a:gd name="T65" fmla="*/ 2 h 53"/>
                <a:gd name="T66" fmla="*/ 9 w 21"/>
                <a:gd name="T67" fmla="*/ 0 h 53"/>
                <a:gd name="T68" fmla="*/ 7 w 21"/>
                <a:gd name="T69" fmla="*/ 4 h 53"/>
                <a:gd name="T70" fmla="*/ 5 w 21"/>
                <a:gd name="T71" fmla="*/ 7 h 53"/>
                <a:gd name="T72" fmla="*/ 5 w 21"/>
                <a:gd name="T73" fmla="*/ 10 h 53"/>
                <a:gd name="T74" fmla="*/ 4 w 21"/>
                <a:gd name="T75" fmla="*/ 14 h 53"/>
                <a:gd name="T76" fmla="*/ 3 w 21"/>
                <a:gd name="T77" fmla="*/ 15 h 53"/>
                <a:gd name="T78" fmla="*/ 2 w 21"/>
                <a:gd name="T79" fmla="*/ 17 h 53"/>
                <a:gd name="T80" fmla="*/ 1 w 21"/>
                <a:gd name="T81" fmla="*/ 18 h 53"/>
                <a:gd name="T82" fmla="*/ 1 w 21"/>
                <a:gd name="T83" fmla="*/ 22 h 53"/>
                <a:gd name="T84" fmla="*/ 0 w 21"/>
                <a:gd name="T85"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53">
                  <a:moveTo>
                    <a:pt x="1" y="25"/>
                  </a:moveTo>
                  <a:cubicBezTo>
                    <a:pt x="2" y="25"/>
                    <a:pt x="2" y="24"/>
                    <a:pt x="2" y="24"/>
                  </a:cubicBezTo>
                  <a:cubicBezTo>
                    <a:pt x="3" y="24"/>
                    <a:pt x="4" y="24"/>
                    <a:pt x="4" y="25"/>
                  </a:cubicBezTo>
                  <a:cubicBezTo>
                    <a:pt x="4" y="26"/>
                    <a:pt x="5" y="26"/>
                    <a:pt x="4" y="26"/>
                  </a:cubicBezTo>
                  <a:cubicBezTo>
                    <a:pt x="4" y="26"/>
                    <a:pt x="4" y="26"/>
                    <a:pt x="4" y="26"/>
                  </a:cubicBezTo>
                  <a:cubicBezTo>
                    <a:pt x="4" y="27"/>
                    <a:pt x="4" y="27"/>
                    <a:pt x="4" y="27"/>
                  </a:cubicBezTo>
                  <a:cubicBezTo>
                    <a:pt x="3" y="27"/>
                    <a:pt x="4" y="27"/>
                    <a:pt x="4" y="28"/>
                  </a:cubicBezTo>
                  <a:cubicBezTo>
                    <a:pt x="4" y="28"/>
                    <a:pt x="4" y="28"/>
                    <a:pt x="4" y="28"/>
                  </a:cubicBezTo>
                  <a:cubicBezTo>
                    <a:pt x="5" y="28"/>
                    <a:pt x="5" y="28"/>
                    <a:pt x="5" y="28"/>
                  </a:cubicBezTo>
                  <a:cubicBezTo>
                    <a:pt x="5" y="27"/>
                    <a:pt x="5" y="27"/>
                    <a:pt x="5" y="27"/>
                  </a:cubicBezTo>
                  <a:cubicBezTo>
                    <a:pt x="5" y="28"/>
                    <a:pt x="5" y="28"/>
                    <a:pt x="6" y="28"/>
                  </a:cubicBezTo>
                  <a:cubicBezTo>
                    <a:pt x="6" y="28"/>
                    <a:pt x="6" y="29"/>
                    <a:pt x="6" y="29"/>
                  </a:cubicBezTo>
                  <a:cubicBezTo>
                    <a:pt x="7" y="30"/>
                    <a:pt x="7" y="30"/>
                    <a:pt x="7" y="31"/>
                  </a:cubicBezTo>
                  <a:cubicBezTo>
                    <a:pt x="7" y="31"/>
                    <a:pt x="7" y="32"/>
                    <a:pt x="8" y="32"/>
                  </a:cubicBezTo>
                  <a:cubicBezTo>
                    <a:pt x="8" y="33"/>
                    <a:pt x="7" y="33"/>
                    <a:pt x="7" y="34"/>
                  </a:cubicBezTo>
                  <a:cubicBezTo>
                    <a:pt x="7" y="35"/>
                    <a:pt x="7" y="35"/>
                    <a:pt x="7" y="36"/>
                  </a:cubicBezTo>
                  <a:cubicBezTo>
                    <a:pt x="7" y="36"/>
                    <a:pt x="7" y="36"/>
                    <a:pt x="8" y="36"/>
                  </a:cubicBezTo>
                  <a:cubicBezTo>
                    <a:pt x="8" y="36"/>
                    <a:pt x="8" y="36"/>
                    <a:pt x="8" y="36"/>
                  </a:cubicBezTo>
                  <a:cubicBezTo>
                    <a:pt x="9" y="36"/>
                    <a:pt x="9" y="36"/>
                    <a:pt x="9" y="36"/>
                  </a:cubicBezTo>
                  <a:cubicBezTo>
                    <a:pt x="10" y="36"/>
                    <a:pt x="10" y="36"/>
                    <a:pt x="11" y="36"/>
                  </a:cubicBezTo>
                  <a:cubicBezTo>
                    <a:pt x="11" y="36"/>
                    <a:pt x="11" y="36"/>
                    <a:pt x="12" y="36"/>
                  </a:cubicBezTo>
                  <a:cubicBezTo>
                    <a:pt x="12" y="35"/>
                    <a:pt x="12" y="35"/>
                    <a:pt x="12" y="35"/>
                  </a:cubicBezTo>
                  <a:cubicBezTo>
                    <a:pt x="12" y="35"/>
                    <a:pt x="13" y="35"/>
                    <a:pt x="13" y="35"/>
                  </a:cubicBezTo>
                  <a:cubicBezTo>
                    <a:pt x="13" y="35"/>
                    <a:pt x="13" y="34"/>
                    <a:pt x="13" y="34"/>
                  </a:cubicBezTo>
                  <a:cubicBezTo>
                    <a:pt x="13" y="34"/>
                    <a:pt x="13" y="33"/>
                    <a:pt x="13" y="33"/>
                  </a:cubicBezTo>
                  <a:cubicBezTo>
                    <a:pt x="13" y="33"/>
                    <a:pt x="14" y="33"/>
                    <a:pt x="14" y="33"/>
                  </a:cubicBezTo>
                  <a:cubicBezTo>
                    <a:pt x="14" y="33"/>
                    <a:pt x="14" y="33"/>
                    <a:pt x="15" y="34"/>
                  </a:cubicBezTo>
                  <a:cubicBezTo>
                    <a:pt x="15" y="34"/>
                    <a:pt x="15" y="34"/>
                    <a:pt x="15" y="35"/>
                  </a:cubicBezTo>
                  <a:cubicBezTo>
                    <a:pt x="15" y="35"/>
                    <a:pt x="15" y="35"/>
                    <a:pt x="16" y="35"/>
                  </a:cubicBezTo>
                  <a:cubicBezTo>
                    <a:pt x="16" y="36"/>
                    <a:pt x="16" y="36"/>
                    <a:pt x="16" y="36"/>
                  </a:cubicBezTo>
                  <a:cubicBezTo>
                    <a:pt x="17" y="37"/>
                    <a:pt x="16" y="38"/>
                    <a:pt x="16" y="39"/>
                  </a:cubicBezTo>
                  <a:cubicBezTo>
                    <a:pt x="17" y="39"/>
                    <a:pt x="17" y="40"/>
                    <a:pt x="17" y="40"/>
                  </a:cubicBezTo>
                  <a:cubicBezTo>
                    <a:pt x="17" y="41"/>
                    <a:pt x="17" y="41"/>
                    <a:pt x="17" y="42"/>
                  </a:cubicBezTo>
                  <a:cubicBezTo>
                    <a:pt x="17" y="42"/>
                    <a:pt x="17" y="43"/>
                    <a:pt x="17" y="43"/>
                  </a:cubicBezTo>
                  <a:cubicBezTo>
                    <a:pt x="18" y="43"/>
                    <a:pt x="18" y="43"/>
                    <a:pt x="18" y="44"/>
                  </a:cubicBezTo>
                  <a:cubicBezTo>
                    <a:pt x="18" y="44"/>
                    <a:pt x="18" y="44"/>
                    <a:pt x="18" y="44"/>
                  </a:cubicBezTo>
                  <a:cubicBezTo>
                    <a:pt x="19" y="45"/>
                    <a:pt x="18" y="45"/>
                    <a:pt x="18" y="46"/>
                  </a:cubicBezTo>
                  <a:cubicBezTo>
                    <a:pt x="18" y="46"/>
                    <a:pt x="19" y="46"/>
                    <a:pt x="19" y="47"/>
                  </a:cubicBezTo>
                  <a:cubicBezTo>
                    <a:pt x="19" y="47"/>
                    <a:pt x="18" y="48"/>
                    <a:pt x="18" y="48"/>
                  </a:cubicBezTo>
                  <a:cubicBezTo>
                    <a:pt x="19" y="49"/>
                    <a:pt x="19" y="49"/>
                    <a:pt x="19" y="49"/>
                  </a:cubicBezTo>
                  <a:cubicBezTo>
                    <a:pt x="20" y="49"/>
                    <a:pt x="20" y="50"/>
                    <a:pt x="19" y="50"/>
                  </a:cubicBezTo>
                  <a:cubicBezTo>
                    <a:pt x="19" y="50"/>
                    <a:pt x="19" y="50"/>
                    <a:pt x="19" y="50"/>
                  </a:cubicBezTo>
                  <a:cubicBezTo>
                    <a:pt x="19" y="51"/>
                    <a:pt x="19" y="51"/>
                    <a:pt x="19" y="52"/>
                  </a:cubicBezTo>
                  <a:cubicBezTo>
                    <a:pt x="19" y="52"/>
                    <a:pt x="19" y="53"/>
                    <a:pt x="19" y="53"/>
                  </a:cubicBezTo>
                  <a:cubicBezTo>
                    <a:pt x="19" y="52"/>
                    <a:pt x="19" y="52"/>
                    <a:pt x="19" y="52"/>
                  </a:cubicBezTo>
                  <a:cubicBezTo>
                    <a:pt x="19" y="52"/>
                    <a:pt x="19" y="52"/>
                    <a:pt x="19" y="51"/>
                  </a:cubicBezTo>
                  <a:cubicBezTo>
                    <a:pt x="19" y="51"/>
                    <a:pt x="19" y="51"/>
                    <a:pt x="19" y="51"/>
                  </a:cubicBezTo>
                  <a:cubicBezTo>
                    <a:pt x="20" y="50"/>
                    <a:pt x="20" y="50"/>
                    <a:pt x="20" y="50"/>
                  </a:cubicBezTo>
                  <a:cubicBezTo>
                    <a:pt x="20" y="50"/>
                    <a:pt x="21" y="50"/>
                    <a:pt x="21" y="50"/>
                  </a:cubicBezTo>
                  <a:cubicBezTo>
                    <a:pt x="21" y="49"/>
                    <a:pt x="21" y="49"/>
                    <a:pt x="21" y="49"/>
                  </a:cubicBezTo>
                  <a:cubicBezTo>
                    <a:pt x="21" y="48"/>
                    <a:pt x="21" y="48"/>
                    <a:pt x="21" y="47"/>
                  </a:cubicBezTo>
                  <a:cubicBezTo>
                    <a:pt x="21" y="47"/>
                    <a:pt x="21" y="46"/>
                    <a:pt x="21" y="46"/>
                  </a:cubicBezTo>
                  <a:cubicBezTo>
                    <a:pt x="21" y="46"/>
                    <a:pt x="21" y="45"/>
                    <a:pt x="21" y="45"/>
                  </a:cubicBezTo>
                  <a:cubicBezTo>
                    <a:pt x="20" y="45"/>
                    <a:pt x="20" y="44"/>
                    <a:pt x="20" y="44"/>
                  </a:cubicBezTo>
                  <a:cubicBezTo>
                    <a:pt x="20" y="43"/>
                    <a:pt x="20" y="43"/>
                    <a:pt x="20" y="43"/>
                  </a:cubicBezTo>
                  <a:cubicBezTo>
                    <a:pt x="20" y="42"/>
                    <a:pt x="20" y="42"/>
                    <a:pt x="20" y="41"/>
                  </a:cubicBezTo>
                  <a:cubicBezTo>
                    <a:pt x="19" y="41"/>
                    <a:pt x="19" y="41"/>
                    <a:pt x="19" y="41"/>
                  </a:cubicBezTo>
                  <a:cubicBezTo>
                    <a:pt x="18" y="41"/>
                    <a:pt x="18" y="40"/>
                    <a:pt x="18" y="40"/>
                  </a:cubicBezTo>
                  <a:cubicBezTo>
                    <a:pt x="18" y="40"/>
                    <a:pt x="18" y="40"/>
                    <a:pt x="19" y="39"/>
                  </a:cubicBezTo>
                  <a:cubicBezTo>
                    <a:pt x="19" y="39"/>
                    <a:pt x="19" y="38"/>
                    <a:pt x="19" y="38"/>
                  </a:cubicBezTo>
                  <a:cubicBezTo>
                    <a:pt x="19" y="37"/>
                    <a:pt x="19" y="37"/>
                    <a:pt x="19" y="37"/>
                  </a:cubicBezTo>
                  <a:cubicBezTo>
                    <a:pt x="19" y="36"/>
                    <a:pt x="19" y="36"/>
                    <a:pt x="19" y="36"/>
                  </a:cubicBezTo>
                  <a:cubicBezTo>
                    <a:pt x="19" y="35"/>
                    <a:pt x="18" y="35"/>
                    <a:pt x="18" y="34"/>
                  </a:cubicBezTo>
                  <a:cubicBezTo>
                    <a:pt x="18" y="34"/>
                    <a:pt x="18" y="33"/>
                    <a:pt x="17" y="33"/>
                  </a:cubicBezTo>
                  <a:cubicBezTo>
                    <a:pt x="17" y="32"/>
                    <a:pt x="17" y="32"/>
                    <a:pt x="16" y="32"/>
                  </a:cubicBezTo>
                  <a:cubicBezTo>
                    <a:pt x="16" y="31"/>
                    <a:pt x="16" y="31"/>
                    <a:pt x="15" y="31"/>
                  </a:cubicBezTo>
                  <a:cubicBezTo>
                    <a:pt x="15" y="30"/>
                    <a:pt x="15" y="30"/>
                    <a:pt x="15" y="30"/>
                  </a:cubicBezTo>
                  <a:cubicBezTo>
                    <a:pt x="14" y="29"/>
                    <a:pt x="14" y="29"/>
                    <a:pt x="14" y="29"/>
                  </a:cubicBezTo>
                  <a:cubicBezTo>
                    <a:pt x="15" y="28"/>
                    <a:pt x="15" y="28"/>
                    <a:pt x="15" y="28"/>
                  </a:cubicBezTo>
                  <a:cubicBezTo>
                    <a:pt x="15" y="28"/>
                    <a:pt x="15" y="28"/>
                    <a:pt x="15" y="27"/>
                  </a:cubicBezTo>
                  <a:cubicBezTo>
                    <a:pt x="15" y="27"/>
                    <a:pt x="15" y="27"/>
                    <a:pt x="15" y="26"/>
                  </a:cubicBezTo>
                  <a:cubicBezTo>
                    <a:pt x="15" y="26"/>
                    <a:pt x="15" y="26"/>
                    <a:pt x="15" y="26"/>
                  </a:cubicBezTo>
                  <a:cubicBezTo>
                    <a:pt x="15" y="26"/>
                    <a:pt x="15" y="25"/>
                    <a:pt x="15" y="25"/>
                  </a:cubicBezTo>
                  <a:cubicBezTo>
                    <a:pt x="16" y="25"/>
                    <a:pt x="16" y="25"/>
                    <a:pt x="17" y="25"/>
                  </a:cubicBezTo>
                  <a:cubicBezTo>
                    <a:pt x="17" y="25"/>
                    <a:pt x="17" y="25"/>
                    <a:pt x="17" y="25"/>
                  </a:cubicBezTo>
                  <a:cubicBezTo>
                    <a:pt x="18" y="25"/>
                    <a:pt x="18" y="24"/>
                    <a:pt x="18" y="24"/>
                  </a:cubicBezTo>
                  <a:cubicBezTo>
                    <a:pt x="19" y="24"/>
                    <a:pt x="19" y="24"/>
                    <a:pt x="19" y="23"/>
                  </a:cubicBezTo>
                  <a:cubicBezTo>
                    <a:pt x="20" y="23"/>
                    <a:pt x="20" y="23"/>
                    <a:pt x="20" y="22"/>
                  </a:cubicBezTo>
                  <a:cubicBezTo>
                    <a:pt x="21" y="22"/>
                    <a:pt x="21" y="22"/>
                    <a:pt x="21" y="22"/>
                  </a:cubicBezTo>
                  <a:cubicBezTo>
                    <a:pt x="21" y="21"/>
                    <a:pt x="21" y="21"/>
                    <a:pt x="21" y="21"/>
                  </a:cubicBezTo>
                  <a:cubicBezTo>
                    <a:pt x="21" y="21"/>
                    <a:pt x="20" y="21"/>
                    <a:pt x="20" y="20"/>
                  </a:cubicBezTo>
                  <a:cubicBezTo>
                    <a:pt x="19" y="20"/>
                    <a:pt x="19" y="19"/>
                    <a:pt x="19" y="19"/>
                  </a:cubicBezTo>
                  <a:cubicBezTo>
                    <a:pt x="18" y="19"/>
                    <a:pt x="18" y="19"/>
                    <a:pt x="17" y="19"/>
                  </a:cubicBezTo>
                  <a:cubicBezTo>
                    <a:pt x="17" y="18"/>
                    <a:pt x="17" y="18"/>
                    <a:pt x="17" y="18"/>
                  </a:cubicBezTo>
                  <a:cubicBezTo>
                    <a:pt x="17" y="17"/>
                    <a:pt x="18" y="17"/>
                    <a:pt x="18" y="17"/>
                  </a:cubicBezTo>
                  <a:cubicBezTo>
                    <a:pt x="18" y="16"/>
                    <a:pt x="18" y="16"/>
                    <a:pt x="17" y="16"/>
                  </a:cubicBezTo>
                  <a:cubicBezTo>
                    <a:pt x="17" y="16"/>
                    <a:pt x="17" y="16"/>
                    <a:pt x="16" y="16"/>
                  </a:cubicBezTo>
                  <a:cubicBezTo>
                    <a:pt x="16" y="15"/>
                    <a:pt x="16" y="15"/>
                    <a:pt x="16" y="14"/>
                  </a:cubicBezTo>
                  <a:cubicBezTo>
                    <a:pt x="15" y="14"/>
                    <a:pt x="16" y="13"/>
                    <a:pt x="15" y="13"/>
                  </a:cubicBezTo>
                  <a:cubicBezTo>
                    <a:pt x="15" y="12"/>
                    <a:pt x="15" y="13"/>
                    <a:pt x="14" y="13"/>
                  </a:cubicBezTo>
                  <a:cubicBezTo>
                    <a:pt x="14" y="13"/>
                    <a:pt x="13" y="13"/>
                    <a:pt x="13" y="13"/>
                  </a:cubicBezTo>
                  <a:cubicBezTo>
                    <a:pt x="12" y="13"/>
                    <a:pt x="12" y="12"/>
                    <a:pt x="12" y="12"/>
                  </a:cubicBezTo>
                  <a:cubicBezTo>
                    <a:pt x="12" y="11"/>
                    <a:pt x="11" y="11"/>
                    <a:pt x="12" y="10"/>
                  </a:cubicBezTo>
                  <a:cubicBezTo>
                    <a:pt x="12" y="10"/>
                    <a:pt x="12" y="9"/>
                    <a:pt x="13" y="9"/>
                  </a:cubicBezTo>
                  <a:cubicBezTo>
                    <a:pt x="13" y="8"/>
                    <a:pt x="14" y="8"/>
                    <a:pt x="14" y="7"/>
                  </a:cubicBezTo>
                  <a:cubicBezTo>
                    <a:pt x="14" y="7"/>
                    <a:pt x="14" y="7"/>
                    <a:pt x="14" y="6"/>
                  </a:cubicBezTo>
                  <a:cubicBezTo>
                    <a:pt x="13" y="5"/>
                    <a:pt x="14" y="5"/>
                    <a:pt x="13" y="4"/>
                  </a:cubicBezTo>
                  <a:cubicBezTo>
                    <a:pt x="13" y="4"/>
                    <a:pt x="13" y="4"/>
                    <a:pt x="13" y="3"/>
                  </a:cubicBezTo>
                  <a:cubicBezTo>
                    <a:pt x="12" y="3"/>
                    <a:pt x="12" y="2"/>
                    <a:pt x="11" y="2"/>
                  </a:cubicBezTo>
                  <a:cubicBezTo>
                    <a:pt x="11" y="1"/>
                    <a:pt x="11" y="1"/>
                    <a:pt x="10" y="1"/>
                  </a:cubicBezTo>
                  <a:cubicBezTo>
                    <a:pt x="10" y="0"/>
                    <a:pt x="10" y="0"/>
                    <a:pt x="10" y="0"/>
                  </a:cubicBezTo>
                  <a:cubicBezTo>
                    <a:pt x="9" y="0"/>
                    <a:pt x="9" y="0"/>
                    <a:pt x="9" y="0"/>
                  </a:cubicBezTo>
                  <a:cubicBezTo>
                    <a:pt x="9" y="1"/>
                    <a:pt x="10" y="1"/>
                    <a:pt x="10" y="2"/>
                  </a:cubicBezTo>
                  <a:cubicBezTo>
                    <a:pt x="9" y="3"/>
                    <a:pt x="9" y="3"/>
                    <a:pt x="8" y="3"/>
                  </a:cubicBezTo>
                  <a:cubicBezTo>
                    <a:pt x="8" y="4"/>
                    <a:pt x="7" y="4"/>
                    <a:pt x="7" y="4"/>
                  </a:cubicBezTo>
                  <a:cubicBezTo>
                    <a:pt x="7" y="5"/>
                    <a:pt x="6" y="4"/>
                    <a:pt x="6" y="5"/>
                  </a:cubicBezTo>
                  <a:cubicBezTo>
                    <a:pt x="5" y="5"/>
                    <a:pt x="5" y="6"/>
                    <a:pt x="5" y="6"/>
                  </a:cubicBezTo>
                  <a:cubicBezTo>
                    <a:pt x="5" y="7"/>
                    <a:pt x="5" y="7"/>
                    <a:pt x="5" y="7"/>
                  </a:cubicBezTo>
                  <a:cubicBezTo>
                    <a:pt x="5" y="8"/>
                    <a:pt x="5" y="8"/>
                    <a:pt x="5" y="8"/>
                  </a:cubicBezTo>
                  <a:cubicBezTo>
                    <a:pt x="5" y="9"/>
                    <a:pt x="5" y="9"/>
                    <a:pt x="4" y="9"/>
                  </a:cubicBezTo>
                  <a:cubicBezTo>
                    <a:pt x="4" y="9"/>
                    <a:pt x="5" y="10"/>
                    <a:pt x="5" y="10"/>
                  </a:cubicBezTo>
                  <a:cubicBezTo>
                    <a:pt x="5" y="11"/>
                    <a:pt x="5" y="11"/>
                    <a:pt x="5" y="11"/>
                  </a:cubicBezTo>
                  <a:cubicBezTo>
                    <a:pt x="5" y="12"/>
                    <a:pt x="5" y="12"/>
                    <a:pt x="4" y="12"/>
                  </a:cubicBezTo>
                  <a:cubicBezTo>
                    <a:pt x="4" y="13"/>
                    <a:pt x="5" y="13"/>
                    <a:pt x="4" y="14"/>
                  </a:cubicBezTo>
                  <a:cubicBezTo>
                    <a:pt x="4" y="14"/>
                    <a:pt x="4" y="13"/>
                    <a:pt x="3" y="13"/>
                  </a:cubicBezTo>
                  <a:cubicBezTo>
                    <a:pt x="3" y="13"/>
                    <a:pt x="3" y="13"/>
                    <a:pt x="3" y="13"/>
                  </a:cubicBezTo>
                  <a:cubicBezTo>
                    <a:pt x="2" y="13"/>
                    <a:pt x="2" y="14"/>
                    <a:pt x="3" y="15"/>
                  </a:cubicBezTo>
                  <a:cubicBezTo>
                    <a:pt x="3" y="15"/>
                    <a:pt x="3" y="15"/>
                    <a:pt x="3" y="16"/>
                  </a:cubicBezTo>
                  <a:cubicBezTo>
                    <a:pt x="3" y="16"/>
                    <a:pt x="2" y="16"/>
                    <a:pt x="2" y="16"/>
                  </a:cubicBezTo>
                  <a:cubicBezTo>
                    <a:pt x="2" y="17"/>
                    <a:pt x="2" y="17"/>
                    <a:pt x="2" y="17"/>
                  </a:cubicBezTo>
                  <a:cubicBezTo>
                    <a:pt x="2" y="17"/>
                    <a:pt x="3" y="17"/>
                    <a:pt x="3" y="18"/>
                  </a:cubicBezTo>
                  <a:cubicBezTo>
                    <a:pt x="3" y="18"/>
                    <a:pt x="2" y="18"/>
                    <a:pt x="2" y="18"/>
                  </a:cubicBezTo>
                  <a:cubicBezTo>
                    <a:pt x="2" y="19"/>
                    <a:pt x="2" y="18"/>
                    <a:pt x="1" y="18"/>
                  </a:cubicBezTo>
                  <a:cubicBezTo>
                    <a:pt x="1" y="19"/>
                    <a:pt x="1" y="19"/>
                    <a:pt x="1" y="19"/>
                  </a:cubicBezTo>
                  <a:cubicBezTo>
                    <a:pt x="1" y="19"/>
                    <a:pt x="1" y="20"/>
                    <a:pt x="1" y="20"/>
                  </a:cubicBezTo>
                  <a:cubicBezTo>
                    <a:pt x="1" y="21"/>
                    <a:pt x="1" y="21"/>
                    <a:pt x="1" y="22"/>
                  </a:cubicBezTo>
                  <a:cubicBezTo>
                    <a:pt x="0" y="22"/>
                    <a:pt x="0" y="23"/>
                    <a:pt x="0" y="23"/>
                  </a:cubicBezTo>
                  <a:cubicBezTo>
                    <a:pt x="0" y="23"/>
                    <a:pt x="0" y="23"/>
                    <a:pt x="0" y="23"/>
                  </a:cubicBezTo>
                  <a:cubicBezTo>
                    <a:pt x="0" y="24"/>
                    <a:pt x="0" y="24"/>
                    <a:pt x="0" y="24"/>
                  </a:cubicBezTo>
                  <a:cubicBezTo>
                    <a:pt x="1" y="24"/>
                    <a:pt x="1" y="25"/>
                    <a:pt x="1" y="2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0" name="Freeform 91"/>
            <p:cNvSpPr>
              <a:spLocks/>
            </p:cNvSpPr>
            <p:nvPr/>
          </p:nvSpPr>
          <p:spPr bwMode="auto">
            <a:xfrm>
              <a:off x="6816727" y="3000376"/>
              <a:ext cx="22225" cy="11113"/>
            </a:xfrm>
            <a:custGeom>
              <a:avLst/>
              <a:gdLst>
                <a:gd name="T0" fmla="*/ 1 w 2"/>
                <a:gd name="T1" fmla="*/ 0 h 1"/>
                <a:gd name="T2" fmla="*/ 0 w 2"/>
                <a:gd name="T3" fmla="*/ 0 h 1"/>
                <a:gd name="T4" fmla="*/ 0 w 2"/>
                <a:gd name="T5" fmla="*/ 1 h 1"/>
                <a:gd name="T6" fmla="*/ 1 w 2"/>
                <a:gd name="T7" fmla="*/ 1 h 1"/>
                <a:gd name="T8" fmla="*/ 1 w 2"/>
                <a:gd name="T9" fmla="*/ 1 h 1"/>
                <a:gd name="T10" fmla="*/ 2 w 2"/>
                <a:gd name="T11" fmla="*/ 1 h 1"/>
                <a:gd name="T12" fmla="*/ 2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cubicBezTo>
                    <a:pt x="0" y="0"/>
                    <a:pt x="0" y="0"/>
                    <a:pt x="0" y="0"/>
                  </a:cubicBezTo>
                  <a:cubicBezTo>
                    <a:pt x="0" y="0"/>
                    <a:pt x="0" y="0"/>
                    <a:pt x="0" y="1"/>
                  </a:cubicBezTo>
                  <a:cubicBezTo>
                    <a:pt x="0" y="1"/>
                    <a:pt x="0" y="1"/>
                    <a:pt x="1" y="1"/>
                  </a:cubicBezTo>
                  <a:cubicBezTo>
                    <a:pt x="1" y="1"/>
                    <a:pt x="1" y="1"/>
                    <a:pt x="1" y="1"/>
                  </a:cubicBezTo>
                  <a:cubicBezTo>
                    <a:pt x="2" y="1"/>
                    <a:pt x="2" y="1"/>
                    <a:pt x="2" y="1"/>
                  </a:cubicBezTo>
                  <a:cubicBezTo>
                    <a:pt x="2" y="1"/>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1" name="Freeform 92"/>
            <p:cNvSpPr>
              <a:spLocks/>
            </p:cNvSpPr>
            <p:nvPr/>
          </p:nvSpPr>
          <p:spPr bwMode="auto">
            <a:xfrm>
              <a:off x="6807202" y="2903539"/>
              <a:ext cx="301625" cy="366713"/>
            </a:xfrm>
            <a:custGeom>
              <a:avLst/>
              <a:gdLst>
                <a:gd name="T0" fmla="*/ 8 w 28"/>
                <a:gd name="T1" fmla="*/ 5 h 34"/>
                <a:gd name="T2" fmla="*/ 7 w 28"/>
                <a:gd name="T3" fmla="*/ 3 h 34"/>
                <a:gd name="T4" fmla="*/ 6 w 28"/>
                <a:gd name="T5" fmla="*/ 2 h 34"/>
                <a:gd name="T6" fmla="*/ 2 w 28"/>
                <a:gd name="T7" fmla="*/ 2 h 34"/>
                <a:gd name="T8" fmla="*/ 0 w 28"/>
                <a:gd name="T9" fmla="*/ 1 h 34"/>
                <a:gd name="T10" fmla="*/ 0 w 28"/>
                <a:gd name="T11" fmla="*/ 2 h 34"/>
                <a:gd name="T12" fmla="*/ 2 w 28"/>
                <a:gd name="T13" fmla="*/ 5 h 34"/>
                <a:gd name="T14" fmla="*/ 3 w 28"/>
                <a:gd name="T15" fmla="*/ 6 h 34"/>
                <a:gd name="T16" fmla="*/ 5 w 28"/>
                <a:gd name="T17" fmla="*/ 7 h 34"/>
                <a:gd name="T18" fmla="*/ 6 w 28"/>
                <a:gd name="T19" fmla="*/ 8 h 34"/>
                <a:gd name="T20" fmla="*/ 6 w 28"/>
                <a:gd name="T21" fmla="*/ 10 h 34"/>
                <a:gd name="T22" fmla="*/ 7 w 28"/>
                <a:gd name="T23" fmla="*/ 12 h 34"/>
                <a:gd name="T24" fmla="*/ 9 w 28"/>
                <a:gd name="T25" fmla="*/ 12 h 34"/>
                <a:gd name="T26" fmla="*/ 10 w 28"/>
                <a:gd name="T27" fmla="*/ 16 h 34"/>
                <a:gd name="T28" fmla="*/ 11 w 28"/>
                <a:gd name="T29" fmla="*/ 17 h 34"/>
                <a:gd name="T30" fmla="*/ 12 w 28"/>
                <a:gd name="T31" fmla="*/ 18 h 34"/>
                <a:gd name="T32" fmla="*/ 13 w 28"/>
                <a:gd name="T33" fmla="*/ 20 h 34"/>
                <a:gd name="T34" fmla="*/ 14 w 28"/>
                <a:gd name="T35" fmla="*/ 22 h 34"/>
                <a:gd name="T36" fmla="*/ 15 w 28"/>
                <a:gd name="T37" fmla="*/ 24 h 34"/>
                <a:gd name="T38" fmla="*/ 16 w 28"/>
                <a:gd name="T39" fmla="*/ 25 h 34"/>
                <a:gd name="T40" fmla="*/ 17 w 28"/>
                <a:gd name="T41" fmla="*/ 28 h 34"/>
                <a:gd name="T42" fmla="*/ 18 w 28"/>
                <a:gd name="T43" fmla="*/ 29 h 34"/>
                <a:gd name="T44" fmla="*/ 20 w 28"/>
                <a:gd name="T45" fmla="*/ 30 h 34"/>
                <a:gd name="T46" fmla="*/ 22 w 28"/>
                <a:gd name="T47" fmla="*/ 33 h 34"/>
                <a:gd name="T48" fmla="*/ 24 w 28"/>
                <a:gd name="T49" fmla="*/ 34 h 34"/>
                <a:gd name="T50" fmla="*/ 25 w 28"/>
                <a:gd name="T51" fmla="*/ 33 h 34"/>
                <a:gd name="T52" fmla="*/ 27 w 28"/>
                <a:gd name="T53" fmla="*/ 33 h 34"/>
                <a:gd name="T54" fmla="*/ 27 w 28"/>
                <a:gd name="T55" fmla="*/ 30 h 34"/>
                <a:gd name="T56" fmla="*/ 28 w 28"/>
                <a:gd name="T57" fmla="*/ 27 h 34"/>
                <a:gd name="T58" fmla="*/ 27 w 28"/>
                <a:gd name="T59" fmla="*/ 26 h 34"/>
                <a:gd name="T60" fmla="*/ 26 w 28"/>
                <a:gd name="T61" fmla="*/ 24 h 34"/>
                <a:gd name="T62" fmla="*/ 25 w 28"/>
                <a:gd name="T63" fmla="*/ 23 h 34"/>
                <a:gd name="T64" fmla="*/ 23 w 28"/>
                <a:gd name="T65" fmla="*/ 22 h 34"/>
                <a:gd name="T66" fmla="*/ 23 w 28"/>
                <a:gd name="T67" fmla="*/ 20 h 34"/>
                <a:gd name="T68" fmla="*/ 21 w 28"/>
                <a:gd name="T69" fmla="*/ 18 h 34"/>
                <a:gd name="T70" fmla="*/ 22 w 28"/>
                <a:gd name="T71" fmla="*/ 17 h 34"/>
                <a:gd name="T72" fmla="*/ 20 w 28"/>
                <a:gd name="T73" fmla="*/ 15 h 34"/>
                <a:gd name="T74" fmla="*/ 20 w 28"/>
                <a:gd name="T75" fmla="*/ 15 h 34"/>
                <a:gd name="T76" fmla="*/ 18 w 28"/>
                <a:gd name="T77" fmla="*/ 13 h 34"/>
                <a:gd name="T78" fmla="*/ 17 w 28"/>
                <a:gd name="T79" fmla="*/ 12 h 34"/>
                <a:gd name="T80" fmla="*/ 16 w 28"/>
                <a:gd name="T81" fmla="*/ 11 h 34"/>
                <a:gd name="T82" fmla="*/ 15 w 28"/>
                <a:gd name="T83" fmla="*/ 11 h 34"/>
                <a:gd name="T84" fmla="*/ 13 w 28"/>
                <a:gd name="T85" fmla="*/ 10 h 34"/>
                <a:gd name="T86" fmla="*/ 11 w 28"/>
                <a:gd name="T87" fmla="*/ 8 h 34"/>
                <a:gd name="T88" fmla="*/ 10 w 28"/>
                <a:gd name="T89" fmla="*/ 7 h 34"/>
                <a:gd name="T90" fmla="*/ 9 w 28"/>
                <a:gd name="T9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34">
                  <a:moveTo>
                    <a:pt x="9" y="6"/>
                  </a:moveTo>
                  <a:cubicBezTo>
                    <a:pt x="8" y="6"/>
                    <a:pt x="8" y="5"/>
                    <a:pt x="8" y="5"/>
                  </a:cubicBezTo>
                  <a:cubicBezTo>
                    <a:pt x="8" y="5"/>
                    <a:pt x="8" y="5"/>
                    <a:pt x="7" y="4"/>
                  </a:cubicBezTo>
                  <a:cubicBezTo>
                    <a:pt x="7" y="4"/>
                    <a:pt x="7" y="4"/>
                    <a:pt x="7" y="3"/>
                  </a:cubicBezTo>
                  <a:cubicBezTo>
                    <a:pt x="7" y="3"/>
                    <a:pt x="7" y="3"/>
                    <a:pt x="6" y="3"/>
                  </a:cubicBezTo>
                  <a:cubicBezTo>
                    <a:pt x="6" y="3"/>
                    <a:pt x="6" y="2"/>
                    <a:pt x="6" y="2"/>
                  </a:cubicBezTo>
                  <a:cubicBezTo>
                    <a:pt x="5" y="1"/>
                    <a:pt x="5" y="2"/>
                    <a:pt x="4" y="2"/>
                  </a:cubicBezTo>
                  <a:cubicBezTo>
                    <a:pt x="3" y="2"/>
                    <a:pt x="3" y="2"/>
                    <a:pt x="2" y="2"/>
                  </a:cubicBezTo>
                  <a:cubicBezTo>
                    <a:pt x="2" y="2"/>
                    <a:pt x="2" y="1"/>
                    <a:pt x="1" y="1"/>
                  </a:cubicBezTo>
                  <a:cubicBezTo>
                    <a:pt x="1" y="1"/>
                    <a:pt x="1" y="0"/>
                    <a:pt x="0" y="1"/>
                  </a:cubicBezTo>
                  <a:cubicBezTo>
                    <a:pt x="0" y="1"/>
                    <a:pt x="0" y="1"/>
                    <a:pt x="0" y="1"/>
                  </a:cubicBezTo>
                  <a:cubicBezTo>
                    <a:pt x="0" y="2"/>
                    <a:pt x="0" y="2"/>
                    <a:pt x="0" y="2"/>
                  </a:cubicBezTo>
                  <a:cubicBezTo>
                    <a:pt x="0" y="3"/>
                    <a:pt x="0" y="3"/>
                    <a:pt x="1" y="4"/>
                  </a:cubicBezTo>
                  <a:cubicBezTo>
                    <a:pt x="1" y="4"/>
                    <a:pt x="1" y="4"/>
                    <a:pt x="2" y="5"/>
                  </a:cubicBezTo>
                  <a:cubicBezTo>
                    <a:pt x="2" y="5"/>
                    <a:pt x="2" y="5"/>
                    <a:pt x="2" y="6"/>
                  </a:cubicBezTo>
                  <a:cubicBezTo>
                    <a:pt x="3" y="6"/>
                    <a:pt x="3" y="6"/>
                    <a:pt x="3" y="6"/>
                  </a:cubicBezTo>
                  <a:cubicBezTo>
                    <a:pt x="4" y="6"/>
                    <a:pt x="4" y="6"/>
                    <a:pt x="4" y="6"/>
                  </a:cubicBezTo>
                  <a:cubicBezTo>
                    <a:pt x="4" y="7"/>
                    <a:pt x="5" y="7"/>
                    <a:pt x="5" y="7"/>
                  </a:cubicBezTo>
                  <a:cubicBezTo>
                    <a:pt x="5" y="7"/>
                    <a:pt x="5" y="8"/>
                    <a:pt x="5" y="8"/>
                  </a:cubicBezTo>
                  <a:cubicBezTo>
                    <a:pt x="5" y="8"/>
                    <a:pt x="6" y="8"/>
                    <a:pt x="6" y="8"/>
                  </a:cubicBezTo>
                  <a:cubicBezTo>
                    <a:pt x="6" y="9"/>
                    <a:pt x="6" y="9"/>
                    <a:pt x="6" y="9"/>
                  </a:cubicBezTo>
                  <a:cubicBezTo>
                    <a:pt x="6" y="10"/>
                    <a:pt x="6" y="10"/>
                    <a:pt x="6" y="10"/>
                  </a:cubicBezTo>
                  <a:cubicBezTo>
                    <a:pt x="6" y="11"/>
                    <a:pt x="6" y="11"/>
                    <a:pt x="7" y="11"/>
                  </a:cubicBezTo>
                  <a:cubicBezTo>
                    <a:pt x="7" y="11"/>
                    <a:pt x="7" y="11"/>
                    <a:pt x="7" y="12"/>
                  </a:cubicBezTo>
                  <a:cubicBezTo>
                    <a:pt x="8" y="12"/>
                    <a:pt x="8" y="12"/>
                    <a:pt x="8" y="12"/>
                  </a:cubicBezTo>
                  <a:cubicBezTo>
                    <a:pt x="9" y="12"/>
                    <a:pt x="9" y="12"/>
                    <a:pt x="9" y="12"/>
                  </a:cubicBezTo>
                  <a:cubicBezTo>
                    <a:pt x="9" y="13"/>
                    <a:pt x="9" y="14"/>
                    <a:pt x="9" y="14"/>
                  </a:cubicBezTo>
                  <a:cubicBezTo>
                    <a:pt x="10" y="15"/>
                    <a:pt x="10" y="15"/>
                    <a:pt x="10" y="16"/>
                  </a:cubicBezTo>
                  <a:cubicBezTo>
                    <a:pt x="10" y="16"/>
                    <a:pt x="10" y="17"/>
                    <a:pt x="10" y="17"/>
                  </a:cubicBezTo>
                  <a:cubicBezTo>
                    <a:pt x="10" y="17"/>
                    <a:pt x="10" y="17"/>
                    <a:pt x="11" y="17"/>
                  </a:cubicBezTo>
                  <a:cubicBezTo>
                    <a:pt x="11" y="17"/>
                    <a:pt x="11" y="17"/>
                    <a:pt x="11" y="17"/>
                  </a:cubicBezTo>
                  <a:cubicBezTo>
                    <a:pt x="12" y="18"/>
                    <a:pt x="12" y="18"/>
                    <a:pt x="12" y="18"/>
                  </a:cubicBezTo>
                  <a:cubicBezTo>
                    <a:pt x="12" y="19"/>
                    <a:pt x="13" y="19"/>
                    <a:pt x="13" y="19"/>
                  </a:cubicBezTo>
                  <a:cubicBezTo>
                    <a:pt x="13" y="19"/>
                    <a:pt x="13" y="20"/>
                    <a:pt x="13" y="20"/>
                  </a:cubicBezTo>
                  <a:cubicBezTo>
                    <a:pt x="13" y="20"/>
                    <a:pt x="13" y="21"/>
                    <a:pt x="13" y="21"/>
                  </a:cubicBezTo>
                  <a:cubicBezTo>
                    <a:pt x="13" y="21"/>
                    <a:pt x="14" y="22"/>
                    <a:pt x="14" y="22"/>
                  </a:cubicBezTo>
                  <a:cubicBezTo>
                    <a:pt x="14" y="22"/>
                    <a:pt x="14" y="22"/>
                    <a:pt x="14" y="23"/>
                  </a:cubicBezTo>
                  <a:cubicBezTo>
                    <a:pt x="14" y="23"/>
                    <a:pt x="14" y="23"/>
                    <a:pt x="15" y="24"/>
                  </a:cubicBezTo>
                  <a:cubicBezTo>
                    <a:pt x="15" y="24"/>
                    <a:pt x="15" y="24"/>
                    <a:pt x="15" y="25"/>
                  </a:cubicBezTo>
                  <a:cubicBezTo>
                    <a:pt x="15" y="25"/>
                    <a:pt x="16" y="25"/>
                    <a:pt x="16" y="25"/>
                  </a:cubicBezTo>
                  <a:cubicBezTo>
                    <a:pt x="16" y="26"/>
                    <a:pt x="16" y="26"/>
                    <a:pt x="16" y="27"/>
                  </a:cubicBezTo>
                  <a:cubicBezTo>
                    <a:pt x="17" y="27"/>
                    <a:pt x="17" y="27"/>
                    <a:pt x="17" y="28"/>
                  </a:cubicBezTo>
                  <a:cubicBezTo>
                    <a:pt x="17" y="28"/>
                    <a:pt x="18" y="28"/>
                    <a:pt x="18" y="28"/>
                  </a:cubicBezTo>
                  <a:cubicBezTo>
                    <a:pt x="18" y="29"/>
                    <a:pt x="18" y="29"/>
                    <a:pt x="18" y="29"/>
                  </a:cubicBezTo>
                  <a:cubicBezTo>
                    <a:pt x="19" y="30"/>
                    <a:pt x="19" y="30"/>
                    <a:pt x="19" y="30"/>
                  </a:cubicBezTo>
                  <a:cubicBezTo>
                    <a:pt x="20" y="30"/>
                    <a:pt x="20" y="30"/>
                    <a:pt x="20" y="30"/>
                  </a:cubicBezTo>
                  <a:cubicBezTo>
                    <a:pt x="21" y="31"/>
                    <a:pt x="21" y="31"/>
                    <a:pt x="21" y="32"/>
                  </a:cubicBezTo>
                  <a:cubicBezTo>
                    <a:pt x="22" y="32"/>
                    <a:pt x="22" y="32"/>
                    <a:pt x="22" y="33"/>
                  </a:cubicBezTo>
                  <a:cubicBezTo>
                    <a:pt x="23" y="33"/>
                    <a:pt x="22" y="33"/>
                    <a:pt x="23" y="33"/>
                  </a:cubicBezTo>
                  <a:cubicBezTo>
                    <a:pt x="23" y="34"/>
                    <a:pt x="23" y="34"/>
                    <a:pt x="24" y="34"/>
                  </a:cubicBezTo>
                  <a:cubicBezTo>
                    <a:pt x="24" y="34"/>
                    <a:pt x="24" y="34"/>
                    <a:pt x="24" y="34"/>
                  </a:cubicBezTo>
                  <a:cubicBezTo>
                    <a:pt x="25" y="34"/>
                    <a:pt x="25" y="33"/>
                    <a:pt x="25" y="33"/>
                  </a:cubicBezTo>
                  <a:cubicBezTo>
                    <a:pt x="26" y="34"/>
                    <a:pt x="26" y="34"/>
                    <a:pt x="26" y="34"/>
                  </a:cubicBezTo>
                  <a:cubicBezTo>
                    <a:pt x="27" y="34"/>
                    <a:pt x="27" y="33"/>
                    <a:pt x="27" y="33"/>
                  </a:cubicBezTo>
                  <a:cubicBezTo>
                    <a:pt x="27" y="32"/>
                    <a:pt x="27" y="32"/>
                    <a:pt x="27" y="32"/>
                  </a:cubicBezTo>
                  <a:cubicBezTo>
                    <a:pt x="27" y="31"/>
                    <a:pt x="27" y="30"/>
                    <a:pt x="27" y="30"/>
                  </a:cubicBezTo>
                  <a:cubicBezTo>
                    <a:pt x="27" y="29"/>
                    <a:pt x="27" y="29"/>
                    <a:pt x="27" y="28"/>
                  </a:cubicBezTo>
                  <a:cubicBezTo>
                    <a:pt x="27" y="28"/>
                    <a:pt x="27" y="28"/>
                    <a:pt x="28" y="27"/>
                  </a:cubicBezTo>
                  <a:cubicBezTo>
                    <a:pt x="28" y="27"/>
                    <a:pt x="28" y="27"/>
                    <a:pt x="28" y="27"/>
                  </a:cubicBezTo>
                  <a:cubicBezTo>
                    <a:pt x="28" y="26"/>
                    <a:pt x="28" y="26"/>
                    <a:pt x="27" y="26"/>
                  </a:cubicBezTo>
                  <a:cubicBezTo>
                    <a:pt x="27" y="25"/>
                    <a:pt x="27" y="25"/>
                    <a:pt x="27" y="25"/>
                  </a:cubicBezTo>
                  <a:cubicBezTo>
                    <a:pt x="26" y="25"/>
                    <a:pt x="26" y="24"/>
                    <a:pt x="26" y="24"/>
                  </a:cubicBezTo>
                  <a:cubicBezTo>
                    <a:pt x="26" y="24"/>
                    <a:pt x="25" y="24"/>
                    <a:pt x="25" y="24"/>
                  </a:cubicBezTo>
                  <a:cubicBezTo>
                    <a:pt x="25" y="24"/>
                    <a:pt x="25" y="23"/>
                    <a:pt x="25" y="23"/>
                  </a:cubicBezTo>
                  <a:cubicBezTo>
                    <a:pt x="24" y="23"/>
                    <a:pt x="24" y="23"/>
                    <a:pt x="24" y="22"/>
                  </a:cubicBezTo>
                  <a:cubicBezTo>
                    <a:pt x="24" y="22"/>
                    <a:pt x="23" y="22"/>
                    <a:pt x="23" y="22"/>
                  </a:cubicBezTo>
                  <a:cubicBezTo>
                    <a:pt x="23" y="21"/>
                    <a:pt x="23" y="21"/>
                    <a:pt x="23" y="20"/>
                  </a:cubicBezTo>
                  <a:cubicBezTo>
                    <a:pt x="23" y="20"/>
                    <a:pt x="23" y="20"/>
                    <a:pt x="23" y="20"/>
                  </a:cubicBezTo>
                  <a:cubicBezTo>
                    <a:pt x="22" y="19"/>
                    <a:pt x="22" y="20"/>
                    <a:pt x="22" y="20"/>
                  </a:cubicBezTo>
                  <a:cubicBezTo>
                    <a:pt x="21" y="19"/>
                    <a:pt x="21" y="19"/>
                    <a:pt x="21" y="18"/>
                  </a:cubicBezTo>
                  <a:cubicBezTo>
                    <a:pt x="21" y="18"/>
                    <a:pt x="21" y="18"/>
                    <a:pt x="22" y="17"/>
                  </a:cubicBezTo>
                  <a:cubicBezTo>
                    <a:pt x="22" y="17"/>
                    <a:pt x="22" y="17"/>
                    <a:pt x="22" y="17"/>
                  </a:cubicBezTo>
                  <a:cubicBezTo>
                    <a:pt x="22" y="16"/>
                    <a:pt x="22" y="16"/>
                    <a:pt x="21" y="16"/>
                  </a:cubicBezTo>
                  <a:cubicBezTo>
                    <a:pt x="21" y="15"/>
                    <a:pt x="21" y="15"/>
                    <a:pt x="20" y="15"/>
                  </a:cubicBezTo>
                  <a:cubicBezTo>
                    <a:pt x="20" y="15"/>
                    <a:pt x="20" y="16"/>
                    <a:pt x="20" y="15"/>
                  </a:cubicBezTo>
                  <a:cubicBezTo>
                    <a:pt x="19" y="15"/>
                    <a:pt x="20" y="15"/>
                    <a:pt x="20" y="15"/>
                  </a:cubicBezTo>
                  <a:cubicBezTo>
                    <a:pt x="20" y="14"/>
                    <a:pt x="20" y="14"/>
                    <a:pt x="19" y="13"/>
                  </a:cubicBezTo>
                  <a:cubicBezTo>
                    <a:pt x="19" y="13"/>
                    <a:pt x="19" y="13"/>
                    <a:pt x="18" y="13"/>
                  </a:cubicBezTo>
                  <a:cubicBezTo>
                    <a:pt x="18" y="13"/>
                    <a:pt x="18" y="13"/>
                    <a:pt x="17" y="13"/>
                  </a:cubicBezTo>
                  <a:cubicBezTo>
                    <a:pt x="17" y="13"/>
                    <a:pt x="17" y="13"/>
                    <a:pt x="17" y="12"/>
                  </a:cubicBezTo>
                  <a:cubicBezTo>
                    <a:pt x="17" y="12"/>
                    <a:pt x="17" y="12"/>
                    <a:pt x="17" y="11"/>
                  </a:cubicBezTo>
                  <a:cubicBezTo>
                    <a:pt x="17" y="11"/>
                    <a:pt x="17" y="11"/>
                    <a:pt x="16" y="11"/>
                  </a:cubicBezTo>
                  <a:cubicBezTo>
                    <a:pt x="16" y="11"/>
                    <a:pt x="16" y="12"/>
                    <a:pt x="16" y="12"/>
                  </a:cubicBezTo>
                  <a:cubicBezTo>
                    <a:pt x="15" y="12"/>
                    <a:pt x="15" y="11"/>
                    <a:pt x="15" y="11"/>
                  </a:cubicBezTo>
                  <a:cubicBezTo>
                    <a:pt x="15" y="11"/>
                    <a:pt x="15" y="10"/>
                    <a:pt x="14" y="10"/>
                  </a:cubicBezTo>
                  <a:cubicBezTo>
                    <a:pt x="14" y="10"/>
                    <a:pt x="14" y="10"/>
                    <a:pt x="13" y="10"/>
                  </a:cubicBezTo>
                  <a:cubicBezTo>
                    <a:pt x="13" y="10"/>
                    <a:pt x="13" y="10"/>
                    <a:pt x="12" y="9"/>
                  </a:cubicBezTo>
                  <a:cubicBezTo>
                    <a:pt x="12" y="9"/>
                    <a:pt x="12" y="9"/>
                    <a:pt x="11" y="8"/>
                  </a:cubicBezTo>
                  <a:cubicBezTo>
                    <a:pt x="11" y="8"/>
                    <a:pt x="11" y="8"/>
                    <a:pt x="11" y="8"/>
                  </a:cubicBezTo>
                  <a:cubicBezTo>
                    <a:pt x="11" y="7"/>
                    <a:pt x="10" y="7"/>
                    <a:pt x="10" y="7"/>
                  </a:cubicBezTo>
                  <a:cubicBezTo>
                    <a:pt x="10" y="7"/>
                    <a:pt x="10" y="6"/>
                    <a:pt x="10" y="6"/>
                  </a:cubicBezTo>
                  <a:cubicBezTo>
                    <a:pt x="10" y="6"/>
                    <a:pt x="9" y="6"/>
                    <a:pt x="9"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2" name="Freeform 93"/>
            <p:cNvSpPr>
              <a:spLocks/>
            </p:cNvSpPr>
            <p:nvPr/>
          </p:nvSpPr>
          <p:spPr bwMode="auto">
            <a:xfrm>
              <a:off x="6881814" y="3097214"/>
              <a:ext cx="22225" cy="11113"/>
            </a:xfrm>
            <a:custGeom>
              <a:avLst/>
              <a:gdLst>
                <a:gd name="T0" fmla="*/ 1 w 2"/>
                <a:gd name="T1" fmla="*/ 0 h 1"/>
                <a:gd name="T2" fmla="*/ 1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1" y="0"/>
                  </a:cubicBezTo>
                  <a:cubicBezTo>
                    <a:pt x="1" y="1"/>
                    <a:pt x="1" y="1"/>
                    <a:pt x="1" y="1"/>
                  </a:cubicBezTo>
                  <a:cubicBezTo>
                    <a:pt x="2" y="1"/>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3" name="Freeform 94"/>
            <p:cNvSpPr>
              <a:spLocks/>
            </p:cNvSpPr>
            <p:nvPr/>
          </p:nvSpPr>
          <p:spPr bwMode="auto">
            <a:xfrm>
              <a:off x="7065964" y="3086101"/>
              <a:ext cx="11113" cy="22225"/>
            </a:xfrm>
            <a:custGeom>
              <a:avLst/>
              <a:gdLst>
                <a:gd name="T0" fmla="*/ 1 w 1"/>
                <a:gd name="T1" fmla="*/ 1 h 2"/>
                <a:gd name="T2" fmla="*/ 1 w 1"/>
                <a:gd name="T3" fmla="*/ 1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0" y="0"/>
                    <a:pt x="0" y="0"/>
                  </a:cubicBezTo>
                  <a:cubicBezTo>
                    <a:pt x="0" y="1"/>
                    <a:pt x="0" y="1"/>
                    <a:pt x="0" y="1"/>
                  </a:cubicBezTo>
                  <a:cubicBezTo>
                    <a:pt x="0" y="1"/>
                    <a:pt x="0"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4" name="Freeform 95"/>
            <p:cNvSpPr>
              <a:spLocks/>
            </p:cNvSpPr>
            <p:nvPr/>
          </p:nvSpPr>
          <p:spPr bwMode="auto">
            <a:xfrm>
              <a:off x="7185027" y="2946401"/>
              <a:ext cx="279400" cy="269875"/>
            </a:xfrm>
            <a:custGeom>
              <a:avLst/>
              <a:gdLst>
                <a:gd name="T0" fmla="*/ 0 w 26"/>
                <a:gd name="T1" fmla="*/ 13 h 25"/>
                <a:gd name="T2" fmla="*/ 0 w 26"/>
                <a:gd name="T3" fmla="*/ 14 h 25"/>
                <a:gd name="T4" fmla="*/ 1 w 26"/>
                <a:gd name="T5" fmla="*/ 15 h 25"/>
                <a:gd name="T6" fmla="*/ 3 w 26"/>
                <a:gd name="T7" fmla="*/ 17 h 25"/>
                <a:gd name="T8" fmla="*/ 3 w 26"/>
                <a:gd name="T9" fmla="*/ 18 h 25"/>
                <a:gd name="T10" fmla="*/ 3 w 26"/>
                <a:gd name="T11" fmla="*/ 20 h 25"/>
                <a:gd name="T12" fmla="*/ 4 w 26"/>
                <a:gd name="T13" fmla="*/ 21 h 25"/>
                <a:gd name="T14" fmla="*/ 4 w 26"/>
                <a:gd name="T15" fmla="*/ 22 h 25"/>
                <a:gd name="T16" fmla="*/ 6 w 26"/>
                <a:gd name="T17" fmla="*/ 22 h 25"/>
                <a:gd name="T18" fmla="*/ 7 w 26"/>
                <a:gd name="T19" fmla="*/ 22 h 25"/>
                <a:gd name="T20" fmla="*/ 8 w 26"/>
                <a:gd name="T21" fmla="*/ 23 h 25"/>
                <a:gd name="T22" fmla="*/ 9 w 26"/>
                <a:gd name="T23" fmla="*/ 23 h 25"/>
                <a:gd name="T24" fmla="*/ 11 w 26"/>
                <a:gd name="T25" fmla="*/ 22 h 25"/>
                <a:gd name="T26" fmla="*/ 13 w 26"/>
                <a:gd name="T27" fmla="*/ 23 h 25"/>
                <a:gd name="T28" fmla="*/ 14 w 26"/>
                <a:gd name="T29" fmla="*/ 24 h 25"/>
                <a:gd name="T30" fmla="*/ 15 w 26"/>
                <a:gd name="T31" fmla="*/ 25 h 25"/>
                <a:gd name="T32" fmla="*/ 17 w 26"/>
                <a:gd name="T33" fmla="*/ 24 h 25"/>
                <a:gd name="T34" fmla="*/ 19 w 26"/>
                <a:gd name="T35" fmla="*/ 21 h 25"/>
                <a:gd name="T36" fmla="*/ 19 w 26"/>
                <a:gd name="T37" fmla="*/ 19 h 25"/>
                <a:gd name="T38" fmla="*/ 20 w 26"/>
                <a:gd name="T39" fmla="*/ 17 h 25"/>
                <a:gd name="T40" fmla="*/ 22 w 26"/>
                <a:gd name="T41" fmla="*/ 16 h 25"/>
                <a:gd name="T42" fmla="*/ 22 w 26"/>
                <a:gd name="T43" fmla="*/ 13 h 25"/>
                <a:gd name="T44" fmla="*/ 22 w 26"/>
                <a:gd name="T45" fmla="*/ 12 h 25"/>
                <a:gd name="T46" fmla="*/ 24 w 26"/>
                <a:gd name="T47" fmla="*/ 11 h 25"/>
                <a:gd name="T48" fmla="*/ 26 w 26"/>
                <a:gd name="T49" fmla="*/ 11 h 25"/>
                <a:gd name="T50" fmla="*/ 25 w 26"/>
                <a:gd name="T51" fmla="*/ 9 h 25"/>
                <a:gd name="T52" fmla="*/ 23 w 26"/>
                <a:gd name="T53" fmla="*/ 8 h 25"/>
                <a:gd name="T54" fmla="*/ 23 w 26"/>
                <a:gd name="T55" fmla="*/ 6 h 25"/>
                <a:gd name="T56" fmla="*/ 22 w 26"/>
                <a:gd name="T57" fmla="*/ 5 h 25"/>
                <a:gd name="T58" fmla="*/ 22 w 26"/>
                <a:gd name="T59" fmla="*/ 3 h 25"/>
                <a:gd name="T60" fmla="*/ 23 w 26"/>
                <a:gd name="T61" fmla="*/ 1 h 25"/>
                <a:gd name="T62" fmla="*/ 22 w 26"/>
                <a:gd name="T63" fmla="*/ 1 h 25"/>
                <a:gd name="T64" fmla="*/ 20 w 26"/>
                <a:gd name="T65" fmla="*/ 0 h 25"/>
                <a:gd name="T66" fmla="*/ 17 w 26"/>
                <a:gd name="T67" fmla="*/ 1 h 25"/>
                <a:gd name="T68" fmla="*/ 17 w 26"/>
                <a:gd name="T69" fmla="*/ 4 h 25"/>
                <a:gd name="T70" fmla="*/ 15 w 26"/>
                <a:gd name="T71" fmla="*/ 6 h 25"/>
                <a:gd name="T72" fmla="*/ 15 w 26"/>
                <a:gd name="T73" fmla="*/ 8 h 25"/>
                <a:gd name="T74" fmla="*/ 13 w 26"/>
                <a:gd name="T75" fmla="*/ 8 h 25"/>
                <a:gd name="T76" fmla="*/ 11 w 26"/>
                <a:gd name="T77" fmla="*/ 9 h 25"/>
                <a:gd name="T78" fmla="*/ 9 w 26"/>
                <a:gd name="T79" fmla="*/ 8 h 25"/>
                <a:gd name="T80" fmla="*/ 7 w 26"/>
                <a:gd name="T81" fmla="*/ 10 h 25"/>
                <a:gd name="T82" fmla="*/ 5 w 26"/>
                <a:gd name="T83" fmla="*/ 9 h 25"/>
                <a:gd name="T84" fmla="*/ 3 w 26"/>
                <a:gd name="T85" fmla="*/ 9 h 25"/>
                <a:gd name="T86" fmla="*/ 2 w 26"/>
                <a:gd name="T87" fmla="*/ 8 h 25"/>
                <a:gd name="T88" fmla="*/ 1 w 26"/>
                <a:gd name="T89" fmla="*/ 8 h 25"/>
                <a:gd name="T90" fmla="*/ 0 w 26"/>
                <a:gd name="T91" fmla="*/ 9 h 25"/>
                <a:gd name="T92" fmla="*/ 0 w 26"/>
                <a:gd name="T9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25">
                  <a:moveTo>
                    <a:pt x="0" y="13"/>
                  </a:moveTo>
                  <a:cubicBezTo>
                    <a:pt x="0" y="13"/>
                    <a:pt x="0" y="13"/>
                    <a:pt x="0" y="13"/>
                  </a:cubicBezTo>
                  <a:cubicBezTo>
                    <a:pt x="1" y="13"/>
                    <a:pt x="1" y="13"/>
                    <a:pt x="1" y="13"/>
                  </a:cubicBezTo>
                  <a:cubicBezTo>
                    <a:pt x="1" y="14"/>
                    <a:pt x="0" y="14"/>
                    <a:pt x="0" y="14"/>
                  </a:cubicBezTo>
                  <a:cubicBezTo>
                    <a:pt x="0" y="14"/>
                    <a:pt x="1" y="14"/>
                    <a:pt x="1" y="15"/>
                  </a:cubicBezTo>
                  <a:cubicBezTo>
                    <a:pt x="1" y="15"/>
                    <a:pt x="1" y="15"/>
                    <a:pt x="1" y="15"/>
                  </a:cubicBezTo>
                  <a:cubicBezTo>
                    <a:pt x="2" y="16"/>
                    <a:pt x="2" y="16"/>
                    <a:pt x="2" y="16"/>
                  </a:cubicBezTo>
                  <a:cubicBezTo>
                    <a:pt x="2" y="16"/>
                    <a:pt x="2" y="16"/>
                    <a:pt x="3" y="17"/>
                  </a:cubicBezTo>
                  <a:cubicBezTo>
                    <a:pt x="3" y="17"/>
                    <a:pt x="2" y="17"/>
                    <a:pt x="2" y="17"/>
                  </a:cubicBezTo>
                  <a:cubicBezTo>
                    <a:pt x="3" y="18"/>
                    <a:pt x="3" y="18"/>
                    <a:pt x="3" y="18"/>
                  </a:cubicBezTo>
                  <a:cubicBezTo>
                    <a:pt x="3" y="19"/>
                    <a:pt x="3" y="19"/>
                    <a:pt x="3" y="19"/>
                  </a:cubicBezTo>
                  <a:cubicBezTo>
                    <a:pt x="3" y="19"/>
                    <a:pt x="3" y="20"/>
                    <a:pt x="3" y="20"/>
                  </a:cubicBezTo>
                  <a:cubicBezTo>
                    <a:pt x="3" y="20"/>
                    <a:pt x="3" y="20"/>
                    <a:pt x="3" y="20"/>
                  </a:cubicBezTo>
                  <a:cubicBezTo>
                    <a:pt x="3" y="21"/>
                    <a:pt x="4" y="21"/>
                    <a:pt x="4" y="21"/>
                  </a:cubicBezTo>
                  <a:cubicBezTo>
                    <a:pt x="4" y="21"/>
                    <a:pt x="3" y="22"/>
                    <a:pt x="3" y="22"/>
                  </a:cubicBezTo>
                  <a:cubicBezTo>
                    <a:pt x="4" y="22"/>
                    <a:pt x="4" y="22"/>
                    <a:pt x="4" y="22"/>
                  </a:cubicBezTo>
                  <a:cubicBezTo>
                    <a:pt x="5" y="22"/>
                    <a:pt x="5" y="22"/>
                    <a:pt x="5" y="22"/>
                  </a:cubicBezTo>
                  <a:cubicBezTo>
                    <a:pt x="5" y="22"/>
                    <a:pt x="6" y="22"/>
                    <a:pt x="6" y="22"/>
                  </a:cubicBezTo>
                  <a:cubicBezTo>
                    <a:pt x="6" y="22"/>
                    <a:pt x="6" y="22"/>
                    <a:pt x="7" y="22"/>
                  </a:cubicBezTo>
                  <a:cubicBezTo>
                    <a:pt x="7" y="22"/>
                    <a:pt x="7" y="22"/>
                    <a:pt x="7" y="22"/>
                  </a:cubicBezTo>
                  <a:cubicBezTo>
                    <a:pt x="7" y="22"/>
                    <a:pt x="7" y="22"/>
                    <a:pt x="7" y="23"/>
                  </a:cubicBezTo>
                  <a:cubicBezTo>
                    <a:pt x="7" y="23"/>
                    <a:pt x="7" y="23"/>
                    <a:pt x="8" y="23"/>
                  </a:cubicBezTo>
                  <a:cubicBezTo>
                    <a:pt x="8" y="23"/>
                    <a:pt x="8" y="23"/>
                    <a:pt x="9" y="23"/>
                  </a:cubicBezTo>
                  <a:cubicBezTo>
                    <a:pt x="9" y="23"/>
                    <a:pt x="9" y="23"/>
                    <a:pt x="9" y="23"/>
                  </a:cubicBezTo>
                  <a:cubicBezTo>
                    <a:pt x="10" y="23"/>
                    <a:pt x="10" y="23"/>
                    <a:pt x="10" y="22"/>
                  </a:cubicBezTo>
                  <a:cubicBezTo>
                    <a:pt x="10" y="22"/>
                    <a:pt x="11" y="22"/>
                    <a:pt x="11" y="22"/>
                  </a:cubicBezTo>
                  <a:cubicBezTo>
                    <a:pt x="11" y="22"/>
                    <a:pt x="11" y="23"/>
                    <a:pt x="12" y="23"/>
                  </a:cubicBezTo>
                  <a:cubicBezTo>
                    <a:pt x="12" y="23"/>
                    <a:pt x="12" y="23"/>
                    <a:pt x="13" y="23"/>
                  </a:cubicBezTo>
                  <a:cubicBezTo>
                    <a:pt x="13" y="23"/>
                    <a:pt x="13" y="23"/>
                    <a:pt x="14" y="23"/>
                  </a:cubicBezTo>
                  <a:cubicBezTo>
                    <a:pt x="14" y="23"/>
                    <a:pt x="14" y="24"/>
                    <a:pt x="14" y="24"/>
                  </a:cubicBezTo>
                  <a:cubicBezTo>
                    <a:pt x="14" y="25"/>
                    <a:pt x="14" y="25"/>
                    <a:pt x="15" y="25"/>
                  </a:cubicBezTo>
                  <a:cubicBezTo>
                    <a:pt x="15" y="25"/>
                    <a:pt x="15" y="25"/>
                    <a:pt x="15" y="25"/>
                  </a:cubicBezTo>
                  <a:cubicBezTo>
                    <a:pt x="16" y="25"/>
                    <a:pt x="16" y="25"/>
                    <a:pt x="17" y="24"/>
                  </a:cubicBezTo>
                  <a:cubicBezTo>
                    <a:pt x="17" y="24"/>
                    <a:pt x="17" y="24"/>
                    <a:pt x="17" y="24"/>
                  </a:cubicBezTo>
                  <a:cubicBezTo>
                    <a:pt x="18" y="23"/>
                    <a:pt x="18" y="23"/>
                    <a:pt x="18" y="22"/>
                  </a:cubicBezTo>
                  <a:cubicBezTo>
                    <a:pt x="19" y="22"/>
                    <a:pt x="19" y="22"/>
                    <a:pt x="19" y="21"/>
                  </a:cubicBezTo>
                  <a:cubicBezTo>
                    <a:pt x="19" y="21"/>
                    <a:pt x="19" y="21"/>
                    <a:pt x="19" y="20"/>
                  </a:cubicBezTo>
                  <a:cubicBezTo>
                    <a:pt x="19" y="20"/>
                    <a:pt x="19" y="20"/>
                    <a:pt x="19" y="19"/>
                  </a:cubicBezTo>
                  <a:cubicBezTo>
                    <a:pt x="19" y="19"/>
                    <a:pt x="19" y="19"/>
                    <a:pt x="19" y="18"/>
                  </a:cubicBezTo>
                  <a:cubicBezTo>
                    <a:pt x="20" y="18"/>
                    <a:pt x="20" y="18"/>
                    <a:pt x="20" y="17"/>
                  </a:cubicBezTo>
                  <a:cubicBezTo>
                    <a:pt x="21" y="17"/>
                    <a:pt x="21" y="17"/>
                    <a:pt x="21" y="16"/>
                  </a:cubicBezTo>
                  <a:cubicBezTo>
                    <a:pt x="22" y="16"/>
                    <a:pt x="22" y="16"/>
                    <a:pt x="22" y="16"/>
                  </a:cubicBezTo>
                  <a:cubicBezTo>
                    <a:pt x="22" y="15"/>
                    <a:pt x="22" y="15"/>
                    <a:pt x="22" y="14"/>
                  </a:cubicBezTo>
                  <a:cubicBezTo>
                    <a:pt x="22" y="14"/>
                    <a:pt x="22" y="13"/>
                    <a:pt x="22" y="13"/>
                  </a:cubicBezTo>
                  <a:cubicBezTo>
                    <a:pt x="22" y="13"/>
                    <a:pt x="22" y="13"/>
                    <a:pt x="22" y="13"/>
                  </a:cubicBezTo>
                  <a:cubicBezTo>
                    <a:pt x="22" y="12"/>
                    <a:pt x="22" y="12"/>
                    <a:pt x="22" y="12"/>
                  </a:cubicBezTo>
                  <a:cubicBezTo>
                    <a:pt x="22" y="11"/>
                    <a:pt x="23" y="11"/>
                    <a:pt x="23" y="11"/>
                  </a:cubicBezTo>
                  <a:cubicBezTo>
                    <a:pt x="23" y="11"/>
                    <a:pt x="24" y="11"/>
                    <a:pt x="24" y="11"/>
                  </a:cubicBezTo>
                  <a:cubicBezTo>
                    <a:pt x="24" y="11"/>
                    <a:pt x="25" y="11"/>
                    <a:pt x="25" y="11"/>
                  </a:cubicBezTo>
                  <a:cubicBezTo>
                    <a:pt x="25" y="11"/>
                    <a:pt x="26" y="11"/>
                    <a:pt x="26" y="11"/>
                  </a:cubicBezTo>
                  <a:cubicBezTo>
                    <a:pt x="26" y="11"/>
                    <a:pt x="26" y="10"/>
                    <a:pt x="26" y="10"/>
                  </a:cubicBezTo>
                  <a:cubicBezTo>
                    <a:pt x="26" y="10"/>
                    <a:pt x="25" y="10"/>
                    <a:pt x="25" y="9"/>
                  </a:cubicBezTo>
                  <a:cubicBezTo>
                    <a:pt x="25" y="9"/>
                    <a:pt x="25" y="9"/>
                    <a:pt x="24" y="9"/>
                  </a:cubicBezTo>
                  <a:cubicBezTo>
                    <a:pt x="24" y="8"/>
                    <a:pt x="24" y="9"/>
                    <a:pt x="23" y="8"/>
                  </a:cubicBezTo>
                  <a:cubicBezTo>
                    <a:pt x="23" y="8"/>
                    <a:pt x="24" y="8"/>
                    <a:pt x="24" y="7"/>
                  </a:cubicBezTo>
                  <a:cubicBezTo>
                    <a:pt x="24" y="7"/>
                    <a:pt x="24" y="7"/>
                    <a:pt x="23" y="6"/>
                  </a:cubicBezTo>
                  <a:cubicBezTo>
                    <a:pt x="23" y="6"/>
                    <a:pt x="23" y="6"/>
                    <a:pt x="23" y="5"/>
                  </a:cubicBezTo>
                  <a:cubicBezTo>
                    <a:pt x="23" y="5"/>
                    <a:pt x="22" y="5"/>
                    <a:pt x="22" y="5"/>
                  </a:cubicBezTo>
                  <a:cubicBezTo>
                    <a:pt x="22" y="5"/>
                    <a:pt x="22" y="4"/>
                    <a:pt x="22" y="4"/>
                  </a:cubicBezTo>
                  <a:cubicBezTo>
                    <a:pt x="22" y="4"/>
                    <a:pt x="22" y="3"/>
                    <a:pt x="22" y="3"/>
                  </a:cubicBezTo>
                  <a:cubicBezTo>
                    <a:pt x="22" y="2"/>
                    <a:pt x="22" y="2"/>
                    <a:pt x="22" y="2"/>
                  </a:cubicBezTo>
                  <a:cubicBezTo>
                    <a:pt x="23" y="1"/>
                    <a:pt x="23" y="1"/>
                    <a:pt x="23" y="1"/>
                  </a:cubicBezTo>
                  <a:cubicBezTo>
                    <a:pt x="23" y="1"/>
                    <a:pt x="23" y="1"/>
                    <a:pt x="23" y="1"/>
                  </a:cubicBezTo>
                  <a:cubicBezTo>
                    <a:pt x="23" y="1"/>
                    <a:pt x="23" y="1"/>
                    <a:pt x="22" y="1"/>
                  </a:cubicBezTo>
                  <a:cubicBezTo>
                    <a:pt x="22" y="1"/>
                    <a:pt x="21" y="1"/>
                    <a:pt x="21" y="1"/>
                  </a:cubicBezTo>
                  <a:cubicBezTo>
                    <a:pt x="20" y="0"/>
                    <a:pt x="20" y="0"/>
                    <a:pt x="20" y="0"/>
                  </a:cubicBezTo>
                  <a:cubicBezTo>
                    <a:pt x="19" y="0"/>
                    <a:pt x="19" y="0"/>
                    <a:pt x="19" y="1"/>
                  </a:cubicBezTo>
                  <a:cubicBezTo>
                    <a:pt x="18" y="1"/>
                    <a:pt x="18" y="0"/>
                    <a:pt x="17" y="1"/>
                  </a:cubicBezTo>
                  <a:cubicBezTo>
                    <a:pt x="17" y="1"/>
                    <a:pt x="17" y="2"/>
                    <a:pt x="17" y="2"/>
                  </a:cubicBezTo>
                  <a:cubicBezTo>
                    <a:pt x="16" y="3"/>
                    <a:pt x="17" y="3"/>
                    <a:pt x="17" y="4"/>
                  </a:cubicBezTo>
                  <a:cubicBezTo>
                    <a:pt x="16" y="4"/>
                    <a:pt x="16" y="4"/>
                    <a:pt x="16" y="4"/>
                  </a:cubicBezTo>
                  <a:cubicBezTo>
                    <a:pt x="15" y="4"/>
                    <a:pt x="16" y="5"/>
                    <a:pt x="15" y="6"/>
                  </a:cubicBezTo>
                  <a:cubicBezTo>
                    <a:pt x="15" y="6"/>
                    <a:pt x="15" y="6"/>
                    <a:pt x="15" y="7"/>
                  </a:cubicBezTo>
                  <a:cubicBezTo>
                    <a:pt x="14" y="7"/>
                    <a:pt x="15" y="7"/>
                    <a:pt x="15" y="8"/>
                  </a:cubicBezTo>
                  <a:cubicBezTo>
                    <a:pt x="15" y="8"/>
                    <a:pt x="14" y="8"/>
                    <a:pt x="14" y="8"/>
                  </a:cubicBezTo>
                  <a:cubicBezTo>
                    <a:pt x="14" y="8"/>
                    <a:pt x="13" y="8"/>
                    <a:pt x="13" y="8"/>
                  </a:cubicBezTo>
                  <a:cubicBezTo>
                    <a:pt x="13" y="8"/>
                    <a:pt x="13" y="9"/>
                    <a:pt x="12" y="9"/>
                  </a:cubicBezTo>
                  <a:cubicBezTo>
                    <a:pt x="12" y="9"/>
                    <a:pt x="11" y="9"/>
                    <a:pt x="11" y="9"/>
                  </a:cubicBezTo>
                  <a:cubicBezTo>
                    <a:pt x="10" y="9"/>
                    <a:pt x="10" y="8"/>
                    <a:pt x="10" y="8"/>
                  </a:cubicBezTo>
                  <a:cubicBezTo>
                    <a:pt x="9" y="8"/>
                    <a:pt x="9" y="8"/>
                    <a:pt x="9" y="8"/>
                  </a:cubicBezTo>
                  <a:cubicBezTo>
                    <a:pt x="8" y="8"/>
                    <a:pt x="8" y="9"/>
                    <a:pt x="8" y="9"/>
                  </a:cubicBezTo>
                  <a:cubicBezTo>
                    <a:pt x="8" y="10"/>
                    <a:pt x="8" y="10"/>
                    <a:pt x="7" y="10"/>
                  </a:cubicBezTo>
                  <a:cubicBezTo>
                    <a:pt x="7" y="10"/>
                    <a:pt x="7" y="10"/>
                    <a:pt x="6" y="10"/>
                  </a:cubicBezTo>
                  <a:cubicBezTo>
                    <a:pt x="6" y="9"/>
                    <a:pt x="6" y="9"/>
                    <a:pt x="5" y="9"/>
                  </a:cubicBezTo>
                  <a:cubicBezTo>
                    <a:pt x="5" y="9"/>
                    <a:pt x="4" y="10"/>
                    <a:pt x="4" y="10"/>
                  </a:cubicBezTo>
                  <a:cubicBezTo>
                    <a:pt x="3" y="10"/>
                    <a:pt x="3" y="10"/>
                    <a:pt x="3" y="9"/>
                  </a:cubicBezTo>
                  <a:cubicBezTo>
                    <a:pt x="2" y="9"/>
                    <a:pt x="2" y="9"/>
                    <a:pt x="2" y="8"/>
                  </a:cubicBezTo>
                  <a:cubicBezTo>
                    <a:pt x="2" y="8"/>
                    <a:pt x="2" y="8"/>
                    <a:pt x="2" y="8"/>
                  </a:cubicBezTo>
                  <a:cubicBezTo>
                    <a:pt x="1" y="7"/>
                    <a:pt x="1" y="7"/>
                    <a:pt x="1" y="7"/>
                  </a:cubicBezTo>
                  <a:cubicBezTo>
                    <a:pt x="1" y="8"/>
                    <a:pt x="1" y="8"/>
                    <a:pt x="1" y="8"/>
                  </a:cubicBezTo>
                  <a:cubicBezTo>
                    <a:pt x="1" y="8"/>
                    <a:pt x="1" y="8"/>
                    <a:pt x="0" y="8"/>
                  </a:cubicBezTo>
                  <a:cubicBezTo>
                    <a:pt x="0" y="9"/>
                    <a:pt x="0" y="9"/>
                    <a:pt x="0" y="9"/>
                  </a:cubicBezTo>
                  <a:cubicBezTo>
                    <a:pt x="0" y="10"/>
                    <a:pt x="0" y="10"/>
                    <a:pt x="0" y="11"/>
                  </a:cubicBezTo>
                  <a:cubicBezTo>
                    <a:pt x="0" y="11"/>
                    <a:pt x="0" y="11"/>
                    <a:pt x="0" y="12"/>
                  </a:cubicBezTo>
                  <a:cubicBezTo>
                    <a:pt x="0" y="12"/>
                    <a:pt x="0" y="12"/>
                    <a:pt x="0"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5" name="Freeform 96"/>
            <p:cNvSpPr>
              <a:spLocks/>
            </p:cNvSpPr>
            <p:nvPr/>
          </p:nvSpPr>
          <p:spPr bwMode="auto">
            <a:xfrm>
              <a:off x="2530477" y="2740026"/>
              <a:ext cx="22225" cy="33338"/>
            </a:xfrm>
            <a:custGeom>
              <a:avLst/>
              <a:gdLst>
                <a:gd name="T0" fmla="*/ 1 w 2"/>
                <a:gd name="T1" fmla="*/ 3 h 3"/>
                <a:gd name="T2" fmla="*/ 2 w 2"/>
                <a:gd name="T3" fmla="*/ 3 h 3"/>
                <a:gd name="T4" fmla="*/ 2 w 2"/>
                <a:gd name="T5" fmla="*/ 2 h 3"/>
                <a:gd name="T6" fmla="*/ 2 w 2"/>
                <a:gd name="T7" fmla="*/ 1 h 3"/>
                <a:gd name="T8" fmla="*/ 2 w 2"/>
                <a:gd name="T9" fmla="*/ 0 h 3"/>
                <a:gd name="T10" fmla="*/ 1 w 2"/>
                <a:gd name="T11" fmla="*/ 0 h 3"/>
                <a:gd name="T12" fmla="*/ 1 w 2"/>
                <a:gd name="T13" fmla="*/ 1 h 3"/>
                <a:gd name="T14" fmla="*/ 1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3"/>
                  </a:cubicBezTo>
                  <a:cubicBezTo>
                    <a:pt x="2" y="2"/>
                    <a:pt x="2" y="2"/>
                    <a:pt x="2" y="2"/>
                  </a:cubicBezTo>
                  <a:cubicBezTo>
                    <a:pt x="2" y="2"/>
                    <a:pt x="2" y="2"/>
                    <a:pt x="2" y="1"/>
                  </a:cubicBezTo>
                  <a:cubicBezTo>
                    <a:pt x="2" y="1"/>
                    <a:pt x="2" y="1"/>
                    <a:pt x="2" y="0"/>
                  </a:cubicBezTo>
                  <a:cubicBezTo>
                    <a:pt x="2" y="0"/>
                    <a:pt x="2" y="0"/>
                    <a:pt x="1" y="0"/>
                  </a:cubicBezTo>
                  <a:cubicBezTo>
                    <a:pt x="1" y="1"/>
                    <a:pt x="1" y="1"/>
                    <a:pt x="1" y="1"/>
                  </a:cubicBezTo>
                  <a:cubicBezTo>
                    <a:pt x="1" y="1"/>
                    <a:pt x="1" y="1"/>
                    <a:pt x="1" y="2"/>
                  </a:cubicBezTo>
                  <a:cubicBezTo>
                    <a:pt x="1" y="2"/>
                    <a:pt x="0" y="2"/>
                    <a:pt x="0" y="2"/>
                  </a:cubicBezTo>
                  <a:cubicBezTo>
                    <a:pt x="0"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6" name="Freeform 97"/>
            <p:cNvSpPr>
              <a:spLocks/>
            </p:cNvSpPr>
            <p:nvPr/>
          </p:nvSpPr>
          <p:spPr bwMode="auto">
            <a:xfrm>
              <a:off x="2098677" y="2503489"/>
              <a:ext cx="53975" cy="31750"/>
            </a:xfrm>
            <a:custGeom>
              <a:avLst/>
              <a:gdLst>
                <a:gd name="T0" fmla="*/ 5 w 5"/>
                <a:gd name="T1" fmla="*/ 1 h 3"/>
                <a:gd name="T2" fmla="*/ 4 w 5"/>
                <a:gd name="T3" fmla="*/ 1 h 3"/>
                <a:gd name="T4" fmla="*/ 2 w 5"/>
                <a:gd name="T5" fmla="*/ 1 h 3"/>
                <a:gd name="T6" fmla="*/ 1 w 5"/>
                <a:gd name="T7" fmla="*/ 1 h 3"/>
                <a:gd name="T8" fmla="*/ 0 w 5"/>
                <a:gd name="T9" fmla="*/ 1 h 3"/>
                <a:gd name="T10" fmla="*/ 0 w 5"/>
                <a:gd name="T11" fmla="*/ 1 h 3"/>
                <a:gd name="T12" fmla="*/ 1 w 5"/>
                <a:gd name="T13" fmla="*/ 2 h 3"/>
                <a:gd name="T14" fmla="*/ 1 w 5"/>
                <a:gd name="T15" fmla="*/ 3 h 3"/>
                <a:gd name="T16" fmla="*/ 2 w 5"/>
                <a:gd name="T17" fmla="*/ 3 h 3"/>
                <a:gd name="T18" fmla="*/ 3 w 5"/>
                <a:gd name="T19" fmla="*/ 2 h 3"/>
                <a:gd name="T20" fmla="*/ 4 w 5"/>
                <a:gd name="T21" fmla="*/ 2 h 3"/>
                <a:gd name="T22" fmla="*/ 5 w 5"/>
                <a:gd name="T23" fmla="*/ 2 h 3"/>
                <a:gd name="T24" fmla="*/ 5 w 5"/>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1"/>
                  </a:moveTo>
                  <a:cubicBezTo>
                    <a:pt x="4" y="1"/>
                    <a:pt x="4" y="1"/>
                    <a:pt x="4" y="1"/>
                  </a:cubicBezTo>
                  <a:cubicBezTo>
                    <a:pt x="3" y="1"/>
                    <a:pt x="3" y="1"/>
                    <a:pt x="2" y="1"/>
                  </a:cubicBezTo>
                  <a:cubicBezTo>
                    <a:pt x="2" y="1"/>
                    <a:pt x="2" y="1"/>
                    <a:pt x="1" y="1"/>
                  </a:cubicBezTo>
                  <a:cubicBezTo>
                    <a:pt x="1" y="1"/>
                    <a:pt x="0" y="0"/>
                    <a:pt x="0" y="1"/>
                  </a:cubicBezTo>
                  <a:cubicBezTo>
                    <a:pt x="0" y="1"/>
                    <a:pt x="0" y="1"/>
                    <a:pt x="0" y="1"/>
                  </a:cubicBezTo>
                  <a:cubicBezTo>
                    <a:pt x="0" y="2"/>
                    <a:pt x="1" y="2"/>
                    <a:pt x="1" y="2"/>
                  </a:cubicBezTo>
                  <a:cubicBezTo>
                    <a:pt x="1" y="2"/>
                    <a:pt x="1" y="3"/>
                    <a:pt x="1" y="3"/>
                  </a:cubicBezTo>
                  <a:cubicBezTo>
                    <a:pt x="1" y="3"/>
                    <a:pt x="2" y="3"/>
                    <a:pt x="2" y="3"/>
                  </a:cubicBezTo>
                  <a:cubicBezTo>
                    <a:pt x="2" y="2"/>
                    <a:pt x="3" y="2"/>
                    <a:pt x="3" y="2"/>
                  </a:cubicBezTo>
                  <a:cubicBezTo>
                    <a:pt x="4" y="2"/>
                    <a:pt x="4" y="2"/>
                    <a:pt x="4" y="2"/>
                  </a:cubicBezTo>
                  <a:cubicBezTo>
                    <a:pt x="5" y="2"/>
                    <a:pt x="5" y="2"/>
                    <a:pt x="5" y="2"/>
                  </a:cubicBezTo>
                  <a:cubicBezTo>
                    <a:pt x="5" y="2"/>
                    <a:pt x="5" y="1"/>
                    <a:pt x="5"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7" name="Freeform 98"/>
            <p:cNvSpPr>
              <a:spLocks/>
            </p:cNvSpPr>
            <p:nvPr/>
          </p:nvSpPr>
          <p:spPr bwMode="auto">
            <a:xfrm>
              <a:off x="1700214" y="2524126"/>
              <a:ext cx="119063" cy="141288"/>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8" name="Freeform 99"/>
            <p:cNvSpPr>
              <a:spLocks/>
            </p:cNvSpPr>
            <p:nvPr/>
          </p:nvSpPr>
          <p:spPr bwMode="auto">
            <a:xfrm>
              <a:off x="1936752" y="2784476"/>
              <a:ext cx="161925" cy="74613"/>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09" name="Freeform 100"/>
            <p:cNvSpPr>
              <a:spLocks/>
            </p:cNvSpPr>
            <p:nvPr/>
          </p:nvSpPr>
          <p:spPr bwMode="auto">
            <a:xfrm>
              <a:off x="1970089" y="2849564"/>
              <a:ext cx="11113" cy="952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0"/>
                    <a:pt x="0" y="0"/>
                    <a:pt x="0" y="0"/>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0" name="Freeform 101"/>
            <p:cNvSpPr>
              <a:spLocks/>
            </p:cNvSpPr>
            <p:nvPr/>
          </p:nvSpPr>
          <p:spPr bwMode="auto">
            <a:xfrm>
              <a:off x="2197102" y="2913064"/>
              <a:ext cx="1068388" cy="1200150"/>
            </a:xfrm>
            <a:custGeom>
              <a:avLst/>
              <a:gdLst>
                <a:gd name="T0" fmla="*/ 93 w 99"/>
                <a:gd name="T1" fmla="*/ 30 h 111"/>
                <a:gd name="T2" fmla="*/ 89 w 99"/>
                <a:gd name="T3" fmla="*/ 27 h 111"/>
                <a:gd name="T4" fmla="*/ 83 w 99"/>
                <a:gd name="T5" fmla="*/ 24 h 111"/>
                <a:gd name="T6" fmla="*/ 76 w 99"/>
                <a:gd name="T7" fmla="*/ 23 h 111"/>
                <a:gd name="T8" fmla="*/ 73 w 99"/>
                <a:gd name="T9" fmla="*/ 20 h 111"/>
                <a:gd name="T10" fmla="*/ 67 w 99"/>
                <a:gd name="T11" fmla="*/ 18 h 111"/>
                <a:gd name="T12" fmla="*/ 62 w 99"/>
                <a:gd name="T13" fmla="*/ 21 h 111"/>
                <a:gd name="T14" fmla="*/ 63 w 99"/>
                <a:gd name="T15" fmla="*/ 19 h 111"/>
                <a:gd name="T16" fmla="*/ 61 w 99"/>
                <a:gd name="T17" fmla="*/ 16 h 111"/>
                <a:gd name="T18" fmla="*/ 57 w 99"/>
                <a:gd name="T19" fmla="*/ 19 h 111"/>
                <a:gd name="T20" fmla="*/ 57 w 99"/>
                <a:gd name="T21" fmla="*/ 18 h 111"/>
                <a:gd name="T22" fmla="*/ 60 w 99"/>
                <a:gd name="T23" fmla="*/ 12 h 111"/>
                <a:gd name="T24" fmla="*/ 58 w 99"/>
                <a:gd name="T25" fmla="*/ 7 h 111"/>
                <a:gd name="T26" fmla="*/ 55 w 99"/>
                <a:gd name="T27" fmla="*/ 5 h 111"/>
                <a:gd name="T28" fmla="*/ 51 w 99"/>
                <a:gd name="T29" fmla="*/ 9 h 111"/>
                <a:gd name="T30" fmla="*/ 46 w 99"/>
                <a:gd name="T31" fmla="*/ 9 h 111"/>
                <a:gd name="T32" fmla="*/ 41 w 99"/>
                <a:gd name="T33" fmla="*/ 11 h 111"/>
                <a:gd name="T34" fmla="*/ 36 w 99"/>
                <a:gd name="T35" fmla="*/ 10 h 111"/>
                <a:gd name="T36" fmla="*/ 36 w 99"/>
                <a:gd name="T37" fmla="*/ 5 h 111"/>
                <a:gd name="T38" fmla="*/ 33 w 99"/>
                <a:gd name="T39" fmla="*/ 1 h 111"/>
                <a:gd name="T40" fmla="*/ 29 w 99"/>
                <a:gd name="T41" fmla="*/ 4 h 111"/>
                <a:gd name="T42" fmla="*/ 23 w 99"/>
                <a:gd name="T43" fmla="*/ 4 h 111"/>
                <a:gd name="T44" fmla="*/ 25 w 99"/>
                <a:gd name="T45" fmla="*/ 10 h 111"/>
                <a:gd name="T46" fmla="*/ 17 w 99"/>
                <a:gd name="T47" fmla="*/ 13 h 111"/>
                <a:gd name="T48" fmla="*/ 10 w 99"/>
                <a:gd name="T49" fmla="*/ 11 h 111"/>
                <a:gd name="T50" fmla="*/ 9 w 99"/>
                <a:gd name="T51" fmla="*/ 15 h 111"/>
                <a:gd name="T52" fmla="*/ 10 w 99"/>
                <a:gd name="T53" fmla="*/ 24 h 111"/>
                <a:gd name="T54" fmla="*/ 8 w 99"/>
                <a:gd name="T55" fmla="*/ 28 h 111"/>
                <a:gd name="T56" fmla="*/ 5 w 99"/>
                <a:gd name="T57" fmla="*/ 28 h 111"/>
                <a:gd name="T58" fmla="*/ 1 w 99"/>
                <a:gd name="T59" fmla="*/ 34 h 111"/>
                <a:gd name="T60" fmla="*/ 1 w 99"/>
                <a:gd name="T61" fmla="*/ 40 h 111"/>
                <a:gd name="T62" fmla="*/ 4 w 99"/>
                <a:gd name="T63" fmla="*/ 44 h 111"/>
                <a:gd name="T64" fmla="*/ 8 w 99"/>
                <a:gd name="T65" fmla="*/ 47 h 111"/>
                <a:gd name="T66" fmla="*/ 14 w 99"/>
                <a:gd name="T67" fmla="*/ 48 h 111"/>
                <a:gd name="T68" fmla="*/ 19 w 99"/>
                <a:gd name="T69" fmla="*/ 44 h 111"/>
                <a:gd name="T70" fmla="*/ 22 w 99"/>
                <a:gd name="T71" fmla="*/ 47 h 111"/>
                <a:gd name="T72" fmla="*/ 26 w 99"/>
                <a:gd name="T73" fmla="*/ 52 h 111"/>
                <a:gd name="T74" fmla="*/ 33 w 99"/>
                <a:gd name="T75" fmla="*/ 55 h 111"/>
                <a:gd name="T76" fmla="*/ 35 w 99"/>
                <a:gd name="T77" fmla="*/ 60 h 111"/>
                <a:gd name="T78" fmla="*/ 40 w 99"/>
                <a:gd name="T79" fmla="*/ 63 h 111"/>
                <a:gd name="T80" fmla="*/ 43 w 99"/>
                <a:gd name="T81" fmla="*/ 69 h 111"/>
                <a:gd name="T82" fmla="*/ 42 w 99"/>
                <a:gd name="T83" fmla="*/ 76 h 111"/>
                <a:gd name="T84" fmla="*/ 45 w 99"/>
                <a:gd name="T85" fmla="*/ 79 h 111"/>
                <a:gd name="T86" fmla="*/ 49 w 99"/>
                <a:gd name="T87" fmla="*/ 84 h 111"/>
                <a:gd name="T88" fmla="*/ 52 w 99"/>
                <a:gd name="T89" fmla="*/ 87 h 111"/>
                <a:gd name="T90" fmla="*/ 54 w 99"/>
                <a:gd name="T91" fmla="*/ 91 h 111"/>
                <a:gd name="T92" fmla="*/ 51 w 99"/>
                <a:gd name="T93" fmla="*/ 96 h 111"/>
                <a:gd name="T94" fmla="*/ 47 w 99"/>
                <a:gd name="T95" fmla="*/ 102 h 111"/>
                <a:gd name="T96" fmla="*/ 50 w 99"/>
                <a:gd name="T97" fmla="*/ 104 h 111"/>
                <a:gd name="T98" fmla="*/ 54 w 99"/>
                <a:gd name="T99" fmla="*/ 107 h 111"/>
                <a:gd name="T100" fmla="*/ 60 w 99"/>
                <a:gd name="T101" fmla="*/ 111 h 111"/>
                <a:gd name="T102" fmla="*/ 64 w 99"/>
                <a:gd name="T103" fmla="*/ 105 h 111"/>
                <a:gd name="T104" fmla="*/ 67 w 99"/>
                <a:gd name="T105" fmla="*/ 97 h 111"/>
                <a:gd name="T106" fmla="*/ 68 w 99"/>
                <a:gd name="T107" fmla="*/ 88 h 111"/>
                <a:gd name="T108" fmla="*/ 75 w 99"/>
                <a:gd name="T109" fmla="*/ 84 h 111"/>
                <a:gd name="T110" fmla="*/ 82 w 99"/>
                <a:gd name="T111" fmla="*/ 82 h 111"/>
                <a:gd name="T112" fmla="*/ 85 w 99"/>
                <a:gd name="T113" fmla="*/ 76 h 111"/>
                <a:gd name="T114" fmla="*/ 88 w 99"/>
                <a:gd name="T115" fmla="*/ 69 h 111"/>
                <a:gd name="T116" fmla="*/ 89 w 99"/>
                <a:gd name="T117" fmla="*/ 61 h 111"/>
                <a:gd name="T118" fmla="*/ 88 w 99"/>
                <a:gd name="T119" fmla="*/ 54 h 111"/>
                <a:gd name="T120" fmla="*/ 92 w 99"/>
                <a:gd name="T121" fmla="*/ 49 h 111"/>
                <a:gd name="T122" fmla="*/ 97 w 99"/>
                <a:gd name="T123" fmla="*/ 43 h 111"/>
                <a:gd name="T124" fmla="*/ 98 w 99"/>
                <a:gd name="T12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98" y="33"/>
                  </a:moveTo>
                  <a:cubicBezTo>
                    <a:pt x="98" y="33"/>
                    <a:pt x="98" y="32"/>
                    <a:pt x="98" y="32"/>
                  </a:cubicBezTo>
                  <a:cubicBezTo>
                    <a:pt x="97" y="32"/>
                    <a:pt x="97" y="31"/>
                    <a:pt x="97" y="31"/>
                  </a:cubicBezTo>
                  <a:cubicBezTo>
                    <a:pt x="97" y="31"/>
                    <a:pt x="96" y="30"/>
                    <a:pt x="96" y="30"/>
                  </a:cubicBezTo>
                  <a:cubicBezTo>
                    <a:pt x="95" y="30"/>
                    <a:pt x="95" y="30"/>
                    <a:pt x="94" y="30"/>
                  </a:cubicBezTo>
                  <a:cubicBezTo>
                    <a:pt x="94" y="30"/>
                    <a:pt x="93" y="30"/>
                    <a:pt x="93" y="30"/>
                  </a:cubicBezTo>
                  <a:cubicBezTo>
                    <a:pt x="92" y="30"/>
                    <a:pt x="92" y="29"/>
                    <a:pt x="92" y="29"/>
                  </a:cubicBezTo>
                  <a:cubicBezTo>
                    <a:pt x="92" y="29"/>
                    <a:pt x="92" y="29"/>
                    <a:pt x="91" y="29"/>
                  </a:cubicBezTo>
                  <a:cubicBezTo>
                    <a:pt x="91" y="29"/>
                    <a:pt x="91" y="29"/>
                    <a:pt x="91" y="28"/>
                  </a:cubicBezTo>
                  <a:cubicBezTo>
                    <a:pt x="91" y="28"/>
                    <a:pt x="91" y="28"/>
                    <a:pt x="91" y="28"/>
                  </a:cubicBezTo>
                  <a:cubicBezTo>
                    <a:pt x="90" y="28"/>
                    <a:pt x="90" y="28"/>
                    <a:pt x="90" y="27"/>
                  </a:cubicBezTo>
                  <a:cubicBezTo>
                    <a:pt x="90" y="27"/>
                    <a:pt x="89" y="27"/>
                    <a:pt x="89" y="27"/>
                  </a:cubicBezTo>
                  <a:cubicBezTo>
                    <a:pt x="89" y="26"/>
                    <a:pt x="88" y="26"/>
                    <a:pt x="88" y="26"/>
                  </a:cubicBezTo>
                  <a:cubicBezTo>
                    <a:pt x="88" y="25"/>
                    <a:pt x="87" y="25"/>
                    <a:pt x="87" y="25"/>
                  </a:cubicBezTo>
                  <a:cubicBezTo>
                    <a:pt x="87" y="25"/>
                    <a:pt x="86" y="25"/>
                    <a:pt x="86" y="24"/>
                  </a:cubicBezTo>
                  <a:cubicBezTo>
                    <a:pt x="86" y="24"/>
                    <a:pt x="86" y="24"/>
                    <a:pt x="86" y="24"/>
                  </a:cubicBezTo>
                  <a:cubicBezTo>
                    <a:pt x="85" y="23"/>
                    <a:pt x="85" y="23"/>
                    <a:pt x="84" y="24"/>
                  </a:cubicBezTo>
                  <a:cubicBezTo>
                    <a:pt x="84" y="24"/>
                    <a:pt x="83" y="24"/>
                    <a:pt x="83" y="24"/>
                  </a:cubicBezTo>
                  <a:cubicBezTo>
                    <a:pt x="82" y="24"/>
                    <a:pt x="82" y="24"/>
                    <a:pt x="81" y="24"/>
                  </a:cubicBezTo>
                  <a:cubicBezTo>
                    <a:pt x="81" y="24"/>
                    <a:pt x="81" y="24"/>
                    <a:pt x="80" y="24"/>
                  </a:cubicBezTo>
                  <a:cubicBezTo>
                    <a:pt x="80" y="24"/>
                    <a:pt x="80" y="24"/>
                    <a:pt x="79" y="23"/>
                  </a:cubicBezTo>
                  <a:cubicBezTo>
                    <a:pt x="79" y="23"/>
                    <a:pt x="79" y="23"/>
                    <a:pt x="78" y="23"/>
                  </a:cubicBezTo>
                  <a:cubicBezTo>
                    <a:pt x="78" y="23"/>
                    <a:pt x="77" y="23"/>
                    <a:pt x="77" y="23"/>
                  </a:cubicBezTo>
                  <a:cubicBezTo>
                    <a:pt x="77" y="23"/>
                    <a:pt x="77" y="23"/>
                    <a:pt x="76" y="23"/>
                  </a:cubicBezTo>
                  <a:cubicBezTo>
                    <a:pt x="76" y="23"/>
                    <a:pt x="75" y="23"/>
                    <a:pt x="75" y="23"/>
                  </a:cubicBezTo>
                  <a:cubicBezTo>
                    <a:pt x="74" y="23"/>
                    <a:pt x="74" y="24"/>
                    <a:pt x="74" y="24"/>
                  </a:cubicBezTo>
                  <a:cubicBezTo>
                    <a:pt x="74" y="23"/>
                    <a:pt x="74" y="23"/>
                    <a:pt x="74" y="23"/>
                  </a:cubicBezTo>
                  <a:cubicBezTo>
                    <a:pt x="75" y="22"/>
                    <a:pt x="75" y="22"/>
                    <a:pt x="74" y="22"/>
                  </a:cubicBezTo>
                  <a:cubicBezTo>
                    <a:pt x="74" y="21"/>
                    <a:pt x="74" y="21"/>
                    <a:pt x="74" y="21"/>
                  </a:cubicBezTo>
                  <a:cubicBezTo>
                    <a:pt x="73" y="21"/>
                    <a:pt x="73" y="20"/>
                    <a:pt x="73" y="20"/>
                  </a:cubicBezTo>
                  <a:cubicBezTo>
                    <a:pt x="73" y="20"/>
                    <a:pt x="72" y="20"/>
                    <a:pt x="72" y="20"/>
                  </a:cubicBezTo>
                  <a:cubicBezTo>
                    <a:pt x="72" y="19"/>
                    <a:pt x="72" y="19"/>
                    <a:pt x="71" y="19"/>
                  </a:cubicBezTo>
                  <a:cubicBezTo>
                    <a:pt x="71" y="19"/>
                    <a:pt x="70" y="19"/>
                    <a:pt x="70" y="19"/>
                  </a:cubicBezTo>
                  <a:cubicBezTo>
                    <a:pt x="69" y="19"/>
                    <a:pt x="69" y="18"/>
                    <a:pt x="69" y="18"/>
                  </a:cubicBezTo>
                  <a:cubicBezTo>
                    <a:pt x="68" y="18"/>
                    <a:pt x="68" y="18"/>
                    <a:pt x="68" y="18"/>
                  </a:cubicBezTo>
                  <a:cubicBezTo>
                    <a:pt x="67" y="18"/>
                    <a:pt x="67" y="18"/>
                    <a:pt x="67" y="18"/>
                  </a:cubicBezTo>
                  <a:cubicBezTo>
                    <a:pt x="66" y="18"/>
                    <a:pt x="66" y="17"/>
                    <a:pt x="65" y="18"/>
                  </a:cubicBezTo>
                  <a:cubicBezTo>
                    <a:pt x="65" y="18"/>
                    <a:pt x="65" y="18"/>
                    <a:pt x="65" y="18"/>
                  </a:cubicBezTo>
                  <a:cubicBezTo>
                    <a:pt x="64" y="19"/>
                    <a:pt x="64" y="19"/>
                    <a:pt x="64" y="20"/>
                  </a:cubicBezTo>
                  <a:cubicBezTo>
                    <a:pt x="64" y="20"/>
                    <a:pt x="64" y="20"/>
                    <a:pt x="63" y="20"/>
                  </a:cubicBezTo>
                  <a:cubicBezTo>
                    <a:pt x="63" y="21"/>
                    <a:pt x="63" y="21"/>
                    <a:pt x="63" y="21"/>
                  </a:cubicBezTo>
                  <a:cubicBezTo>
                    <a:pt x="62" y="21"/>
                    <a:pt x="62" y="21"/>
                    <a:pt x="62" y="21"/>
                  </a:cubicBezTo>
                  <a:cubicBezTo>
                    <a:pt x="62" y="21"/>
                    <a:pt x="61" y="22"/>
                    <a:pt x="61" y="21"/>
                  </a:cubicBezTo>
                  <a:cubicBezTo>
                    <a:pt x="61" y="21"/>
                    <a:pt x="61" y="21"/>
                    <a:pt x="61" y="21"/>
                  </a:cubicBezTo>
                  <a:cubicBezTo>
                    <a:pt x="61" y="21"/>
                    <a:pt x="61" y="21"/>
                    <a:pt x="61" y="21"/>
                  </a:cubicBezTo>
                  <a:cubicBezTo>
                    <a:pt x="61" y="21"/>
                    <a:pt x="61" y="20"/>
                    <a:pt x="62" y="20"/>
                  </a:cubicBezTo>
                  <a:cubicBezTo>
                    <a:pt x="62" y="20"/>
                    <a:pt x="62" y="20"/>
                    <a:pt x="63" y="20"/>
                  </a:cubicBezTo>
                  <a:cubicBezTo>
                    <a:pt x="63" y="20"/>
                    <a:pt x="63" y="20"/>
                    <a:pt x="63" y="19"/>
                  </a:cubicBezTo>
                  <a:cubicBezTo>
                    <a:pt x="64" y="19"/>
                    <a:pt x="64" y="18"/>
                    <a:pt x="64" y="18"/>
                  </a:cubicBezTo>
                  <a:cubicBezTo>
                    <a:pt x="64" y="17"/>
                    <a:pt x="65" y="17"/>
                    <a:pt x="64" y="17"/>
                  </a:cubicBezTo>
                  <a:cubicBezTo>
                    <a:pt x="64" y="16"/>
                    <a:pt x="64" y="16"/>
                    <a:pt x="64" y="16"/>
                  </a:cubicBezTo>
                  <a:cubicBezTo>
                    <a:pt x="64" y="16"/>
                    <a:pt x="63" y="16"/>
                    <a:pt x="63" y="16"/>
                  </a:cubicBezTo>
                  <a:cubicBezTo>
                    <a:pt x="62" y="16"/>
                    <a:pt x="62" y="16"/>
                    <a:pt x="62" y="16"/>
                  </a:cubicBezTo>
                  <a:cubicBezTo>
                    <a:pt x="61" y="16"/>
                    <a:pt x="61" y="16"/>
                    <a:pt x="61" y="16"/>
                  </a:cubicBezTo>
                  <a:cubicBezTo>
                    <a:pt x="60" y="16"/>
                    <a:pt x="60" y="16"/>
                    <a:pt x="59" y="16"/>
                  </a:cubicBezTo>
                  <a:cubicBezTo>
                    <a:pt x="59" y="16"/>
                    <a:pt x="59" y="16"/>
                    <a:pt x="59" y="16"/>
                  </a:cubicBezTo>
                  <a:cubicBezTo>
                    <a:pt x="58" y="16"/>
                    <a:pt x="58" y="17"/>
                    <a:pt x="58" y="17"/>
                  </a:cubicBezTo>
                  <a:cubicBezTo>
                    <a:pt x="58" y="17"/>
                    <a:pt x="58" y="18"/>
                    <a:pt x="58" y="18"/>
                  </a:cubicBezTo>
                  <a:cubicBezTo>
                    <a:pt x="58" y="19"/>
                    <a:pt x="58" y="19"/>
                    <a:pt x="58" y="19"/>
                  </a:cubicBezTo>
                  <a:cubicBezTo>
                    <a:pt x="58" y="19"/>
                    <a:pt x="57" y="19"/>
                    <a:pt x="57" y="19"/>
                  </a:cubicBezTo>
                  <a:cubicBezTo>
                    <a:pt x="57" y="19"/>
                    <a:pt x="57" y="20"/>
                    <a:pt x="56" y="20"/>
                  </a:cubicBezTo>
                  <a:cubicBezTo>
                    <a:pt x="56" y="20"/>
                    <a:pt x="56" y="20"/>
                    <a:pt x="56" y="20"/>
                  </a:cubicBezTo>
                  <a:cubicBezTo>
                    <a:pt x="55" y="21"/>
                    <a:pt x="55" y="20"/>
                    <a:pt x="55" y="20"/>
                  </a:cubicBezTo>
                  <a:cubicBezTo>
                    <a:pt x="54" y="20"/>
                    <a:pt x="55" y="20"/>
                    <a:pt x="55" y="20"/>
                  </a:cubicBezTo>
                  <a:cubicBezTo>
                    <a:pt x="55" y="19"/>
                    <a:pt x="56" y="19"/>
                    <a:pt x="56" y="19"/>
                  </a:cubicBezTo>
                  <a:cubicBezTo>
                    <a:pt x="56" y="19"/>
                    <a:pt x="56" y="19"/>
                    <a:pt x="57" y="18"/>
                  </a:cubicBezTo>
                  <a:cubicBezTo>
                    <a:pt x="57" y="18"/>
                    <a:pt x="57" y="17"/>
                    <a:pt x="57" y="17"/>
                  </a:cubicBezTo>
                  <a:cubicBezTo>
                    <a:pt x="57" y="16"/>
                    <a:pt x="57" y="16"/>
                    <a:pt x="58" y="16"/>
                  </a:cubicBezTo>
                  <a:cubicBezTo>
                    <a:pt x="58" y="15"/>
                    <a:pt x="59" y="15"/>
                    <a:pt x="59" y="15"/>
                  </a:cubicBezTo>
                  <a:cubicBezTo>
                    <a:pt x="59" y="15"/>
                    <a:pt x="59" y="15"/>
                    <a:pt x="59" y="15"/>
                  </a:cubicBezTo>
                  <a:cubicBezTo>
                    <a:pt x="59" y="14"/>
                    <a:pt x="59" y="14"/>
                    <a:pt x="59" y="14"/>
                  </a:cubicBezTo>
                  <a:cubicBezTo>
                    <a:pt x="60" y="13"/>
                    <a:pt x="60" y="13"/>
                    <a:pt x="60" y="12"/>
                  </a:cubicBezTo>
                  <a:cubicBezTo>
                    <a:pt x="61" y="12"/>
                    <a:pt x="61" y="12"/>
                    <a:pt x="61" y="11"/>
                  </a:cubicBezTo>
                  <a:cubicBezTo>
                    <a:pt x="60" y="11"/>
                    <a:pt x="60" y="11"/>
                    <a:pt x="60" y="11"/>
                  </a:cubicBezTo>
                  <a:cubicBezTo>
                    <a:pt x="59" y="11"/>
                    <a:pt x="59" y="11"/>
                    <a:pt x="58" y="10"/>
                  </a:cubicBezTo>
                  <a:cubicBezTo>
                    <a:pt x="58" y="10"/>
                    <a:pt x="58" y="10"/>
                    <a:pt x="58" y="9"/>
                  </a:cubicBezTo>
                  <a:cubicBezTo>
                    <a:pt x="58" y="9"/>
                    <a:pt x="58" y="8"/>
                    <a:pt x="58" y="8"/>
                  </a:cubicBezTo>
                  <a:cubicBezTo>
                    <a:pt x="58" y="7"/>
                    <a:pt x="58" y="7"/>
                    <a:pt x="58" y="7"/>
                  </a:cubicBezTo>
                  <a:cubicBezTo>
                    <a:pt x="58" y="7"/>
                    <a:pt x="58" y="7"/>
                    <a:pt x="57" y="6"/>
                  </a:cubicBezTo>
                  <a:cubicBezTo>
                    <a:pt x="57" y="6"/>
                    <a:pt x="57" y="5"/>
                    <a:pt x="57" y="5"/>
                  </a:cubicBezTo>
                  <a:cubicBezTo>
                    <a:pt x="57" y="4"/>
                    <a:pt x="57" y="4"/>
                    <a:pt x="57" y="4"/>
                  </a:cubicBezTo>
                  <a:cubicBezTo>
                    <a:pt x="57" y="4"/>
                    <a:pt x="57" y="4"/>
                    <a:pt x="56" y="4"/>
                  </a:cubicBezTo>
                  <a:cubicBezTo>
                    <a:pt x="56" y="4"/>
                    <a:pt x="56" y="4"/>
                    <a:pt x="56" y="4"/>
                  </a:cubicBezTo>
                  <a:cubicBezTo>
                    <a:pt x="56" y="4"/>
                    <a:pt x="56" y="4"/>
                    <a:pt x="55" y="5"/>
                  </a:cubicBezTo>
                  <a:cubicBezTo>
                    <a:pt x="55" y="5"/>
                    <a:pt x="55" y="6"/>
                    <a:pt x="55" y="6"/>
                  </a:cubicBezTo>
                  <a:cubicBezTo>
                    <a:pt x="54" y="7"/>
                    <a:pt x="54" y="7"/>
                    <a:pt x="54" y="8"/>
                  </a:cubicBezTo>
                  <a:cubicBezTo>
                    <a:pt x="54" y="8"/>
                    <a:pt x="54" y="8"/>
                    <a:pt x="54" y="8"/>
                  </a:cubicBezTo>
                  <a:cubicBezTo>
                    <a:pt x="54" y="8"/>
                    <a:pt x="54" y="8"/>
                    <a:pt x="54" y="9"/>
                  </a:cubicBezTo>
                  <a:cubicBezTo>
                    <a:pt x="53" y="9"/>
                    <a:pt x="53" y="9"/>
                    <a:pt x="52" y="9"/>
                  </a:cubicBezTo>
                  <a:cubicBezTo>
                    <a:pt x="52" y="10"/>
                    <a:pt x="52" y="9"/>
                    <a:pt x="51" y="9"/>
                  </a:cubicBezTo>
                  <a:cubicBezTo>
                    <a:pt x="51" y="9"/>
                    <a:pt x="50" y="10"/>
                    <a:pt x="50" y="10"/>
                  </a:cubicBezTo>
                  <a:cubicBezTo>
                    <a:pt x="50" y="10"/>
                    <a:pt x="50" y="10"/>
                    <a:pt x="49" y="10"/>
                  </a:cubicBezTo>
                  <a:cubicBezTo>
                    <a:pt x="49" y="10"/>
                    <a:pt x="49" y="9"/>
                    <a:pt x="48" y="9"/>
                  </a:cubicBezTo>
                  <a:cubicBezTo>
                    <a:pt x="48" y="9"/>
                    <a:pt x="48" y="9"/>
                    <a:pt x="48" y="9"/>
                  </a:cubicBezTo>
                  <a:cubicBezTo>
                    <a:pt x="47" y="9"/>
                    <a:pt x="47" y="8"/>
                    <a:pt x="46" y="9"/>
                  </a:cubicBezTo>
                  <a:cubicBezTo>
                    <a:pt x="46" y="9"/>
                    <a:pt x="46" y="9"/>
                    <a:pt x="46" y="9"/>
                  </a:cubicBezTo>
                  <a:cubicBezTo>
                    <a:pt x="45" y="9"/>
                    <a:pt x="45" y="9"/>
                    <a:pt x="45" y="9"/>
                  </a:cubicBezTo>
                  <a:cubicBezTo>
                    <a:pt x="45" y="10"/>
                    <a:pt x="45" y="10"/>
                    <a:pt x="45" y="10"/>
                  </a:cubicBezTo>
                  <a:cubicBezTo>
                    <a:pt x="44" y="11"/>
                    <a:pt x="44" y="11"/>
                    <a:pt x="44" y="11"/>
                  </a:cubicBezTo>
                  <a:cubicBezTo>
                    <a:pt x="44" y="11"/>
                    <a:pt x="44" y="11"/>
                    <a:pt x="44" y="11"/>
                  </a:cubicBezTo>
                  <a:cubicBezTo>
                    <a:pt x="43" y="10"/>
                    <a:pt x="43" y="10"/>
                    <a:pt x="42" y="10"/>
                  </a:cubicBezTo>
                  <a:cubicBezTo>
                    <a:pt x="42" y="10"/>
                    <a:pt x="42" y="10"/>
                    <a:pt x="41" y="11"/>
                  </a:cubicBezTo>
                  <a:cubicBezTo>
                    <a:pt x="41" y="11"/>
                    <a:pt x="41" y="11"/>
                    <a:pt x="40" y="11"/>
                  </a:cubicBezTo>
                  <a:cubicBezTo>
                    <a:pt x="40" y="12"/>
                    <a:pt x="39" y="11"/>
                    <a:pt x="39" y="12"/>
                  </a:cubicBezTo>
                  <a:cubicBezTo>
                    <a:pt x="38" y="12"/>
                    <a:pt x="39" y="12"/>
                    <a:pt x="38" y="12"/>
                  </a:cubicBezTo>
                  <a:cubicBezTo>
                    <a:pt x="38" y="12"/>
                    <a:pt x="38" y="12"/>
                    <a:pt x="37" y="12"/>
                  </a:cubicBezTo>
                  <a:cubicBezTo>
                    <a:pt x="37" y="12"/>
                    <a:pt x="37" y="12"/>
                    <a:pt x="36" y="12"/>
                  </a:cubicBezTo>
                  <a:cubicBezTo>
                    <a:pt x="36" y="11"/>
                    <a:pt x="36" y="11"/>
                    <a:pt x="36" y="10"/>
                  </a:cubicBezTo>
                  <a:cubicBezTo>
                    <a:pt x="35" y="10"/>
                    <a:pt x="36" y="9"/>
                    <a:pt x="35" y="9"/>
                  </a:cubicBezTo>
                  <a:cubicBezTo>
                    <a:pt x="35" y="9"/>
                    <a:pt x="35" y="9"/>
                    <a:pt x="35" y="9"/>
                  </a:cubicBezTo>
                  <a:cubicBezTo>
                    <a:pt x="34" y="8"/>
                    <a:pt x="35" y="8"/>
                    <a:pt x="35" y="8"/>
                  </a:cubicBezTo>
                  <a:cubicBezTo>
                    <a:pt x="35" y="8"/>
                    <a:pt x="35" y="7"/>
                    <a:pt x="35" y="7"/>
                  </a:cubicBezTo>
                  <a:cubicBezTo>
                    <a:pt x="35" y="7"/>
                    <a:pt x="35" y="6"/>
                    <a:pt x="35" y="6"/>
                  </a:cubicBezTo>
                  <a:cubicBezTo>
                    <a:pt x="35" y="6"/>
                    <a:pt x="35" y="5"/>
                    <a:pt x="36" y="5"/>
                  </a:cubicBezTo>
                  <a:cubicBezTo>
                    <a:pt x="36" y="5"/>
                    <a:pt x="36" y="5"/>
                    <a:pt x="36" y="4"/>
                  </a:cubicBezTo>
                  <a:cubicBezTo>
                    <a:pt x="36" y="4"/>
                    <a:pt x="36" y="4"/>
                    <a:pt x="35" y="4"/>
                  </a:cubicBezTo>
                  <a:cubicBezTo>
                    <a:pt x="35" y="3"/>
                    <a:pt x="35" y="3"/>
                    <a:pt x="35" y="3"/>
                  </a:cubicBezTo>
                  <a:cubicBezTo>
                    <a:pt x="35" y="2"/>
                    <a:pt x="35" y="2"/>
                    <a:pt x="35" y="1"/>
                  </a:cubicBezTo>
                  <a:cubicBezTo>
                    <a:pt x="35" y="1"/>
                    <a:pt x="35" y="1"/>
                    <a:pt x="35" y="1"/>
                  </a:cubicBezTo>
                  <a:cubicBezTo>
                    <a:pt x="34" y="0"/>
                    <a:pt x="34" y="1"/>
                    <a:pt x="33" y="1"/>
                  </a:cubicBezTo>
                  <a:cubicBezTo>
                    <a:pt x="33" y="1"/>
                    <a:pt x="33" y="1"/>
                    <a:pt x="33" y="1"/>
                  </a:cubicBezTo>
                  <a:cubicBezTo>
                    <a:pt x="33" y="2"/>
                    <a:pt x="33" y="2"/>
                    <a:pt x="32" y="2"/>
                  </a:cubicBezTo>
                  <a:cubicBezTo>
                    <a:pt x="32" y="3"/>
                    <a:pt x="32" y="3"/>
                    <a:pt x="32" y="3"/>
                  </a:cubicBezTo>
                  <a:cubicBezTo>
                    <a:pt x="31" y="3"/>
                    <a:pt x="31" y="3"/>
                    <a:pt x="31" y="3"/>
                  </a:cubicBezTo>
                  <a:cubicBezTo>
                    <a:pt x="30" y="4"/>
                    <a:pt x="30" y="4"/>
                    <a:pt x="29" y="4"/>
                  </a:cubicBezTo>
                  <a:cubicBezTo>
                    <a:pt x="29" y="4"/>
                    <a:pt x="29" y="4"/>
                    <a:pt x="29" y="4"/>
                  </a:cubicBezTo>
                  <a:cubicBezTo>
                    <a:pt x="28" y="4"/>
                    <a:pt x="28" y="5"/>
                    <a:pt x="27" y="5"/>
                  </a:cubicBezTo>
                  <a:cubicBezTo>
                    <a:pt x="27" y="5"/>
                    <a:pt x="27" y="5"/>
                    <a:pt x="26" y="5"/>
                  </a:cubicBezTo>
                  <a:cubicBezTo>
                    <a:pt x="26" y="4"/>
                    <a:pt x="26" y="4"/>
                    <a:pt x="26" y="4"/>
                  </a:cubicBezTo>
                  <a:cubicBezTo>
                    <a:pt x="25" y="4"/>
                    <a:pt x="25" y="4"/>
                    <a:pt x="25" y="4"/>
                  </a:cubicBezTo>
                  <a:cubicBezTo>
                    <a:pt x="24" y="4"/>
                    <a:pt x="24" y="4"/>
                    <a:pt x="24" y="4"/>
                  </a:cubicBezTo>
                  <a:cubicBezTo>
                    <a:pt x="23" y="4"/>
                    <a:pt x="23" y="4"/>
                    <a:pt x="23" y="4"/>
                  </a:cubicBezTo>
                  <a:cubicBezTo>
                    <a:pt x="22" y="4"/>
                    <a:pt x="24" y="5"/>
                    <a:pt x="24" y="6"/>
                  </a:cubicBezTo>
                  <a:cubicBezTo>
                    <a:pt x="24" y="6"/>
                    <a:pt x="24" y="6"/>
                    <a:pt x="24" y="7"/>
                  </a:cubicBezTo>
                  <a:cubicBezTo>
                    <a:pt x="24" y="7"/>
                    <a:pt x="24" y="7"/>
                    <a:pt x="24" y="8"/>
                  </a:cubicBezTo>
                  <a:cubicBezTo>
                    <a:pt x="24" y="8"/>
                    <a:pt x="24" y="8"/>
                    <a:pt x="24" y="9"/>
                  </a:cubicBezTo>
                  <a:cubicBezTo>
                    <a:pt x="25" y="9"/>
                    <a:pt x="26" y="8"/>
                    <a:pt x="26" y="9"/>
                  </a:cubicBezTo>
                  <a:cubicBezTo>
                    <a:pt x="26" y="9"/>
                    <a:pt x="26" y="10"/>
                    <a:pt x="25" y="10"/>
                  </a:cubicBezTo>
                  <a:cubicBezTo>
                    <a:pt x="25" y="11"/>
                    <a:pt x="24" y="11"/>
                    <a:pt x="24" y="11"/>
                  </a:cubicBezTo>
                  <a:cubicBezTo>
                    <a:pt x="23" y="12"/>
                    <a:pt x="23" y="12"/>
                    <a:pt x="22" y="13"/>
                  </a:cubicBezTo>
                  <a:cubicBezTo>
                    <a:pt x="22" y="13"/>
                    <a:pt x="22" y="13"/>
                    <a:pt x="21" y="14"/>
                  </a:cubicBezTo>
                  <a:cubicBezTo>
                    <a:pt x="20" y="14"/>
                    <a:pt x="20" y="14"/>
                    <a:pt x="19" y="14"/>
                  </a:cubicBezTo>
                  <a:cubicBezTo>
                    <a:pt x="19" y="14"/>
                    <a:pt x="18" y="13"/>
                    <a:pt x="18" y="13"/>
                  </a:cubicBezTo>
                  <a:cubicBezTo>
                    <a:pt x="17" y="13"/>
                    <a:pt x="17" y="13"/>
                    <a:pt x="17" y="13"/>
                  </a:cubicBezTo>
                  <a:cubicBezTo>
                    <a:pt x="16" y="12"/>
                    <a:pt x="17" y="12"/>
                    <a:pt x="16" y="12"/>
                  </a:cubicBezTo>
                  <a:cubicBezTo>
                    <a:pt x="16" y="11"/>
                    <a:pt x="16" y="10"/>
                    <a:pt x="16" y="10"/>
                  </a:cubicBezTo>
                  <a:cubicBezTo>
                    <a:pt x="15" y="10"/>
                    <a:pt x="15" y="10"/>
                    <a:pt x="15" y="11"/>
                  </a:cubicBezTo>
                  <a:cubicBezTo>
                    <a:pt x="13" y="11"/>
                    <a:pt x="13" y="11"/>
                    <a:pt x="13" y="11"/>
                  </a:cubicBezTo>
                  <a:cubicBezTo>
                    <a:pt x="12" y="11"/>
                    <a:pt x="11" y="10"/>
                    <a:pt x="11" y="11"/>
                  </a:cubicBezTo>
                  <a:cubicBezTo>
                    <a:pt x="10" y="11"/>
                    <a:pt x="10" y="11"/>
                    <a:pt x="10" y="11"/>
                  </a:cubicBezTo>
                  <a:cubicBezTo>
                    <a:pt x="10" y="12"/>
                    <a:pt x="9" y="12"/>
                    <a:pt x="10" y="13"/>
                  </a:cubicBezTo>
                  <a:cubicBezTo>
                    <a:pt x="10" y="13"/>
                    <a:pt x="11" y="13"/>
                    <a:pt x="11" y="13"/>
                  </a:cubicBezTo>
                  <a:cubicBezTo>
                    <a:pt x="11" y="13"/>
                    <a:pt x="11" y="14"/>
                    <a:pt x="11" y="14"/>
                  </a:cubicBezTo>
                  <a:cubicBezTo>
                    <a:pt x="11" y="14"/>
                    <a:pt x="10" y="14"/>
                    <a:pt x="10" y="14"/>
                  </a:cubicBezTo>
                  <a:cubicBezTo>
                    <a:pt x="9" y="14"/>
                    <a:pt x="9" y="14"/>
                    <a:pt x="9" y="15"/>
                  </a:cubicBezTo>
                  <a:cubicBezTo>
                    <a:pt x="9" y="15"/>
                    <a:pt x="9" y="15"/>
                    <a:pt x="9" y="15"/>
                  </a:cubicBezTo>
                  <a:cubicBezTo>
                    <a:pt x="9" y="15"/>
                    <a:pt x="9" y="16"/>
                    <a:pt x="9" y="16"/>
                  </a:cubicBezTo>
                  <a:cubicBezTo>
                    <a:pt x="9" y="17"/>
                    <a:pt x="9" y="17"/>
                    <a:pt x="10" y="17"/>
                  </a:cubicBezTo>
                  <a:cubicBezTo>
                    <a:pt x="10" y="18"/>
                    <a:pt x="10" y="18"/>
                    <a:pt x="10" y="19"/>
                  </a:cubicBezTo>
                  <a:cubicBezTo>
                    <a:pt x="10" y="20"/>
                    <a:pt x="10" y="20"/>
                    <a:pt x="10" y="21"/>
                  </a:cubicBezTo>
                  <a:cubicBezTo>
                    <a:pt x="10" y="21"/>
                    <a:pt x="11" y="22"/>
                    <a:pt x="10" y="23"/>
                  </a:cubicBezTo>
                  <a:cubicBezTo>
                    <a:pt x="10" y="23"/>
                    <a:pt x="10" y="23"/>
                    <a:pt x="10" y="24"/>
                  </a:cubicBezTo>
                  <a:cubicBezTo>
                    <a:pt x="10" y="25"/>
                    <a:pt x="10" y="25"/>
                    <a:pt x="10" y="26"/>
                  </a:cubicBezTo>
                  <a:cubicBezTo>
                    <a:pt x="10" y="26"/>
                    <a:pt x="9" y="26"/>
                    <a:pt x="9" y="27"/>
                  </a:cubicBezTo>
                  <a:cubicBezTo>
                    <a:pt x="9" y="27"/>
                    <a:pt x="10" y="27"/>
                    <a:pt x="10" y="28"/>
                  </a:cubicBezTo>
                  <a:cubicBezTo>
                    <a:pt x="9" y="28"/>
                    <a:pt x="9" y="28"/>
                    <a:pt x="8" y="28"/>
                  </a:cubicBezTo>
                  <a:cubicBezTo>
                    <a:pt x="8" y="28"/>
                    <a:pt x="8" y="28"/>
                    <a:pt x="8" y="28"/>
                  </a:cubicBezTo>
                  <a:cubicBezTo>
                    <a:pt x="8" y="28"/>
                    <a:pt x="8" y="28"/>
                    <a:pt x="8" y="28"/>
                  </a:cubicBezTo>
                  <a:cubicBezTo>
                    <a:pt x="7" y="28"/>
                    <a:pt x="7" y="28"/>
                    <a:pt x="7" y="28"/>
                  </a:cubicBezTo>
                  <a:cubicBezTo>
                    <a:pt x="7" y="28"/>
                    <a:pt x="7" y="28"/>
                    <a:pt x="7" y="28"/>
                  </a:cubicBezTo>
                  <a:cubicBezTo>
                    <a:pt x="7" y="29"/>
                    <a:pt x="7" y="29"/>
                    <a:pt x="6" y="28"/>
                  </a:cubicBezTo>
                  <a:cubicBezTo>
                    <a:pt x="6" y="28"/>
                    <a:pt x="6" y="28"/>
                    <a:pt x="6" y="28"/>
                  </a:cubicBezTo>
                  <a:cubicBezTo>
                    <a:pt x="6" y="28"/>
                    <a:pt x="5" y="28"/>
                    <a:pt x="5" y="28"/>
                  </a:cubicBezTo>
                  <a:cubicBezTo>
                    <a:pt x="5" y="28"/>
                    <a:pt x="5" y="28"/>
                    <a:pt x="5" y="28"/>
                  </a:cubicBezTo>
                  <a:cubicBezTo>
                    <a:pt x="5" y="29"/>
                    <a:pt x="4" y="29"/>
                    <a:pt x="4" y="29"/>
                  </a:cubicBezTo>
                  <a:cubicBezTo>
                    <a:pt x="4" y="29"/>
                    <a:pt x="4" y="30"/>
                    <a:pt x="3" y="30"/>
                  </a:cubicBezTo>
                  <a:cubicBezTo>
                    <a:pt x="3" y="30"/>
                    <a:pt x="3" y="30"/>
                    <a:pt x="2" y="30"/>
                  </a:cubicBezTo>
                  <a:cubicBezTo>
                    <a:pt x="2" y="30"/>
                    <a:pt x="2" y="30"/>
                    <a:pt x="2" y="31"/>
                  </a:cubicBezTo>
                  <a:cubicBezTo>
                    <a:pt x="2" y="31"/>
                    <a:pt x="2" y="32"/>
                    <a:pt x="2" y="32"/>
                  </a:cubicBezTo>
                  <a:cubicBezTo>
                    <a:pt x="2" y="33"/>
                    <a:pt x="2" y="33"/>
                    <a:pt x="1" y="34"/>
                  </a:cubicBezTo>
                  <a:cubicBezTo>
                    <a:pt x="1" y="34"/>
                    <a:pt x="1" y="34"/>
                    <a:pt x="0" y="35"/>
                  </a:cubicBezTo>
                  <a:cubicBezTo>
                    <a:pt x="0" y="35"/>
                    <a:pt x="0" y="36"/>
                    <a:pt x="0" y="37"/>
                  </a:cubicBezTo>
                  <a:cubicBezTo>
                    <a:pt x="0" y="37"/>
                    <a:pt x="0" y="37"/>
                    <a:pt x="0" y="38"/>
                  </a:cubicBezTo>
                  <a:cubicBezTo>
                    <a:pt x="0" y="38"/>
                    <a:pt x="0" y="38"/>
                    <a:pt x="1" y="39"/>
                  </a:cubicBezTo>
                  <a:cubicBezTo>
                    <a:pt x="1" y="39"/>
                    <a:pt x="1" y="39"/>
                    <a:pt x="1" y="39"/>
                  </a:cubicBezTo>
                  <a:cubicBezTo>
                    <a:pt x="1" y="40"/>
                    <a:pt x="1" y="40"/>
                    <a:pt x="1" y="40"/>
                  </a:cubicBezTo>
                  <a:cubicBezTo>
                    <a:pt x="2" y="41"/>
                    <a:pt x="2" y="41"/>
                    <a:pt x="2" y="41"/>
                  </a:cubicBezTo>
                  <a:cubicBezTo>
                    <a:pt x="2" y="41"/>
                    <a:pt x="2" y="42"/>
                    <a:pt x="2" y="42"/>
                  </a:cubicBezTo>
                  <a:cubicBezTo>
                    <a:pt x="2" y="42"/>
                    <a:pt x="2" y="42"/>
                    <a:pt x="2" y="43"/>
                  </a:cubicBezTo>
                  <a:cubicBezTo>
                    <a:pt x="2" y="43"/>
                    <a:pt x="2" y="43"/>
                    <a:pt x="3" y="43"/>
                  </a:cubicBezTo>
                  <a:cubicBezTo>
                    <a:pt x="3" y="43"/>
                    <a:pt x="3" y="43"/>
                    <a:pt x="4" y="43"/>
                  </a:cubicBezTo>
                  <a:cubicBezTo>
                    <a:pt x="4" y="43"/>
                    <a:pt x="4" y="44"/>
                    <a:pt x="4" y="44"/>
                  </a:cubicBezTo>
                  <a:cubicBezTo>
                    <a:pt x="5" y="44"/>
                    <a:pt x="5" y="44"/>
                    <a:pt x="6" y="44"/>
                  </a:cubicBezTo>
                  <a:cubicBezTo>
                    <a:pt x="6" y="44"/>
                    <a:pt x="6" y="44"/>
                    <a:pt x="7" y="44"/>
                  </a:cubicBezTo>
                  <a:cubicBezTo>
                    <a:pt x="7" y="44"/>
                    <a:pt x="7" y="44"/>
                    <a:pt x="8" y="44"/>
                  </a:cubicBezTo>
                  <a:cubicBezTo>
                    <a:pt x="8" y="44"/>
                    <a:pt x="8" y="43"/>
                    <a:pt x="8" y="45"/>
                  </a:cubicBezTo>
                  <a:cubicBezTo>
                    <a:pt x="8" y="45"/>
                    <a:pt x="8" y="46"/>
                    <a:pt x="8" y="46"/>
                  </a:cubicBezTo>
                  <a:cubicBezTo>
                    <a:pt x="8" y="47"/>
                    <a:pt x="8" y="47"/>
                    <a:pt x="8" y="47"/>
                  </a:cubicBezTo>
                  <a:cubicBezTo>
                    <a:pt x="8" y="48"/>
                    <a:pt x="9" y="47"/>
                    <a:pt x="9" y="47"/>
                  </a:cubicBezTo>
                  <a:cubicBezTo>
                    <a:pt x="10" y="47"/>
                    <a:pt x="10" y="47"/>
                    <a:pt x="10" y="47"/>
                  </a:cubicBezTo>
                  <a:cubicBezTo>
                    <a:pt x="11" y="47"/>
                    <a:pt x="11" y="47"/>
                    <a:pt x="11" y="47"/>
                  </a:cubicBezTo>
                  <a:cubicBezTo>
                    <a:pt x="11" y="47"/>
                    <a:pt x="11" y="47"/>
                    <a:pt x="11" y="47"/>
                  </a:cubicBezTo>
                  <a:cubicBezTo>
                    <a:pt x="12" y="48"/>
                    <a:pt x="12" y="48"/>
                    <a:pt x="13" y="48"/>
                  </a:cubicBezTo>
                  <a:cubicBezTo>
                    <a:pt x="13" y="48"/>
                    <a:pt x="14" y="48"/>
                    <a:pt x="14" y="48"/>
                  </a:cubicBezTo>
                  <a:cubicBezTo>
                    <a:pt x="15" y="47"/>
                    <a:pt x="15" y="47"/>
                    <a:pt x="15" y="47"/>
                  </a:cubicBezTo>
                  <a:cubicBezTo>
                    <a:pt x="15" y="47"/>
                    <a:pt x="15" y="47"/>
                    <a:pt x="15" y="46"/>
                  </a:cubicBezTo>
                  <a:cubicBezTo>
                    <a:pt x="16" y="46"/>
                    <a:pt x="16" y="46"/>
                    <a:pt x="17" y="46"/>
                  </a:cubicBezTo>
                  <a:cubicBezTo>
                    <a:pt x="17" y="46"/>
                    <a:pt x="17" y="46"/>
                    <a:pt x="17" y="46"/>
                  </a:cubicBezTo>
                  <a:cubicBezTo>
                    <a:pt x="18" y="46"/>
                    <a:pt x="18" y="45"/>
                    <a:pt x="18" y="45"/>
                  </a:cubicBezTo>
                  <a:cubicBezTo>
                    <a:pt x="19" y="44"/>
                    <a:pt x="19" y="44"/>
                    <a:pt x="19" y="44"/>
                  </a:cubicBezTo>
                  <a:cubicBezTo>
                    <a:pt x="20" y="44"/>
                    <a:pt x="20" y="44"/>
                    <a:pt x="20" y="44"/>
                  </a:cubicBezTo>
                  <a:cubicBezTo>
                    <a:pt x="21" y="44"/>
                    <a:pt x="21" y="44"/>
                    <a:pt x="21" y="44"/>
                  </a:cubicBezTo>
                  <a:cubicBezTo>
                    <a:pt x="21" y="44"/>
                    <a:pt x="22" y="44"/>
                    <a:pt x="22" y="44"/>
                  </a:cubicBezTo>
                  <a:cubicBezTo>
                    <a:pt x="22" y="44"/>
                    <a:pt x="22" y="44"/>
                    <a:pt x="22" y="44"/>
                  </a:cubicBezTo>
                  <a:cubicBezTo>
                    <a:pt x="22" y="45"/>
                    <a:pt x="22" y="45"/>
                    <a:pt x="22" y="46"/>
                  </a:cubicBezTo>
                  <a:cubicBezTo>
                    <a:pt x="22" y="46"/>
                    <a:pt x="22" y="47"/>
                    <a:pt x="22" y="47"/>
                  </a:cubicBezTo>
                  <a:cubicBezTo>
                    <a:pt x="22" y="48"/>
                    <a:pt x="22" y="48"/>
                    <a:pt x="22" y="49"/>
                  </a:cubicBezTo>
                  <a:cubicBezTo>
                    <a:pt x="22" y="49"/>
                    <a:pt x="22" y="50"/>
                    <a:pt x="22" y="50"/>
                  </a:cubicBezTo>
                  <a:cubicBezTo>
                    <a:pt x="23" y="51"/>
                    <a:pt x="23" y="50"/>
                    <a:pt x="24" y="51"/>
                  </a:cubicBezTo>
                  <a:cubicBezTo>
                    <a:pt x="24" y="51"/>
                    <a:pt x="24" y="51"/>
                    <a:pt x="24" y="52"/>
                  </a:cubicBezTo>
                  <a:cubicBezTo>
                    <a:pt x="25" y="52"/>
                    <a:pt x="25" y="52"/>
                    <a:pt x="25" y="52"/>
                  </a:cubicBezTo>
                  <a:cubicBezTo>
                    <a:pt x="26" y="52"/>
                    <a:pt x="26" y="52"/>
                    <a:pt x="26" y="52"/>
                  </a:cubicBezTo>
                  <a:cubicBezTo>
                    <a:pt x="26" y="52"/>
                    <a:pt x="27" y="52"/>
                    <a:pt x="27" y="52"/>
                  </a:cubicBezTo>
                  <a:cubicBezTo>
                    <a:pt x="28" y="52"/>
                    <a:pt x="28" y="52"/>
                    <a:pt x="28" y="53"/>
                  </a:cubicBezTo>
                  <a:cubicBezTo>
                    <a:pt x="29" y="53"/>
                    <a:pt x="29" y="53"/>
                    <a:pt x="30" y="53"/>
                  </a:cubicBezTo>
                  <a:cubicBezTo>
                    <a:pt x="30" y="54"/>
                    <a:pt x="30" y="54"/>
                    <a:pt x="31" y="54"/>
                  </a:cubicBezTo>
                  <a:cubicBezTo>
                    <a:pt x="31" y="54"/>
                    <a:pt x="31" y="55"/>
                    <a:pt x="31" y="55"/>
                  </a:cubicBezTo>
                  <a:cubicBezTo>
                    <a:pt x="32" y="55"/>
                    <a:pt x="32" y="55"/>
                    <a:pt x="33" y="55"/>
                  </a:cubicBezTo>
                  <a:cubicBezTo>
                    <a:pt x="33" y="55"/>
                    <a:pt x="33" y="55"/>
                    <a:pt x="34" y="55"/>
                  </a:cubicBezTo>
                  <a:cubicBezTo>
                    <a:pt x="34" y="55"/>
                    <a:pt x="34" y="55"/>
                    <a:pt x="34" y="56"/>
                  </a:cubicBezTo>
                  <a:cubicBezTo>
                    <a:pt x="34" y="56"/>
                    <a:pt x="35" y="56"/>
                    <a:pt x="35" y="56"/>
                  </a:cubicBezTo>
                  <a:cubicBezTo>
                    <a:pt x="35" y="56"/>
                    <a:pt x="35" y="57"/>
                    <a:pt x="35" y="57"/>
                  </a:cubicBezTo>
                  <a:cubicBezTo>
                    <a:pt x="35" y="57"/>
                    <a:pt x="35" y="57"/>
                    <a:pt x="35" y="58"/>
                  </a:cubicBezTo>
                  <a:cubicBezTo>
                    <a:pt x="35" y="58"/>
                    <a:pt x="34" y="59"/>
                    <a:pt x="35" y="60"/>
                  </a:cubicBezTo>
                  <a:cubicBezTo>
                    <a:pt x="35" y="60"/>
                    <a:pt x="35" y="60"/>
                    <a:pt x="36" y="60"/>
                  </a:cubicBezTo>
                  <a:cubicBezTo>
                    <a:pt x="36" y="61"/>
                    <a:pt x="36" y="61"/>
                    <a:pt x="36" y="62"/>
                  </a:cubicBezTo>
                  <a:cubicBezTo>
                    <a:pt x="36" y="62"/>
                    <a:pt x="36" y="62"/>
                    <a:pt x="36" y="62"/>
                  </a:cubicBezTo>
                  <a:cubicBezTo>
                    <a:pt x="37" y="63"/>
                    <a:pt x="37" y="63"/>
                    <a:pt x="37" y="63"/>
                  </a:cubicBezTo>
                  <a:cubicBezTo>
                    <a:pt x="38" y="63"/>
                    <a:pt x="39" y="63"/>
                    <a:pt x="40" y="63"/>
                  </a:cubicBezTo>
                  <a:cubicBezTo>
                    <a:pt x="40" y="63"/>
                    <a:pt x="40" y="63"/>
                    <a:pt x="40" y="63"/>
                  </a:cubicBezTo>
                  <a:cubicBezTo>
                    <a:pt x="41" y="64"/>
                    <a:pt x="40" y="64"/>
                    <a:pt x="40" y="64"/>
                  </a:cubicBezTo>
                  <a:cubicBezTo>
                    <a:pt x="40" y="65"/>
                    <a:pt x="40" y="65"/>
                    <a:pt x="40" y="66"/>
                  </a:cubicBezTo>
                  <a:cubicBezTo>
                    <a:pt x="41" y="66"/>
                    <a:pt x="42" y="66"/>
                    <a:pt x="42" y="66"/>
                  </a:cubicBezTo>
                  <a:cubicBezTo>
                    <a:pt x="42" y="66"/>
                    <a:pt x="42" y="67"/>
                    <a:pt x="42" y="67"/>
                  </a:cubicBezTo>
                  <a:cubicBezTo>
                    <a:pt x="43" y="67"/>
                    <a:pt x="43" y="67"/>
                    <a:pt x="43" y="68"/>
                  </a:cubicBezTo>
                  <a:cubicBezTo>
                    <a:pt x="43" y="68"/>
                    <a:pt x="43" y="68"/>
                    <a:pt x="43" y="69"/>
                  </a:cubicBezTo>
                  <a:cubicBezTo>
                    <a:pt x="43" y="70"/>
                    <a:pt x="43" y="70"/>
                    <a:pt x="43" y="71"/>
                  </a:cubicBezTo>
                  <a:cubicBezTo>
                    <a:pt x="42" y="72"/>
                    <a:pt x="42" y="72"/>
                    <a:pt x="42" y="73"/>
                  </a:cubicBezTo>
                  <a:cubicBezTo>
                    <a:pt x="42" y="73"/>
                    <a:pt x="43" y="73"/>
                    <a:pt x="43" y="73"/>
                  </a:cubicBezTo>
                  <a:cubicBezTo>
                    <a:pt x="42" y="74"/>
                    <a:pt x="42" y="73"/>
                    <a:pt x="42" y="73"/>
                  </a:cubicBezTo>
                  <a:cubicBezTo>
                    <a:pt x="42" y="74"/>
                    <a:pt x="42" y="74"/>
                    <a:pt x="42" y="74"/>
                  </a:cubicBezTo>
                  <a:cubicBezTo>
                    <a:pt x="42" y="75"/>
                    <a:pt x="42" y="75"/>
                    <a:pt x="42" y="76"/>
                  </a:cubicBezTo>
                  <a:cubicBezTo>
                    <a:pt x="42" y="76"/>
                    <a:pt x="42" y="76"/>
                    <a:pt x="42" y="77"/>
                  </a:cubicBezTo>
                  <a:cubicBezTo>
                    <a:pt x="42" y="77"/>
                    <a:pt x="42" y="77"/>
                    <a:pt x="42" y="78"/>
                  </a:cubicBezTo>
                  <a:cubicBezTo>
                    <a:pt x="42" y="78"/>
                    <a:pt x="43" y="78"/>
                    <a:pt x="43" y="78"/>
                  </a:cubicBezTo>
                  <a:cubicBezTo>
                    <a:pt x="43" y="79"/>
                    <a:pt x="42" y="79"/>
                    <a:pt x="43" y="79"/>
                  </a:cubicBezTo>
                  <a:cubicBezTo>
                    <a:pt x="43" y="80"/>
                    <a:pt x="43" y="79"/>
                    <a:pt x="44" y="79"/>
                  </a:cubicBezTo>
                  <a:cubicBezTo>
                    <a:pt x="44" y="79"/>
                    <a:pt x="45" y="79"/>
                    <a:pt x="45" y="79"/>
                  </a:cubicBezTo>
                  <a:cubicBezTo>
                    <a:pt x="45" y="79"/>
                    <a:pt x="46" y="79"/>
                    <a:pt x="46" y="79"/>
                  </a:cubicBezTo>
                  <a:cubicBezTo>
                    <a:pt x="47" y="79"/>
                    <a:pt x="47" y="79"/>
                    <a:pt x="47" y="80"/>
                  </a:cubicBezTo>
                  <a:cubicBezTo>
                    <a:pt x="48" y="80"/>
                    <a:pt x="48" y="79"/>
                    <a:pt x="48" y="80"/>
                  </a:cubicBezTo>
                  <a:cubicBezTo>
                    <a:pt x="49" y="80"/>
                    <a:pt x="49" y="81"/>
                    <a:pt x="49" y="81"/>
                  </a:cubicBezTo>
                  <a:cubicBezTo>
                    <a:pt x="49" y="82"/>
                    <a:pt x="49" y="82"/>
                    <a:pt x="49" y="83"/>
                  </a:cubicBezTo>
                  <a:cubicBezTo>
                    <a:pt x="49" y="83"/>
                    <a:pt x="49" y="83"/>
                    <a:pt x="49" y="84"/>
                  </a:cubicBezTo>
                  <a:cubicBezTo>
                    <a:pt x="49" y="84"/>
                    <a:pt x="49" y="84"/>
                    <a:pt x="49" y="84"/>
                  </a:cubicBezTo>
                  <a:cubicBezTo>
                    <a:pt x="49" y="85"/>
                    <a:pt x="50" y="85"/>
                    <a:pt x="50" y="85"/>
                  </a:cubicBezTo>
                  <a:cubicBezTo>
                    <a:pt x="50" y="85"/>
                    <a:pt x="51" y="84"/>
                    <a:pt x="51" y="84"/>
                  </a:cubicBezTo>
                  <a:cubicBezTo>
                    <a:pt x="51" y="84"/>
                    <a:pt x="52" y="84"/>
                    <a:pt x="52" y="84"/>
                  </a:cubicBezTo>
                  <a:cubicBezTo>
                    <a:pt x="52" y="85"/>
                    <a:pt x="52" y="85"/>
                    <a:pt x="52" y="86"/>
                  </a:cubicBezTo>
                  <a:cubicBezTo>
                    <a:pt x="52" y="86"/>
                    <a:pt x="52" y="87"/>
                    <a:pt x="52" y="87"/>
                  </a:cubicBezTo>
                  <a:cubicBezTo>
                    <a:pt x="52" y="88"/>
                    <a:pt x="52" y="88"/>
                    <a:pt x="52" y="88"/>
                  </a:cubicBezTo>
                  <a:cubicBezTo>
                    <a:pt x="52" y="89"/>
                    <a:pt x="52" y="89"/>
                    <a:pt x="52" y="90"/>
                  </a:cubicBezTo>
                  <a:cubicBezTo>
                    <a:pt x="52" y="89"/>
                    <a:pt x="52" y="89"/>
                    <a:pt x="52" y="89"/>
                  </a:cubicBezTo>
                  <a:cubicBezTo>
                    <a:pt x="53" y="90"/>
                    <a:pt x="53" y="89"/>
                    <a:pt x="53" y="90"/>
                  </a:cubicBezTo>
                  <a:cubicBezTo>
                    <a:pt x="54" y="90"/>
                    <a:pt x="54" y="90"/>
                    <a:pt x="54" y="90"/>
                  </a:cubicBezTo>
                  <a:cubicBezTo>
                    <a:pt x="54" y="90"/>
                    <a:pt x="54" y="91"/>
                    <a:pt x="54" y="91"/>
                  </a:cubicBezTo>
                  <a:cubicBezTo>
                    <a:pt x="54" y="92"/>
                    <a:pt x="54" y="92"/>
                    <a:pt x="54" y="93"/>
                  </a:cubicBezTo>
                  <a:cubicBezTo>
                    <a:pt x="54" y="93"/>
                    <a:pt x="54" y="93"/>
                    <a:pt x="54" y="94"/>
                  </a:cubicBezTo>
                  <a:cubicBezTo>
                    <a:pt x="54" y="94"/>
                    <a:pt x="54" y="94"/>
                    <a:pt x="53" y="94"/>
                  </a:cubicBezTo>
                  <a:cubicBezTo>
                    <a:pt x="53" y="95"/>
                    <a:pt x="53" y="94"/>
                    <a:pt x="52" y="95"/>
                  </a:cubicBezTo>
                  <a:cubicBezTo>
                    <a:pt x="52" y="95"/>
                    <a:pt x="52" y="95"/>
                    <a:pt x="52" y="95"/>
                  </a:cubicBezTo>
                  <a:cubicBezTo>
                    <a:pt x="52" y="96"/>
                    <a:pt x="51" y="96"/>
                    <a:pt x="51" y="96"/>
                  </a:cubicBezTo>
                  <a:cubicBezTo>
                    <a:pt x="51" y="96"/>
                    <a:pt x="51" y="96"/>
                    <a:pt x="51" y="97"/>
                  </a:cubicBezTo>
                  <a:cubicBezTo>
                    <a:pt x="50" y="97"/>
                    <a:pt x="50" y="97"/>
                    <a:pt x="50" y="98"/>
                  </a:cubicBezTo>
                  <a:cubicBezTo>
                    <a:pt x="50" y="98"/>
                    <a:pt x="49" y="98"/>
                    <a:pt x="49" y="99"/>
                  </a:cubicBezTo>
                  <a:cubicBezTo>
                    <a:pt x="49" y="99"/>
                    <a:pt x="49" y="99"/>
                    <a:pt x="49" y="100"/>
                  </a:cubicBezTo>
                  <a:cubicBezTo>
                    <a:pt x="48" y="100"/>
                    <a:pt x="48" y="100"/>
                    <a:pt x="48" y="100"/>
                  </a:cubicBezTo>
                  <a:cubicBezTo>
                    <a:pt x="47" y="102"/>
                    <a:pt x="47" y="102"/>
                    <a:pt x="47" y="102"/>
                  </a:cubicBezTo>
                  <a:cubicBezTo>
                    <a:pt x="47" y="102"/>
                    <a:pt x="47" y="102"/>
                    <a:pt x="46" y="103"/>
                  </a:cubicBezTo>
                  <a:cubicBezTo>
                    <a:pt x="47" y="103"/>
                    <a:pt x="47" y="103"/>
                    <a:pt x="47" y="103"/>
                  </a:cubicBezTo>
                  <a:cubicBezTo>
                    <a:pt x="48" y="103"/>
                    <a:pt x="48" y="103"/>
                    <a:pt x="48" y="103"/>
                  </a:cubicBezTo>
                  <a:cubicBezTo>
                    <a:pt x="48" y="103"/>
                    <a:pt x="49" y="103"/>
                    <a:pt x="49" y="103"/>
                  </a:cubicBezTo>
                  <a:cubicBezTo>
                    <a:pt x="49" y="103"/>
                    <a:pt x="50" y="103"/>
                    <a:pt x="50" y="103"/>
                  </a:cubicBezTo>
                  <a:cubicBezTo>
                    <a:pt x="50" y="103"/>
                    <a:pt x="50" y="104"/>
                    <a:pt x="50" y="104"/>
                  </a:cubicBezTo>
                  <a:cubicBezTo>
                    <a:pt x="50" y="105"/>
                    <a:pt x="50" y="105"/>
                    <a:pt x="51" y="105"/>
                  </a:cubicBezTo>
                  <a:cubicBezTo>
                    <a:pt x="51" y="105"/>
                    <a:pt x="51" y="105"/>
                    <a:pt x="51" y="105"/>
                  </a:cubicBezTo>
                  <a:cubicBezTo>
                    <a:pt x="51" y="104"/>
                    <a:pt x="52" y="104"/>
                    <a:pt x="52" y="104"/>
                  </a:cubicBezTo>
                  <a:cubicBezTo>
                    <a:pt x="52" y="105"/>
                    <a:pt x="52" y="105"/>
                    <a:pt x="53" y="106"/>
                  </a:cubicBezTo>
                  <a:cubicBezTo>
                    <a:pt x="53" y="106"/>
                    <a:pt x="53" y="106"/>
                    <a:pt x="54" y="106"/>
                  </a:cubicBezTo>
                  <a:cubicBezTo>
                    <a:pt x="54" y="106"/>
                    <a:pt x="54" y="106"/>
                    <a:pt x="54" y="107"/>
                  </a:cubicBezTo>
                  <a:cubicBezTo>
                    <a:pt x="55" y="107"/>
                    <a:pt x="55" y="107"/>
                    <a:pt x="55" y="107"/>
                  </a:cubicBezTo>
                  <a:cubicBezTo>
                    <a:pt x="56" y="108"/>
                    <a:pt x="56" y="107"/>
                    <a:pt x="56" y="107"/>
                  </a:cubicBezTo>
                  <a:cubicBezTo>
                    <a:pt x="57" y="108"/>
                    <a:pt x="57" y="108"/>
                    <a:pt x="57" y="109"/>
                  </a:cubicBezTo>
                  <a:cubicBezTo>
                    <a:pt x="57" y="109"/>
                    <a:pt x="57" y="110"/>
                    <a:pt x="58" y="110"/>
                  </a:cubicBezTo>
                  <a:cubicBezTo>
                    <a:pt x="58" y="111"/>
                    <a:pt x="59" y="111"/>
                    <a:pt x="60" y="111"/>
                  </a:cubicBezTo>
                  <a:cubicBezTo>
                    <a:pt x="60" y="111"/>
                    <a:pt x="60" y="111"/>
                    <a:pt x="60" y="111"/>
                  </a:cubicBezTo>
                  <a:cubicBezTo>
                    <a:pt x="60" y="111"/>
                    <a:pt x="60" y="111"/>
                    <a:pt x="60" y="110"/>
                  </a:cubicBezTo>
                  <a:cubicBezTo>
                    <a:pt x="60" y="110"/>
                    <a:pt x="60" y="109"/>
                    <a:pt x="61" y="109"/>
                  </a:cubicBezTo>
                  <a:cubicBezTo>
                    <a:pt x="61" y="108"/>
                    <a:pt x="61" y="108"/>
                    <a:pt x="61" y="107"/>
                  </a:cubicBezTo>
                  <a:cubicBezTo>
                    <a:pt x="62" y="107"/>
                    <a:pt x="62" y="107"/>
                    <a:pt x="62" y="107"/>
                  </a:cubicBezTo>
                  <a:cubicBezTo>
                    <a:pt x="63" y="107"/>
                    <a:pt x="62" y="107"/>
                    <a:pt x="63" y="106"/>
                  </a:cubicBezTo>
                  <a:cubicBezTo>
                    <a:pt x="63" y="106"/>
                    <a:pt x="63" y="106"/>
                    <a:pt x="64" y="105"/>
                  </a:cubicBezTo>
                  <a:cubicBezTo>
                    <a:pt x="64" y="105"/>
                    <a:pt x="64" y="104"/>
                    <a:pt x="64" y="104"/>
                  </a:cubicBezTo>
                  <a:cubicBezTo>
                    <a:pt x="64" y="103"/>
                    <a:pt x="64" y="103"/>
                    <a:pt x="64" y="102"/>
                  </a:cubicBezTo>
                  <a:cubicBezTo>
                    <a:pt x="64" y="102"/>
                    <a:pt x="65" y="102"/>
                    <a:pt x="65" y="101"/>
                  </a:cubicBezTo>
                  <a:cubicBezTo>
                    <a:pt x="65" y="100"/>
                    <a:pt x="65" y="100"/>
                    <a:pt x="66" y="100"/>
                  </a:cubicBezTo>
                  <a:cubicBezTo>
                    <a:pt x="66" y="99"/>
                    <a:pt x="66" y="99"/>
                    <a:pt x="66" y="99"/>
                  </a:cubicBezTo>
                  <a:cubicBezTo>
                    <a:pt x="67" y="98"/>
                    <a:pt x="67" y="98"/>
                    <a:pt x="67" y="97"/>
                  </a:cubicBezTo>
                  <a:cubicBezTo>
                    <a:pt x="68" y="96"/>
                    <a:pt x="67" y="95"/>
                    <a:pt x="67" y="94"/>
                  </a:cubicBezTo>
                  <a:cubicBezTo>
                    <a:pt x="67" y="94"/>
                    <a:pt x="67" y="94"/>
                    <a:pt x="67" y="93"/>
                  </a:cubicBezTo>
                  <a:cubicBezTo>
                    <a:pt x="67" y="93"/>
                    <a:pt x="67" y="93"/>
                    <a:pt x="67" y="92"/>
                  </a:cubicBezTo>
                  <a:cubicBezTo>
                    <a:pt x="66" y="91"/>
                    <a:pt x="66" y="91"/>
                    <a:pt x="67" y="90"/>
                  </a:cubicBezTo>
                  <a:cubicBezTo>
                    <a:pt x="67" y="89"/>
                    <a:pt x="67" y="89"/>
                    <a:pt x="67" y="89"/>
                  </a:cubicBezTo>
                  <a:cubicBezTo>
                    <a:pt x="68" y="89"/>
                    <a:pt x="68" y="88"/>
                    <a:pt x="68" y="88"/>
                  </a:cubicBezTo>
                  <a:cubicBezTo>
                    <a:pt x="69" y="88"/>
                    <a:pt x="69" y="88"/>
                    <a:pt x="69" y="87"/>
                  </a:cubicBezTo>
                  <a:cubicBezTo>
                    <a:pt x="69" y="87"/>
                    <a:pt x="70" y="87"/>
                    <a:pt x="70" y="87"/>
                  </a:cubicBezTo>
                  <a:cubicBezTo>
                    <a:pt x="70" y="86"/>
                    <a:pt x="70" y="86"/>
                    <a:pt x="71" y="85"/>
                  </a:cubicBezTo>
                  <a:cubicBezTo>
                    <a:pt x="71" y="85"/>
                    <a:pt x="72" y="85"/>
                    <a:pt x="72" y="85"/>
                  </a:cubicBezTo>
                  <a:cubicBezTo>
                    <a:pt x="73" y="85"/>
                    <a:pt x="73" y="85"/>
                    <a:pt x="74" y="85"/>
                  </a:cubicBezTo>
                  <a:cubicBezTo>
                    <a:pt x="74" y="84"/>
                    <a:pt x="74" y="84"/>
                    <a:pt x="75" y="84"/>
                  </a:cubicBezTo>
                  <a:cubicBezTo>
                    <a:pt x="75" y="84"/>
                    <a:pt x="75" y="84"/>
                    <a:pt x="75" y="84"/>
                  </a:cubicBezTo>
                  <a:cubicBezTo>
                    <a:pt x="75" y="83"/>
                    <a:pt x="75" y="83"/>
                    <a:pt x="76" y="83"/>
                  </a:cubicBezTo>
                  <a:cubicBezTo>
                    <a:pt x="76" y="83"/>
                    <a:pt x="76" y="83"/>
                    <a:pt x="77" y="82"/>
                  </a:cubicBezTo>
                  <a:cubicBezTo>
                    <a:pt x="77" y="82"/>
                    <a:pt x="77" y="82"/>
                    <a:pt x="78" y="82"/>
                  </a:cubicBezTo>
                  <a:cubicBezTo>
                    <a:pt x="79" y="82"/>
                    <a:pt x="79" y="82"/>
                    <a:pt x="80" y="82"/>
                  </a:cubicBezTo>
                  <a:cubicBezTo>
                    <a:pt x="81" y="82"/>
                    <a:pt x="81" y="82"/>
                    <a:pt x="82" y="82"/>
                  </a:cubicBezTo>
                  <a:cubicBezTo>
                    <a:pt x="82" y="82"/>
                    <a:pt x="82" y="81"/>
                    <a:pt x="82" y="81"/>
                  </a:cubicBezTo>
                  <a:cubicBezTo>
                    <a:pt x="83" y="81"/>
                    <a:pt x="83" y="81"/>
                    <a:pt x="83" y="81"/>
                  </a:cubicBezTo>
                  <a:cubicBezTo>
                    <a:pt x="83" y="80"/>
                    <a:pt x="83" y="80"/>
                    <a:pt x="84" y="80"/>
                  </a:cubicBezTo>
                  <a:cubicBezTo>
                    <a:pt x="84" y="79"/>
                    <a:pt x="84" y="79"/>
                    <a:pt x="84" y="79"/>
                  </a:cubicBezTo>
                  <a:cubicBezTo>
                    <a:pt x="85" y="79"/>
                    <a:pt x="85" y="78"/>
                    <a:pt x="85" y="78"/>
                  </a:cubicBezTo>
                  <a:cubicBezTo>
                    <a:pt x="85" y="77"/>
                    <a:pt x="84" y="76"/>
                    <a:pt x="85" y="76"/>
                  </a:cubicBezTo>
                  <a:cubicBezTo>
                    <a:pt x="85" y="76"/>
                    <a:pt x="86" y="76"/>
                    <a:pt x="86" y="76"/>
                  </a:cubicBezTo>
                  <a:cubicBezTo>
                    <a:pt x="86" y="75"/>
                    <a:pt x="86" y="75"/>
                    <a:pt x="86" y="75"/>
                  </a:cubicBezTo>
                  <a:cubicBezTo>
                    <a:pt x="87" y="74"/>
                    <a:pt x="86" y="74"/>
                    <a:pt x="86" y="73"/>
                  </a:cubicBezTo>
                  <a:cubicBezTo>
                    <a:pt x="86" y="73"/>
                    <a:pt x="87" y="73"/>
                    <a:pt x="87" y="73"/>
                  </a:cubicBezTo>
                  <a:cubicBezTo>
                    <a:pt x="87" y="73"/>
                    <a:pt x="87" y="73"/>
                    <a:pt x="88" y="72"/>
                  </a:cubicBezTo>
                  <a:cubicBezTo>
                    <a:pt x="89" y="72"/>
                    <a:pt x="88" y="71"/>
                    <a:pt x="88" y="69"/>
                  </a:cubicBezTo>
                  <a:cubicBezTo>
                    <a:pt x="88" y="69"/>
                    <a:pt x="88" y="68"/>
                    <a:pt x="88" y="68"/>
                  </a:cubicBezTo>
                  <a:cubicBezTo>
                    <a:pt x="88" y="67"/>
                    <a:pt x="89" y="67"/>
                    <a:pt x="89" y="67"/>
                  </a:cubicBezTo>
                  <a:cubicBezTo>
                    <a:pt x="89" y="66"/>
                    <a:pt x="88" y="66"/>
                    <a:pt x="88" y="65"/>
                  </a:cubicBezTo>
                  <a:cubicBezTo>
                    <a:pt x="88" y="65"/>
                    <a:pt x="88" y="64"/>
                    <a:pt x="89" y="64"/>
                  </a:cubicBezTo>
                  <a:cubicBezTo>
                    <a:pt x="89" y="64"/>
                    <a:pt x="89" y="64"/>
                    <a:pt x="89" y="63"/>
                  </a:cubicBezTo>
                  <a:cubicBezTo>
                    <a:pt x="90" y="63"/>
                    <a:pt x="89" y="62"/>
                    <a:pt x="89" y="61"/>
                  </a:cubicBezTo>
                  <a:cubicBezTo>
                    <a:pt x="89" y="61"/>
                    <a:pt x="89" y="60"/>
                    <a:pt x="89" y="60"/>
                  </a:cubicBezTo>
                  <a:cubicBezTo>
                    <a:pt x="89" y="59"/>
                    <a:pt x="89" y="59"/>
                    <a:pt x="89" y="58"/>
                  </a:cubicBezTo>
                  <a:cubicBezTo>
                    <a:pt x="88" y="58"/>
                    <a:pt x="88" y="58"/>
                    <a:pt x="88" y="57"/>
                  </a:cubicBezTo>
                  <a:cubicBezTo>
                    <a:pt x="88" y="57"/>
                    <a:pt x="88" y="56"/>
                    <a:pt x="89" y="56"/>
                  </a:cubicBezTo>
                  <a:cubicBezTo>
                    <a:pt x="89" y="56"/>
                    <a:pt x="89" y="56"/>
                    <a:pt x="89" y="56"/>
                  </a:cubicBezTo>
                  <a:cubicBezTo>
                    <a:pt x="89" y="55"/>
                    <a:pt x="88" y="55"/>
                    <a:pt x="88" y="54"/>
                  </a:cubicBezTo>
                  <a:cubicBezTo>
                    <a:pt x="88" y="54"/>
                    <a:pt x="88" y="54"/>
                    <a:pt x="89" y="53"/>
                  </a:cubicBezTo>
                  <a:cubicBezTo>
                    <a:pt x="89" y="53"/>
                    <a:pt x="89" y="53"/>
                    <a:pt x="90" y="53"/>
                  </a:cubicBezTo>
                  <a:cubicBezTo>
                    <a:pt x="90" y="52"/>
                    <a:pt x="90" y="53"/>
                    <a:pt x="91" y="52"/>
                  </a:cubicBezTo>
                  <a:cubicBezTo>
                    <a:pt x="91" y="52"/>
                    <a:pt x="91" y="52"/>
                    <a:pt x="91" y="51"/>
                  </a:cubicBezTo>
                  <a:cubicBezTo>
                    <a:pt x="91" y="51"/>
                    <a:pt x="91" y="51"/>
                    <a:pt x="92" y="51"/>
                  </a:cubicBezTo>
                  <a:cubicBezTo>
                    <a:pt x="92" y="50"/>
                    <a:pt x="92" y="50"/>
                    <a:pt x="92" y="49"/>
                  </a:cubicBezTo>
                  <a:cubicBezTo>
                    <a:pt x="93" y="49"/>
                    <a:pt x="93" y="48"/>
                    <a:pt x="93" y="47"/>
                  </a:cubicBezTo>
                  <a:cubicBezTo>
                    <a:pt x="93" y="47"/>
                    <a:pt x="93" y="47"/>
                    <a:pt x="93" y="47"/>
                  </a:cubicBezTo>
                  <a:cubicBezTo>
                    <a:pt x="94" y="46"/>
                    <a:pt x="94" y="47"/>
                    <a:pt x="94" y="47"/>
                  </a:cubicBezTo>
                  <a:cubicBezTo>
                    <a:pt x="95" y="46"/>
                    <a:pt x="95" y="46"/>
                    <a:pt x="95" y="45"/>
                  </a:cubicBezTo>
                  <a:cubicBezTo>
                    <a:pt x="95" y="45"/>
                    <a:pt x="96" y="45"/>
                    <a:pt x="96" y="44"/>
                  </a:cubicBezTo>
                  <a:cubicBezTo>
                    <a:pt x="96" y="43"/>
                    <a:pt x="97" y="43"/>
                    <a:pt x="97" y="43"/>
                  </a:cubicBezTo>
                  <a:cubicBezTo>
                    <a:pt x="97" y="42"/>
                    <a:pt x="98" y="42"/>
                    <a:pt x="98" y="42"/>
                  </a:cubicBezTo>
                  <a:cubicBezTo>
                    <a:pt x="98" y="42"/>
                    <a:pt x="98" y="41"/>
                    <a:pt x="98" y="41"/>
                  </a:cubicBezTo>
                  <a:cubicBezTo>
                    <a:pt x="98" y="40"/>
                    <a:pt x="98" y="40"/>
                    <a:pt x="98" y="39"/>
                  </a:cubicBezTo>
                  <a:cubicBezTo>
                    <a:pt x="98" y="39"/>
                    <a:pt x="98" y="38"/>
                    <a:pt x="98" y="38"/>
                  </a:cubicBezTo>
                  <a:cubicBezTo>
                    <a:pt x="98" y="37"/>
                    <a:pt x="99" y="37"/>
                    <a:pt x="99" y="36"/>
                  </a:cubicBezTo>
                  <a:cubicBezTo>
                    <a:pt x="99" y="36"/>
                    <a:pt x="98" y="35"/>
                    <a:pt x="98" y="35"/>
                  </a:cubicBezTo>
                  <a:cubicBezTo>
                    <a:pt x="98" y="34"/>
                    <a:pt x="98" y="34"/>
                    <a:pt x="98" y="3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1" name="Freeform 102"/>
            <p:cNvSpPr>
              <a:spLocks/>
            </p:cNvSpPr>
            <p:nvPr/>
          </p:nvSpPr>
          <p:spPr bwMode="auto">
            <a:xfrm>
              <a:off x="3967164" y="1919289"/>
              <a:ext cx="550863" cy="573088"/>
            </a:xfrm>
            <a:custGeom>
              <a:avLst/>
              <a:gdLst>
                <a:gd name="T0" fmla="*/ 47 w 51"/>
                <a:gd name="T1" fmla="*/ 44 h 53"/>
                <a:gd name="T2" fmla="*/ 49 w 51"/>
                <a:gd name="T3" fmla="*/ 42 h 53"/>
                <a:gd name="T4" fmla="*/ 50 w 51"/>
                <a:gd name="T5" fmla="*/ 41 h 53"/>
                <a:gd name="T6" fmla="*/ 51 w 51"/>
                <a:gd name="T7" fmla="*/ 39 h 53"/>
                <a:gd name="T8" fmla="*/ 49 w 51"/>
                <a:gd name="T9" fmla="*/ 38 h 53"/>
                <a:gd name="T10" fmla="*/ 48 w 51"/>
                <a:gd name="T11" fmla="*/ 37 h 53"/>
                <a:gd name="T12" fmla="*/ 46 w 51"/>
                <a:gd name="T13" fmla="*/ 35 h 53"/>
                <a:gd name="T14" fmla="*/ 46 w 51"/>
                <a:gd name="T15" fmla="*/ 32 h 53"/>
                <a:gd name="T16" fmla="*/ 46 w 51"/>
                <a:gd name="T17" fmla="*/ 29 h 53"/>
                <a:gd name="T18" fmla="*/ 46 w 51"/>
                <a:gd name="T19" fmla="*/ 27 h 53"/>
                <a:gd name="T20" fmla="*/ 46 w 51"/>
                <a:gd name="T21" fmla="*/ 25 h 53"/>
                <a:gd name="T22" fmla="*/ 45 w 51"/>
                <a:gd name="T23" fmla="*/ 22 h 53"/>
                <a:gd name="T24" fmla="*/ 45 w 51"/>
                <a:gd name="T25" fmla="*/ 21 h 53"/>
                <a:gd name="T26" fmla="*/ 45 w 51"/>
                <a:gd name="T27" fmla="*/ 20 h 53"/>
                <a:gd name="T28" fmla="*/ 44 w 51"/>
                <a:gd name="T29" fmla="*/ 17 h 53"/>
                <a:gd name="T30" fmla="*/ 43 w 51"/>
                <a:gd name="T31" fmla="*/ 15 h 53"/>
                <a:gd name="T32" fmla="*/ 42 w 51"/>
                <a:gd name="T33" fmla="*/ 13 h 53"/>
                <a:gd name="T34" fmla="*/ 40 w 51"/>
                <a:gd name="T35" fmla="*/ 12 h 53"/>
                <a:gd name="T36" fmla="*/ 40 w 51"/>
                <a:gd name="T37" fmla="*/ 10 h 53"/>
                <a:gd name="T38" fmla="*/ 42 w 51"/>
                <a:gd name="T39" fmla="*/ 7 h 53"/>
                <a:gd name="T40" fmla="*/ 41 w 51"/>
                <a:gd name="T41" fmla="*/ 4 h 53"/>
                <a:gd name="T42" fmla="*/ 42 w 51"/>
                <a:gd name="T43" fmla="*/ 2 h 53"/>
                <a:gd name="T44" fmla="*/ 42 w 51"/>
                <a:gd name="T45" fmla="*/ 1 h 53"/>
                <a:gd name="T46" fmla="*/ 39 w 51"/>
                <a:gd name="T47" fmla="*/ 1 h 53"/>
                <a:gd name="T48" fmla="*/ 37 w 51"/>
                <a:gd name="T49" fmla="*/ 1 h 53"/>
                <a:gd name="T50" fmla="*/ 35 w 51"/>
                <a:gd name="T51" fmla="*/ 1 h 53"/>
                <a:gd name="T52" fmla="*/ 34 w 51"/>
                <a:gd name="T53" fmla="*/ 2 h 53"/>
                <a:gd name="T54" fmla="*/ 32 w 51"/>
                <a:gd name="T55" fmla="*/ 1 h 53"/>
                <a:gd name="T56" fmla="*/ 29 w 51"/>
                <a:gd name="T57" fmla="*/ 1 h 53"/>
                <a:gd name="T58" fmla="*/ 27 w 51"/>
                <a:gd name="T59" fmla="*/ 2 h 53"/>
                <a:gd name="T60" fmla="*/ 24 w 51"/>
                <a:gd name="T61" fmla="*/ 2 h 53"/>
                <a:gd name="T62" fmla="*/ 22 w 51"/>
                <a:gd name="T63" fmla="*/ 4 h 53"/>
                <a:gd name="T64" fmla="*/ 20 w 51"/>
                <a:gd name="T65" fmla="*/ 4 h 53"/>
                <a:gd name="T66" fmla="*/ 18 w 51"/>
                <a:gd name="T67" fmla="*/ 5 h 53"/>
                <a:gd name="T68" fmla="*/ 17 w 51"/>
                <a:gd name="T69" fmla="*/ 6 h 53"/>
                <a:gd name="T70" fmla="*/ 18 w 51"/>
                <a:gd name="T71" fmla="*/ 9 h 53"/>
                <a:gd name="T72" fmla="*/ 18 w 51"/>
                <a:gd name="T73" fmla="*/ 11 h 53"/>
                <a:gd name="T74" fmla="*/ 18 w 51"/>
                <a:gd name="T75" fmla="*/ 14 h 53"/>
                <a:gd name="T76" fmla="*/ 19 w 51"/>
                <a:gd name="T77" fmla="*/ 15 h 53"/>
                <a:gd name="T78" fmla="*/ 17 w 51"/>
                <a:gd name="T79" fmla="*/ 16 h 53"/>
                <a:gd name="T80" fmla="*/ 14 w 51"/>
                <a:gd name="T81" fmla="*/ 16 h 53"/>
                <a:gd name="T82" fmla="*/ 14 w 51"/>
                <a:gd name="T83" fmla="*/ 19 h 53"/>
                <a:gd name="T84" fmla="*/ 11 w 51"/>
                <a:gd name="T85" fmla="*/ 20 h 53"/>
                <a:gd name="T86" fmla="*/ 9 w 51"/>
                <a:gd name="T87" fmla="*/ 21 h 53"/>
                <a:gd name="T88" fmla="*/ 7 w 51"/>
                <a:gd name="T89" fmla="*/ 22 h 53"/>
                <a:gd name="T90" fmla="*/ 4 w 51"/>
                <a:gd name="T91" fmla="*/ 23 h 53"/>
                <a:gd name="T92" fmla="*/ 2 w 51"/>
                <a:gd name="T93" fmla="*/ 24 h 53"/>
                <a:gd name="T94" fmla="*/ 1 w 51"/>
                <a:gd name="T95" fmla="*/ 25 h 53"/>
                <a:gd name="T96" fmla="*/ 1 w 51"/>
                <a:gd name="T97" fmla="*/ 28 h 53"/>
                <a:gd name="T98" fmla="*/ 10 w 51"/>
                <a:gd name="T99" fmla="*/ 36 h 53"/>
                <a:gd name="T100" fmla="*/ 25 w 51"/>
                <a:gd name="T101" fmla="*/ 47 h 53"/>
                <a:gd name="T102" fmla="*/ 25 w 51"/>
                <a:gd name="T103" fmla="*/ 48 h 53"/>
                <a:gd name="T104" fmla="*/ 27 w 51"/>
                <a:gd name="T105" fmla="*/ 49 h 53"/>
                <a:gd name="T106" fmla="*/ 28 w 51"/>
                <a:gd name="T107" fmla="*/ 50 h 53"/>
                <a:gd name="T108" fmla="*/ 30 w 51"/>
                <a:gd name="T109" fmla="*/ 52 h 53"/>
                <a:gd name="T110" fmla="*/ 30 w 51"/>
                <a:gd name="T111" fmla="*/ 53 h 53"/>
                <a:gd name="T112" fmla="*/ 31 w 51"/>
                <a:gd name="T113" fmla="*/ 53 h 53"/>
                <a:gd name="T114" fmla="*/ 36 w 51"/>
                <a:gd name="T115" fmla="*/ 52 h 53"/>
                <a:gd name="T116" fmla="*/ 39 w 51"/>
                <a:gd name="T117" fmla="*/ 50 h 53"/>
                <a:gd name="T118" fmla="*/ 43 w 51"/>
                <a:gd name="T119"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53">
                  <a:moveTo>
                    <a:pt x="44" y="45"/>
                  </a:moveTo>
                  <a:cubicBezTo>
                    <a:pt x="45" y="44"/>
                    <a:pt x="46" y="45"/>
                    <a:pt x="47" y="44"/>
                  </a:cubicBezTo>
                  <a:cubicBezTo>
                    <a:pt x="47" y="43"/>
                    <a:pt x="47" y="43"/>
                    <a:pt x="48" y="43"/>
                  </a:cubicBezTo>
                  <a:cubicBezTo>
                    <a:pt x="48" y="42"/>
                    <a:pt x="48" y="42"/>
                    <a:pt x="49" y="42"/>
                  </a:cubicBezTo>
                  <a:cubicBezTo>
                    <a:pt x="49" y="42"/>
                    <a:pt x="49" y="42"/>
                    <a:pt x="50" y="41"/>
                  </a:cubicBezTo>
                  <a:cubicBezTo>
                    <a:pt x="50" y="41"/>
                    <a:pt x="50" y="41"/>
                    <a:pt x="50" y="41"/>
                  </a:cubicBezTo>
                  <a:cubicBezTo>
                    <a:pt x="51" y="41"/>
                    <a:pt x="51" y="40"/>
                    <a:pt x="51" y="40"/>
                  </a:cubicBezTo>
                  <a:cubicBezTo>
                    <a:pt x="51" y="40"/>
                    <a:pt x="51" y="39"/>
                    <a:pt x="51" y="39"/>
                  </a:cubicBezTo>
                  <a:cubicBezTo>
                    <a:pt x="51" y="38"/>
                    <a:pt x="50" y="38"/>
                    <a:pt x="50" y="38"/>
                  </a:cubicBezTo>
                  <a:cubicBezTo>
                    <a:pt x="50" y="38"/>
                    <a:pt x="50" y="38"/>
                    <a:pt x="49" y="38"/>
                  </a:cubicBezTo>
                  <a:cubicBezTo>
                    <a:pt x="49" y="37"/>
                    <a:pt x="49" y="37"/>
                    <a:pt x="48" y="37"/>
                  </a:cubicBezTo>
                  <a:cubicBezTo>
                    <a:pt x="48" y="37"/>
                    <a:pt x="48" y="37"/>
                    <a:pt x="48" y="37"/>
                  </a:cubicBezTo>
                  <a:cubicBezTo>
                    <a:pt x="47" y="37"/>
                    <a:pt x="47" y="37"/>
                    <a:pt x="47" y="37"/>
                  </a:cubicBezTo>
                  <a:cubicBezTo>
                    <a:pt x="47" y="36"/>
                    <a:pt x="46" y="36"/>
                    <a:pt x="46" y="35"/>
                  </a:cubicBezTo>
                  <a:cubicBezTo>
                    <a:pt x="46" y="35"/>
                    <a:pt x="46" y="35"/>
                    <a:pt x="46" y="34"/>
                  </a:cubicBezTo>
                  <a:cubicBezTo>
                    <a:pt x="46" y="33"/>
                    <a:pt x="46" y="33"/>
                    <a:pt x="46" y="32"/>
                  </a:cubicBezTo>
                  <a:cubicBezTo>
                    <a:pt x="46" y="32"/>
                    <a:pt x="46" y="31"/>
                    <a:pt x="46" y="31"/>
                  </a:cubicBezTo>
                  <a:cubicBezTo>
                    <a:pt x="46" y="30"/>
                    <a:pt x="46" y="30"/>
                    <a:pt x="46" y="29"/>
                  </a:cubicBezTo>
                  <a:cubicBezTo>
                    <a:pt x="46" y="28"/>
                    <a:pt x="46" y="28"/>
                    <a:pt x="46" y="27"/>
                  </a:cubicBezTo>
                  <a:cubicBezTo>
                    <a:pt x="46" y="27"/>
                    <a:pt x="46" y="27"/>
                    <a:pt x="46" y="27"/>
                  </a:cubicBezTo>
                  <a:cubicBezTo>
                    <a:pt x="46" y="27"/>
                    <a:pt x="46" y="26"/>
                    <a:pt x="46" y="26"/>
                  </a:cubicBezTo>
                  <a:cubicBezTo>
                    <a:pt x="46" y="25"/>
                    <a:pt x="46" y="25"/>
                    <a:pt x="46" y="25"/>
                  </a:cubicBezTo>
                  <a:cubicBezTo>
                    <a:pt x="46" y="24"/>
                    <a:pt x="46" y="24"/>
                    <a:pt x="45" y="24"/>
                  </a:cubicBezTo>
                  <a:cubicBezTo>
                    <a:pt x="45" y="23"/>
                    <a:pt x="46" y="23"/>
                    <a:pt x="45" y="22"/>
                  </a:cubicBezTo>
                  <a:cubicBezTo>
                    <a:pt x="45" y="22"/>
                    <a:pt x="45" y="22"/>
                    <a:pt x="45" y="22"/>
                  </a:cubicBezTo>
                  <a:cubicBezTo>
                    <a:pt x="45" y="21"/>
                    <a:pt x="45" y="21"/>
                    <a:pt x="45" y="21"/>
                  </a:cubicBezTo>
                  <a:cubicBezTo>
                    <a:pt x="45" y="21"/>
                    <a:pt x="45" y="21"/>
                    <a:pt x="45" y="21"/>
                  </a:cubicBezTo>
                  <a:cubicBezTo>
                    <a:pt x="45" y="20"/>
                    <a:pt x="45" y="20"/>
                    <a:pt x="45" y="20"/>
                  </a:cubicBezTo>
                  <a:cubicBezTo>
                    <a:pt x="45" y="19"/>
                    <a:pt x="45" y="19"/>
                    <a:pt x="45" y="18"/>
                  </a:cubicBezTo>
                  <a:cubicBezTo>
                    <a:pt x="44" y="18"/>
                    <a:pt x="44" y="17"/>
                    <a:pt x="44" y="17"/>
                  </a:cubicBezTo>
                  <a:cubicBezTo>
                    <a:pt x="44" y="16"/>
                    <a:pt x="44" y="16"/>
                    <a:pt x="44" y="15"/>
                  </a:cubicBezTo>
                  <a:cubicBezTo>
                    <a:pt x="43" y="15"/>
                    <a:pt x="43" y="15"/>
                    <a:pt x="43" y="15"/>
                  </a:cubicBezTo>
                  <a:cubicBezTo>
                    <a:pt x="42" y="15"/>
                    <a:pt x="42" y="15"/>
                    <a:pt x="42" y="14"/>
                  </a:cubicBezTo>
                  <a:cubicBezTo>
                    <a:pt x="42" y="14"/>
                    <a:pt x="42" y="14"/>
                    <a:pt x="42" y="13"/>
                  </a:cubicBezTo>
                  <a:cubicBezTo>
                    <a:pt x="42" y="13"/>
                    <a:pt x="42" y="13"/>
                    <a:pt x="41" y="12"/>
                  </a:cubicBezTo>
                  <a:cubicBezTo>
                    <a:pt x="41" y="12"/>
                    <a:pt x="41" y="12"/>
                    <a:pt x="40" y="12"/>
                  </a:cubicBezTo>
                  <a:cubicBezTo>
                    <a:pt x="40" y="12"/>
                    <a:pt x="40" y="11"/>
                    <a:pt x="40" y="11"/>
                  </a:cubicBezTo>
                  <a:cubicBezTo>
                    <a:pt x="40" y="10"/>
                    <a:pt x="40" y="10"/>
                    <a:pt x="40" y="10"/>
                  </a:cubicBezTo>
                  <a:cubicBezTo>
                    <a:pt x="40" y="9"/>
                    <a:pt x="41" y="9"/>
                    <a:pt x="41" y="9"/>
                  </a:cubicBezTo>
                  <a:cubicBezTo>
                    <a:pt x="42" y="8"/>
                    <a:pt x="42" y="8"/>
                    <a:pt x="42" y="7"/>
                  </a:cubicBezTo>
                  <a:cubicBezTo>
                    <a:pt x="42" y="7"/>
                    <a:pt x="42" y="6"/>
                    <a:pt x="42" y="6"/>
                  </a:cubicBezTo>
                  <a:cubicBezTo>
                    <a:pt x="42" y="5"/>
                    <a:pt x="41" y="5"/>
                    <a:pt x="41" y="4"/>
                  </a:cubicBezTo>
                  <a:cubicBezTo>
                    <a:pt x="41" y="4"/>
                    <a:pt x="42" y="4"/>
                    <a:pt x="42" y="3"/>
                  </a:cubicBezTo>
                  <a:cubicBezTo>
                    <a:pt x="42" y="3"/>
                    <a:pt x="42" y="3"/>
                    <a:pt x="42" y="2"/>
                  </a:cubicBezTo>
                  <a:cubicBezTo>
                    <a:pt x="42" y="2"/>
                    <a:pt x="42" y="2"/>
                    <a:pt x="42" y="1"/>
                  </a:cubicBezTo>
                  <a:cubicBezTo>
                    <a:pt x="42" y="1"/>
                    <a:pt x="42" y="1"/>
                    <a:pt x="42" y="1"/>
                  </a:cubicBezTo>
                  <a:cubicBezTo>
                    <a:pt x="41" y="2"/>
                    <a:pt x="41" y="1"/>
                    <a:pt x="40" y="1"/>
                  </a:cubicBezTo>
                  <a:cubicBezTo>
                    <a:pt x="40" y="1"/>
                    <a:pt x="39" y="1"/>
                    <a:pt x="39" y="1"/>
                  </a:cubicBezTo>
                  <a:cubicBezTo>
                    <a:pt x="38" y="1"/>
                    <a:pt x="38" y="1"/>
                    <a:pt x="38" y="1"/>
                  </a:cubicBezTo>
                  <a:cubicBezTo>
                    <a:pt x="37" y="1"/>
                    <a:pt x="37" y="0"/>
                    <a:pt x="37" y="1"/>
                  </a:cubicBezTo>
                  <a:cubicBezTo>
                    <a:pt x="37" y="1"/>
                    <a:pt x="37" y="1"/>
                    <a:pt x="37" y="1"/>
                  </a:cubicBezTo>
                  <a:cubicBezTo>
                    <a:pt x="36" y="2"/>
                    <a:pt x="36" y="1"/>
                    <a:pt x="35" y="1"/>
                  </a:cubicBezTo>
                  <a:cubicBezTo>
                    <a:pt x="35" y="2"/>
                    <a:pt x="35" y="2"/>
                    <a:pt x="35" y="2"/>
                  </a:cubicBezTo>
                  <a:cubicBezTo>
                    <a:pt x="35" y="2"/>
                    <a:pt x="35" y="2"/>
                    <a:pt x="34" y="2"/>
                  </a:cubicBezTo>
                  <a:cubicBezTo>
                    <a:pt x="34" y="2"/>
                    <a:pt x="34" y="1"/>
                    <a:pt x="33" y="1"/>
                  </a:cubicBezTo>
                  <a:cubicBezTo>
                    <a:pt x="33" y="1"/>
                    <a:pt x="32" y="1"/>
                    <a:pt x="32" y="1"/>
                  </a:cubicBezTo>
                  <a:cubicBezTo>
                    <a:pt x="31" y="1"/>
                    <a:pt x="31" y="1"/>
                    <a:pt x="30" y="1"/>
                  </a:cubicBezTo>
                  <a:cubicBezTo>
                    <a:pt x="30" y="1"/>
                    <a:pt x="29" y="1"/>
                    <a:pt x="29" y="1"/>
                  </a:cubicBezTo>
                  <a:cubicBezTo>
                    <a:pt x="28" y="1"/>
                    <a:pt x="28" y="2"/>
                    <a:pt x="28" y="2"/>
                  </a:cubicBezTo>
                  <a:cubicBezTo>
                    <a:pt x="28" y="2"/>
                    <a:pt x="27" y="2"/>
                    <a:pt x="27" y="2"/>
                  </a:cubicBezTo>
                  <a:cubicBezTo>
                    <a:pt x="26" y="2"/>
                    <a:pt x="26" y="2"/>
                    <a:pt x="25" y="2"/>
                  </a:cubicBezTo>
                  <a:cubicBezTo>
                    <a:pt x="25" y="2"/>
                    <a:pt x="24" y="2"/>
                    <a:pt x="24" y="2"/>
                  </a:cubicBezTo>
                  <a:cubicBezTo>
                    <a:pt x="24" y="2"/>
                    <a:pt x="23" y="2"/>
                    <a:pt x="23" y="3"/>
                  </a:cubicBezTo>
                  <a:cubicBezTo>
                    <a:pt x="23" y="3"/>
                    <a:pt x="23" y="4"/>
                    <a:pt x="22" y="4"/>
                  </a:cubicBezTo>
                  <a:cubicBezTo>
                    <a:pt x="22" y="4"/>
                    <a:pt x="22" y="4"/>
                    <a:pt x="21" y="4"/>
                  </a:cubicBezTo>
                  <a:cubicBezTo>
                    <a:pt x="21" y="4"/>
                    <a:pt x="20" y="4"/>
                    <a:pt x="20" y="4"/>
                  </a:cubicBezTo>
                  <a:cubicBezTo>
                    <a:pt x="19" y="4"/>
                    <a:pt x="19" y="4"/>
                    <a:pt x="19" y="5"/>
                  </a:cubicBezTo>
                  <a:cubicBezTo>
                    <a:pt x="19" y="5"/>
                    <a:pt x="18" y="5"/>
                    <a:pt x="18" y="5"/>
                  </a:cubicBezTo>
                  <a:cubicBezTo>
                    <a:pt x="18" y="5"/>
                    <a:pt x="18" y="6"/>
                    <a:pt x="17" y="6"/>
                  </a:cubicBezTo>
                  <a:cubicBezTo>
                    <a:pt x="17" y="6"/>
                    <a:pt x="17" y="6"/>
                    <a:pt x="17" y="6"/>
                  </a:cubicBezTo>
                  <a:cubicBezTo>
                    <a:pt x="17" y="7"/>
                    <a:pt x="17" y="7"/>
                    <a:pt x="17" y="7"/>
                  </a:cubicBezTo>
                  <a:cubicBezTo>
                    <a:pt x="18" y="8"/>
                    <a:pt x="18" y="8"/>
                    <a:pt x="18" y="9"/>
                  </a:cubicBezTo>
                  <a:cubicBezTo>
                    <a:pt x="18" y="9"/>
                    <a:pt x="18" y="10"/>
                    <a:pt x="18" y="10"/>
                  </a:cubicBezTo>
                  <a:cubicBezTo>
                    <a:pt x="18" y="10"/>
                    <a:pt x="18" y="11"/>
                    <a:pt x="18" y="11"/>
                  </a:cubicBezTo>
                  <a:cubicBezTo>
                    <a:pt x="18" y="11"/>
                    <a:pt x="18" y="12"/>
                    <a:pt x="18" y="12"/>
                  </a:cubicBezTo>
                  <a:cubicBezTo>
                    <a:pt x="18" y="13"/>
                    <a:pt x="18" y="13"/>
                    <a:pt x="18" y="14"/>
                  </a:cubicBezTo>
                  <a:cubicBezTo>
                    <a:pt x="19" y="14"/>
                    <a:pt x="19" y="14"/>
                    <a:pt x="19" y="14"/>
                  </a:cubicBezTo>
                  <a:cubicBezTo>
                    <a:pt x="19" y="15"/>
                    <a:pt x="19" y="15"/>
                    <a:pt x="19" y="15"/>
                  </a:cubicBezTo>
                  <a:cubicBezTo>
                    <a:pt x="19" y="16"/>
                    <a:pt x="19" y="16"/>
                    <a:pt x="18" y="16"/>
                  </a:cubicBezTo>
                  <a:cubicBezTo>
                    <a:pt x="18" y="16"/>
                    <a:pt x="17" y="16"/>
                    <a:pt x="17" y="16"/>
                  </a:cubicBezTo>
                  <a:cubicBezTo>
                    <a:pt x="17" y="15"/>
                    <a:pt x="16" y="15"/>
                    <a:pt x="16" y="16"/>
                  </a:cubicBezTo>
                  <a:cubicBezTo>
                    <a:pt x="15" y="16"/>
                    <a:pt x="14" y="16"/>
                    <a:pt x="14" y="16"/>
                  </a:cubicBezTo>
                  <a:cubicBezTo>
                    <a:pt x="14" y="17"/>
                    <a:pt x="13" y="17"/>
                    <a:pt x="13" y="18"/>
                  </a:cubicBezTo>
                  <a:cubicBezTo>
                    <a:pt x="13" y="18"/>
                    <a:pt x="14" y="19"/>
                    <a:pt x="14" y="19"/>
                  </a:cubicBezTo>
                  <a:cubicBezTo>
                    <a:pt x="14" y="20"/>
                    <a:pt x="13" y="20"/>
                    <a:pt x="12" y="20"/>
                  </a:cubicBezTo>
                  <a:cubicBezTo>
                    <a:pt x="12" y="20"/>
                    <a:pt x="12" y="20"/>
                    <a:pt x="11" y="20"/>
                  </a:cubicBezTo>
                  <a:cubicBezTo>
                    <a:pt x="11" y="20"/>
                    <a:pt x="11" y="20"/>
                    <a:pt x="10" y="20"/>
                  </a:cubicBezTo>
                  <a:cubicBezTo>
                    <a:pt x="10" y="20"/>
                    <a:pt x="10" y="21"/>
                    <a:pt x="9" y="21"/>
                  </a:cubicBezTo>
                  <a:cubicBezTo>
                    <a:pt x="9" y="21"/>
                    <a:pt x="8" y="22"/>
                    <a:pt x="8" y="22"/>
                  </a:cubicBezTo>
                  <a:cubicBezTo>
                    <a:pt x="7" y="22"/>
                    <a:pt x="7" y="22"/>
                    <a:pt x="7" y="22"/>
                  </a:cubicBezTo>
                  <a:cubicBezTo>
                    <a:pt x="6" y="22"/>
                    <a:pt x="6" y="22"/>
                    <a:pt x="5" y="23"/>
                  </a:cubicBezTo>
                  <a:cubicBezTo>
                    <a:pt x="5" y="23"/>
                    <a:pt x="4" y="23"/>
                    <a:pt x="4" y="23"/>
                  </a:cubicBezTo>
                  <a:cubicBezTo>
                    <a:pt x="3" y="24"/>
                    <a:pt x="3" y="24"/>
                    <a:pt x="3" y="24"/>
                  </a:cubicBezTo>
                  <a:cubicBezTo>
                    <a:pt x="3" y="24"/>
                    <a:pt x="2" y="24"/>
                    <a:pt x="2" y="24"/>
                  </a:cubicBezTo>
                  <a:cubicBezTo>
                    <a:pt x="2" y="24"/>
                    <a:pt x="2" y="25"/>
                    <a:pt x="1" y="25"/>
                  </a:cubicBezTo>
                  <a:cubicBezTo>
                    <a:pt x="1" y="25"/>
                    <a:pt x="1" y="25"/>
                    <a:pt x="1" y="25"/>
                  </a:cubicBezTo>
                  <a:cubicBezTo>
                    <a:pt x="1" y="25"/>
                    <a:pt x="1" y="26"/>
                    <a:pt x="1" y="27"/>
                  </a:cubicBezTo>
                  <a:cubicBezTo>
                    <a:pt x="1" y="27"/>
                    <a:pt x="1" y="28"/>
                    <a:pt x="1" y="28"/>
                  </a:cubicBezTo>
                  <a:cubicBezTo>
                    <a:pt x="0" y="28"/>
                    <a:pt x="0" y="28"/>
                    <a:pt x="0" y="28"/>
                  </a:cubicBezTo>
                  <a:cubicBezTo>
                    <a:pt x="10" y="36"/>
                    <a:pt x="10" y="36"/>
                    <a:pt x="10" y="36"/>
                  </a:cubicBezTo>
                  <a:cubicBezTo>
                    <a:pt x="10" y="36"/>
                    <a:pt x="10" y="36"/>
                    <a:pt x="10" y="36"/>
                  </a:cubicBezTo>
                  <a:cubicBezTo>
                    <a:pt x="25" y="47"/>
                    <a:pt x="25" y="47"/>
                    <a:pt x="25" y="47"/>
                  </a:cubicBezTo>
                  <a:cubicBezTo>
                    <a:pt x="25" y="47"/>
                    <a:pt x="25" y="48"/>
                    <a:pt x="25" y="48"/>
                  </a:cubicBezTo>
                  <a:cubicBezTo>
                    <a:pt x="25" y="48"/>
                    <a:pt x="25" y="48"/>
                    <a:pt x="25" y="48"/>
                  </a:cubicBezTo>
                  <a:cubicBezTo>
                    <a:pt x="26" y="49"/>
                    <a:pt x="26" y="49"/>
                    <a:pt x="26" y="49"/>
                  </a:cubicBezTo>
                  <a:cubicBezTo>
                    <a:pt x="27" y="49"/>
                    <a:pt x="27" y="49"/>
                    <a:pt x="27" y="49"/>
                  </a:cubicBezTo>
                  <a:cubicBezTo>
                    <a:pt x="27" y="50"/>
                    <a:pt x="27" y="50"/>
                    <a:pt x="28" y="50"/>
                  </a:cubicBezTo>
                  <a:cubicBezTo>
                    <a:pt x="28" y="51"/>
                    <a:pt x="28" y="50"/>
                    <a:pt x="28" y="50"/>
                  </a:cubicBezTo>
                  <a:cubicBezTo>
                    <a:pt x="29" y="50"/>
                    <a:pt x="29" y="50"/>
                    <a:pt x="29" y="51"/>
                  </a:cubicBezTo>
                  <a:cubicBezTo>
                    <a:pt x="30" y="51"/>
                    <a:pt x="30" y="52"/>
                    <a:pt x="30" y="52"/>
                  </a:cubicBezTo>
                  <a:cubicBezTo>
                    <a:pt x="30" y="52"/>
                    <a:pt x="29" y="53"/>
                    <a:pt x="30" y="53"/>
                  </a:cubicBezTo>
                  <a:cubicBezTo>
                    <a:pt x="30" y="53"/>
                    <a:pt x="30" y="53"/>
                    <a:pt x="30" y="53"/>
                  </a:cubicBezTo>
                  <a:cubicBezTo>
                    <a:pt x="31" y="53"/>
                    <a:pt x="31" y="53"/>
                    <a:pt x="32" y="53"/>
                  </a:cubicBezTo>
                  <a:cubicBezTo>
                    <a:pt x="31" y="53"/>
                    <a:pt x="31" y="53"/>
                    <a:pt x="31" y="53"/>
                  </a:cubicBezTo>
                  <a:cubicBezTo>
                    <a:pt x="32" y="53"/>
                    <a:pt x="33" y="52"/>
                    <a:pt x="34" y="52"/>
                  </a:cubicBezTo>
                  <a:cubicBezTo>
                    <a:pt x="35" y="52"/>
                    <a:pt x="35" y="52"/>
                    <a:pt x="36" y="52"/>
                  </a:cubicBezTo>
                  <a:cubicBezTo>
                    <a:pt x="36" y="52"/>
                    <a:pt x="36" y="51"/>
                    <a:pt x="37" y="51"/>
                  </a:cubicBezTo>
                  <a:cubicBezTo>
                    <a:pt x="37" y="51"/>
                    <a:pt x="38" y="50"/>
                    <a:pt x="39" y="50"/>
                  </a:cubicBezTo>
                  <a:cubicBezTo>
                    <a:pt x="39" y="49"/>
                    <a:pt x="40" y="49"/>
                    <a:pt x="40" y="48"/>
                  </a:cubicBezTo>
                  <a:cubicBezTo>
                    <a:pt x="41" y="48"/>
                    <a:pt x="42" y="47"/>
                    <a:pt x="43" y="47"/>
                  </a:cubicBezTo>
                  <a:cubicBezTo>
                    <a:pt x="43" y="46"/>
                    <a:pt x="43" y="45"/>
                    <a:pt x="44" y="4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2" name="Freeform 103"/>
            <p:cNvSpPr>
              <a:spLocks/>
            </p:cNvSpPr>
            <p:nvPr/>
          </p:nvSpPr>
          <p:spPr bwMode="auto">
            <a:xfrm>
              <a:off x="4852989" y="2103439"/>
              <a:ext cx="301625" cy="312738"/>
            </a:xfrm>
            <a:custGeom>
              <a:avLst/>
              <a:gdLst>
                <a:gd name="T0" fmla="*/ 23 w 28"/>
                <a:gd name="T1" fmla="*/ 29 h 29"/>
                <a:gd name="T2" fmla="*/ 24 w 28"/>
                <a:gd name="T3" fmla="*/ 27 h 29"/>
                <a:gd name="T4" fmla="*/ 25 w 28"/>
                <a:gd name="T5" fmla="*/ 27 h 29"/>
                <a:gd name="T6" fmla="*/ 27 w 28"/>
                <a:gd name="T7" fmla="*/ 25 h 29"/>
                <a:gd name="T8" fmla="*/ 28 w 28"/>
                <a:gd name="T9" fmla="*/ 24 h 29"/>
                <a:gd name="T10" fmla="*/ 28 w 28"/>
                <a:gd name="T11" fmla="*/ 23 h 29"/>
                <a:gd name="T12" fmla="*/ 27 w 28"/>
                <a:gd name="T13" fmla="*/ 21 h 29"/>
                <a:gd name="T14" fmla="*/ 26 w 28"/>
                <a:gd name="T15" fmla="*/ 18 h 29"/>
                <a:gd name="T16" fmla="*/ 25 w 28"/>
                <a:gd name="T17" fmla="*/ 16 h 29"/>
                <a:gd name="T18" fmla="*/ 24 w 28"/>
                <a:gd name="T19" fmla="*/ 15 h 29"/>
                <a:gd name="T20" fmla="*/ 23 w 28"/>
                <a:gd name="T21" fmla="*/ 13 h 29"/>
                <a:gd name="T22" fmla="*/ 22 w 28"/>
                <a:gd name="T23" fmla="*/ 11 h 29"/>
                <a:gd name="T24" fmla="*/ 21 w 28"/>
                <a:gd name="T25" fmla="*/ 9 h 29"/>
                <a:gd name="T26" fmla="*/ 19 w 28"/>
                <a:gd name="T27" fmla="*/ 7 h 29"/>
                <a:gd name="T28" fmla="*/ 19 w 28"/>
                <a:gd name="T29" fmla="*/ 5 h 29"/>
                <a:gd name="T30" fmla="*/ 20 w 28"/>
                <a:gd name="T31" fmla="*/ 7 h 29"/>
                <a:gd name="T32" fmla="*/ 22 w 28"/>
                <a:gd name="T33" fmla="*/ 10 h 29"/>
                <a:gd name="T34" fmla="*/ 24 w 28"/>
                <a:gd name="T35" fmla="*/ 10 h 29"/>
                <a:gd name="T36" fmla="*/ 24 w 28"/>
                <a:gd name="T37" fmla="*/ 8 h 29"/>
                <a:gd name="T38" fmla="*/ 25 w 28"/>
                <a:gd name="T39" fmla="*/ 6 h 29"/>
                <a:gd name="T40" fmla="*/ 25 w 28"/>
                <a:gd name="T41" fmla="*/ 5 h 29"/>
                <a:gd name="T42" fmla="*/ 24 w 28"/>
                <a:gd name="T43" fmla="*/ 3 h 29"/>
                <a:gd name="T44" fmla="*/ 23 w 28"/>
                <a:gd name="T45" fmla="*/ 1 h 29"/>
                <a:gd name="T46" fmla="*/ 22 w 28"/>
                <a:gd name="T47" fmla="*/ 1 h 29"/>
                <a:gd name="T48" fmla="*/ 19 w 28"/>
                <a:gd name="T49" fmla="*/ 1 h 29"/>
                <a:gd name="T50" fmla="*/ 16 w 28"/>
                <a:gd name="T51" fmla="*/ 0 h 29"/>
                <a:gd name="T52" fmla="*/ 14 w 28"/>
                <a:gd name="T53" fmla="*/ 0 h 29"/>
                <a:gd name="T54" fmla="*/ 12 w 28"/>
                <a:gd name="T55" fmla="*/ 2 h 29"/>
                <a:gd name="T56" fmla="*/ 8 w 28"/>
                <a:gd name="T57" fmla="*/ 2 h 29"/>
                <a:gd name="T58" fmla="*/ 6 w 28"/>
                <a:gd name="T59" fmla="*/ 1 h 29"/>
                <a:gd name="T60" fmla="*/ 3 w 28"/>
                <a:gd name="T61" fmla="*/ 0 h 29"/>
                <a:gd name="T62" fmla="*/ 2 w 28"/>
                <a:gd name="T63" fmla="*/ 1 h 29"/>
                <a:gd name="T64" fmla="*/ 1 w 28"/>
                <a:gd name="T65" fmla="*/ 0 h 29"/>
                <a:gd name="T66" fmla="*/ 0 w 28"/>
                <a:gd name="T67" fmla="*/ 1 h 29"/>
                <a:gd name="T68" fmla="*/ 1 w 28"/>
                <a:gd name="T69" fmla="*/ 5 h 29"/>
                <a:gd name="T70" fmla="*/ 2 w 28"/>
                <a:gd name="T71" fmla="*/ 27 h 29"/>
                <a:gd name="T72" fmla="*/ 22 w 28"/>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23" y="28"/>
                  </a:moveTo>
                  <a:cubicBezTo>
                    <a:pt x="23" y="29"/>
                    <a:pt x="23" y="29"/>
                    <a:pt x="23" y="29"/>
                  </a:cubicBezTo>
                  <a:cubicBezTo>
                    <a:pt x="23" y="29"/>
                    <a:pt x="23" y="29"/>
                    <a:pt x="24" y="29"/>
                  </a:cubicBezTo>
                  <a:cubicBezTo>
                    <a:pt x="24" y="28"/>
                    <a:pt x="24" y="28"/>
                    <a:pt x="24" y="27"/>
                  </a:cubicBezTo>
                  <a:cubicBezTo>
                    <a:pt x="25" y="27"/>
                    <a:pt x="25" y="27"/>
                    <a:pt x="25" y="27"/>
                  </a:cubicBezTo>
                  <a:cubicBezTo>
                    <a:pt x="25" y="27"/>
                    <a:pt x="25" y="27"/>
                    <a:pt x="25" y="27"/>
                  </a:cubicBezTo>
                  <a:cubicBezTo>
                    <a:pt x="26" y="26"/>
                    <a:pt x="25" y="26"/>
                    <a:pt x="26" y="26"/>
                  </a:cubicBezTo>
                  <a:cubicBezTo>
                    <a:pt x="26" y="25"/>
                    <a:pt x="26" y="25"/>
                    <a:pt x="27" y="25"/>
                  </a:cubicBezTo>
                  <a:cubicBezTo>
                    <a:pt x="27" y="25"/>
                    <a:pt x="27" y="25"/>
                    <a:pt x="27" y="25"/>
                  </a:cubicBezTo>
                  <a:cubicBezTo>
                    <a:pt x="28" y="25"/>
                    <a:pt x="28" y="25"/>
                    <a:pt x="28" y="24"/>
                  </a:cubicBezTo>
                  <a:cubicBezTo>
                    <a:pt x="28" y="24"/>
                    <a:pt x="28" y="24"/>
                    <a:pt x="28" y="24"/>
                  </a:cubicBezTo>
                  <a:cubicBezTo>
                    <a:pt x="28" y="24"/>
                    <a:pt x="28" y="24"/>
                    <a:pt x="28" y="23"/>
                  </a:cubicBezTo>
                  <a:cubicBezTo>
                    <a:pt x="28" y="22"/>
                    <a:pt x="28" y="22"/>
                    <a:pt x="28" y="21"/>
                  </a:cubicBezTo>
                  <a:cubicBezTo>
                    <a:pt x="28" y="21"/>
                    <a:pt x="27" y="21"/>
                    <a:pt x="27" y="21"/>
                  </a:cubicBezTo>
                  <a:cubicBezTo>
                    <a:pt x="27" y="20"/>
                    <a:pt x="27" y="20"/>
                    <a:pt x="27" y="19"/>
                  </a:cubicBezTo>
                  <a:cubicBezTo>
                    <a:pt x="27" y="19"/>
                    <a:pt x="26" y="19"/>
                    <a:pt x="26" y="18"/>
                  </a:cubicBezTo>
                  <a:cubicBezTo>
                    <a:pt x="26" y="18"/>
                    <a:pt x="26" y="18"/>
                    <a:pt x="26" y="17"/>
                  </a:cubicBezTo>
                  <a:cubicBezTo>
                    <a:pt x="25" y="17"/>
                    <a:pt x="25" y="17"/>
                    <a:pt x="25" y="16"/>
                  </a:cubicBezTo>
                  <a:cubicBezTo>
                    <a:pt x="25" y="16"/>
                    <a:pt x="25" y="16"/>
                    <a:pt x="25" y="16"/>
                  </a:cubicBezTo>
                  <a:cubicBezTo>
                    <a:pt x="24" y="15"/>
                    <a:pt x="24" y="15"/>
                    <a:pt x="24" y="15"/>
                  </a:cubicBezTo>
                  <a:cubicBezTo>
                    <a:pt x="24" y="14"/>
                    <a:pt x="23" y="14"/>
                    <a:pt x="23" y="14"/>
                  </a:cubicBezTo>
                  <a:cubicBezTo>
                    <a:pt x="23" y="13"/>
                    <a:pt x="23" y="13"/>
                    <a:pt x="23" y="13"/>
                  </a:cubicBezTo>
                  <a:cubicBezTo>
                    <a:pt x="23" y="12"/>
                    <a:pt x="23" y="12"/>
                    <a:pt x="23" y="12"/>
                  </a:cubicBezTo>
                  <a:cubicBezTo>
                    <a:pt x="23" y="11"/>
                    <a:pt x="22" y="11"/>
                    <a:pt x="22" y="11"/>
                  </a:cubicBezTo>
                  <a:cubicBezTo>
                    <a:pt x="22" y="11"/>
                    <a:pt x="22" y="11"/>
                    <a:pt x="21" y="10"/>
                  </a:cubicBezTo>
                  <a:cubicBezTo>
                    <a:pt x="21" y="10"/>
                    <a:pt x="21" y="10"/>
                    <a:pt x="21" y="9"/>
                  </a:cubicBezTo>
                  <a:cubicBezTo>
                    <a:pt x="20" y="9"/>
                    <a:pt x="20" y="8"/>
                    <a:pt x="20" y="8"/>
                  </a:cubicBezTo>
                  <a:cubicBezTo>
                    <a:pt x="20" y="7"/>
                    <a:pt x="19" y="7"/>
                    <a:pt x="19" y="7"/>
                  </a:cubicBezTo>
                  <a:cubicBezTo>
                    <a:pt x="19" y="6"/>
                    <a:pt x="19" y="6"/>
                    <a:pt x="19" y="5"/>
                  </a:cubicBezTo>
                  <a:cubicBezTo>
                    <a:pt x="19" y="5"/>
                    <a:pt x="19" y="5"/>
                    <a:pt x="19" y="5"/>
                  </a:cubicBezTo>
                  <a:cubicBezTo>
                    <a:pt x="20" y="5"/>
                    <a:pt x="20" y="5"/>
                    <a:pt x="20" y="6"/>
                  </a:cubicBezTo>
                  <a:cubicBezTo>
                    <a:pt x="20" y="6"/>
                    <a:pt x="20" y="7"/>
                    <a:pt x="20" y="7"/>
                  </a:cubicBezTo>
                  <a:cubicBezTo>
                    <a:pt x="21" y="8"/>
                    <a:pt x="21" y="8"/>
                    <a:pt x="21" y="9"/>
                  </a:cubicBezTo>
                  <a:cubicBezTo>
                    <a:pt x="22" y="9"/>
                    <a:pt x="22" y="9"/>
                    <a:pt x="22" y="10"/>
                  </a:cubicBezTo>
                  <a:cubicBezTo>
                    <a:pt x="23" y="10"/>
                    <a:pt x="22" y="11"/>
                    <a:pt x="23" y="11"/>
                  </a:cubicBezTo>
                  <a:cubicBezTo>
                    <a:pt x="23" y="11"/>
                    <a:pt x="23" y="11"/>
                    <a:pt x="24" y="10"/>
                  </a:cubicBezTo>
                  <a:cubicBezTo>
                    <a:pt x="24" y="10"/>
                    <a:pt x="24" y="10"/>
                    <a:pt x="24" y="9"/>
                  </a:cubicBezTo>
                  <a:cubicBezTo>
                    <a:pt x="24" y="9"/>
                    <a:pt x="24" y="9"/>
                    <a:pt x="24" y="8"/>
                  </a:cubicBezTo>
                  <a:cubicBezTo>
                    <a:pt x="24" y="8"/>
                    <a:pt x="24" y="8"/>
                    <a:pt x="25" y="7"/>
                  </a:cubicBezTo>
                  <a:cubicBezTo>
                    <a:pt x="25" y="7"/>
                    <a:pt x="24" y="6"/>
                    <a:pt x="25" y="6"/>
                  </a:cubicBezTo>
                  <a:cubicBezTo>
                    <a:pt x="25" y="6"/>
                    <a:pt x="25" y="6"/>
                    <a:pt x="25" y="6"/>
                  </a:cubicBezTo>
                  <a:cubicBezTo>
                    <a:pt x="25" y="6"/>
                    <a:pt x="25" y="5"/>
                    <a:pt x="25" y="5"/>
                  </a:cubicBezTo>
                  <a:cubicBezTo>
                    <a:pt x="25" y="5"/>
                    <a:pt x="25" y="4"/>
                    <a:pt x="25" y="4"/>
                  </a:cubicBezTo>
                  <a:cubicBezTo>
                    <a:pt x="25" y="4"/>
                    <a:pt x="24" y="4"/>
                    <a:pt x="24" y="3"/>
                  </a:cubicBezTo>
                  <a:cubicBezTo>
                    <a:pt x="24" y="3"/>
                    <a:pt x="24" y="3"/>
                    <a:pt x="24" y="2"/>
                  </a:cubicBezTo>
                  <a:cubicBezTo>
                    <a:pt x="24" y="2"/>
                    <a:pt x="24" y="2"/>
                    <a:pt x="23" y="1"/>
                  </a:cubicBezTo>
                  <a:cubicBezTo>
                    <a:pt x="23" y="1"/>
                    <a:pt x="23" y="1"/>
                    <a:pt x="23" y="1"/>
                  </a:cubicBezTo>
                  <a:cubicBezTo>
                    <a:pt x="22" y="1"/>
                    <a:pt x="22" y="1"/>
                    <a:pt x="22" y="1"/>
                  </a:cubicBezTo>
                  <a:cubicBezTo>
                    <a:pt x="22" y="1"/>
                    <a:pt x="22" y="1"/>
                    <a:pt x="21" y="1"/>
                  </a:cubicBezTo>
                  <a:cubicBezTo>
                    <a:pt x="20" y="1"/>
                    <a:pt x="20" y="1"/>
                    <a:pt x="19" y="1"/>
                  </a:cubicBezTo>
                  <a:cubicBezTo>
                    <a:pt x="19" y="1"/>
                    <a:pt x="18" y="1"/>
                    <a:pt x="18" y="1"/>
                  </a:cubicBezTo>
                  <a:cubicBezTo>
                    <a:pt x="17" y="0"/>
                    <a:pt x="17" y="0"/>
                    <a:pt x="16" y="0"/>
                  </a:cubicBezTo>
                  <a:cubicBezTo>
                    <a:pt x="15" y="0"/>
                    <a:pt x="15" y="0"/>
                    <a:pt x="14" y="0"/>
                  </a:cubicBezTo>
                  <a:cubicBezTo>
                    <a:pt x="14" y="0"/>
                    <a:pt x="14" y="0"/>
                    <a:pt x="14" y="0"/>
                  </a:cubicBezTo>
                  <a:cubicBezTo>
                    <a:pt x="13" y="1"/>
                    <a:pt x="13" y="1"/>
                    <a:pt x="13" y="1"/>
                  </a:cubicBezTo>
                  <a:cubicBezTo>
                    <a:pt x="12" y="1"/>
                    <a:pt x="12" y="2"/>
                    <a:pt x="12" y="2"/>
                  </a:cubicBezTo>
                  <a:cubicBezTo>
                    <a:pt x="11" y="2"/>
                    <a:pt x="11" y="2"/>
                    <a:pt x="10" y="2"/>
                  </a:cubicBezTo>
                  <a:cubicBezTo>
                    <a:pt x="10" y="2"/>
                    <a:pt x="9" y="2"/>
                    <a:pt x="8" y="2"/>
                  </a:cubicBezTo>
                  <a:cubicBezTo>
                    <a:pt x="8" y="1"/>
                    <a:pt x="7" y="2"/>
                    <a:pt x="7" y="1"/>
                  </a:cubicBezTo>
                  <a:cubicBezTo>
                    <a:pt x="6" y="1"/>
                    <a:pt x="6" y="1"/>
                    <a:pt x="6" y="1"/>
                  </a:cubicBezTo>
                  <a:cubicBezTo>
                    <a:pt x="5" y="0"/>
                    <a:pt x="5" y="0"/>
                    <a:pt x="5" y="0"/>
                  </a:cubicBezTo>
                  <a:cubicBezTo>
                    <a:pt x="4" y="0"/>
                    <a:pt x="4" y="0"/>
                    <a:pt x="3" y="0"/>
                  </a:cubicBezTo>
                  <a:cubicBezTo>
                    <a:pt x="3" y="0"/>
                    <a:pt x="3" y="0"/>
                    <a:pt x="2" y="0"/>
                  </a:cubicBezTo>
                  <a:cubicBezTo>
                    <a:pt x="2" y="0"/>
                    <a:pt x="2" y="0"/>
                    <a:pt x="2" y="1"/>
                  </a:cubicBezTo>
                  <a:cubicBezTo>
                    <a:pt x="1" y="1"/>
                    <a:pt x="1" y="0"/>
                    <a:pt x="1" y="0"/>
                  </a:cubicBezTo>
                  <a:cubicBezTo>
                    <a:pt x="1" y="0"/>
                    <a:pt x="1" y="0"/>
                    <a:pt x="1" y="0"/>
                  </a:cubicBezTo>
                  <a:cubicBezTo>
                    <a:pt x="1" y="0"/>
                    <a:pt x="0" y="0"/>
                    <a:pt x="0" y="0"/>
                  </a:cubicBezTo>
                  <a:cubicBezTo>
                    <a:pt x="0" y="1"/>
                    <a:pt x="0" y="1"/>
                    <a:pt x="0" y="1"/>
                  </a:cubicBezTo>
                  <a:cubicBezTo>
                    <a:pt x="0" y="2"/>
                    <a:pt x="0" y="2"/>
                    <a:pt x="0" y="2"/>
                  </a:cubicBezTo>
                  <a:cubicBezTo>
                    <a:pt x="0" y="3"/>
                    <a:pt x="1" y="4"/>
                    <a:pt x="1" y="5"/>
                  </a:cubicBezTo>
                  <a:cubicBezTo>
                    <a:pt x="1" y="6"/>
                    <a:pt x="1" y="6"/>
                    <a:pt x="1" y="6"/>
                  </a:cubicBezTo>
                  <a:cubicBezTo>
                    <a:pt x="2" y="27"/>
                    <a:pt x="2" y="27"/>
                    <a:pt x="2" y="27"/>
                  </a:cubicBezTo>
                  <a:cubicBezTo>
                    <a:pt x="2" y="28"/>
                    <a:pt x="2" y="28"/>
                    <a:pt x="2" y="28"/>
                  </a:cubicBezTo>
                  <a:cubicBezTo>
                    <a:pt x="22" y="28"/>
                    <a:pt x="22" y="28"/>
                    <a:pt x="22" y="28"/>
                  </a:cubicBezTo>
                  <a:cubicBezTo>
                    <a:pt x="22" y="28"/>
                    <a:pt x="23" y="28"/>
                    <a:pt x="23" y="2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3" name="Freeform 104"/>
            <p:cNvSpPr>
              <a:spLocks/>
            </p:cNvSpPr>
            <p:nvPr/>
          </p:nvSpPr>
          <p:spPr bwMode="auto">
            <a:xfrm>
              <a:off x="5554664" y="2265364"/>
              <a:ext cx="150813" cy="119063"/>
            </a:xfrm>
            <a:custGeom>
              <a:avLst/>
              <a:gdLst>
                <a:gd name="T0" fmla="*/ 13 w 14"/>
                <a:gd name="T1" fmla="*/ 2 h 11"/>
                <a:gd name="T2" fmla="*/ 14 w 14"/>
                <a:gd name="T3" fmla="*/ 1 h 11"/>
                <a:gd name="T4" fmla="*/ 14 w 14"/>
                <a:gd name="T5" fmla="*/ 1 h 11"/>
                <a:gd name="T6" fmla="*/ 13 w 14"/>
                <a:gd name="T7" fmla="*/ 0 h 11"/>
                <a:gd name="T8" fmla="*/ 13 w 14"/>
                <a:gd name="T9" fmla="*/ 1 h 11"/>
                <a:gd name="T10" fmla="*/ 12 w 14"/>
                <a:gd name="T11" fmla="*/ 1 h 11"/>
                <a:gd name="T12" fmla="*/ 12 w 14"/>
                <a:gd name="T13" fmla="*/ 2 h 11"/>
                <a:gd name="T14" fmla="*/ 11 w 14"/>
                <a:gd name="T15" fmla="*/ 3 h 11"/>
                <a:gd name="T16" fmla="*/ 10 w 14"/>
                <a:gd name="T17" fmla="*/ 4 h 11"/>
                <a:gd name="T18" fmla="*/ 10 w 14"/>
                <a:gd name="T19" fmla="*/ 5 h 11"/>
                <a:gd name="T20" fmla="*/ 10 w 14"/>
                <a:gd name="T21" fmla="*/ 6 h 11"/>
                <a:gd name="T22" fmla="*/ 9 w 14"/>
                <a:gd name="T23" fmla="*/ 6 h 11"/>
                <a:gd name="T24" fmla="*/ 8 w 14"/>
                <a:gd name="T25" fmla="*/ 7 h 11"/>
                <a:gd name="T26" fmla="*/ 7 w 14"/>
                <a:gd name="T27" fmla="*/ 7 h 11"/>
                <a:gd name="T28" fmla="*/ 6 w 14"/>
                <a:gd name="T29" fmla="*/ 7 h 11"/>
                <a:gd name="T30" fmla="*/ 5 w 14"/>
                <a:gd name="T31" fmla="*/ 6 h 11"/>
                <a:gd name="T32" fmla="*/ 4 w 14"/>
                <a:gd name="T33" fmla="*/ 7 h 11"/>
                <a:gd name="T34" fmla="*/ 4 w 14"/>
                <a:gd name="T35" fmla="*/ 7 h 11"/>
                <a:gd name="T36" fmla="*/ 3 w 14"/>
                <a:gd name="T37" fmla="*/ 6 h 11"/>
                <a:gd name="T38" fmla="*/ 2 w 14"/>
                <a:gd name="T39" fmla="*/ 6 h 11"/>
                <a:gd name="T40" fmla="*/ 2 w 14"/>
                <a:gd name="T41" fmla="*/ 5 h 11"/>
                <a:gd name="T42" fmla="*/ 2 w 14"/>
                <a:gd name="T43" fmla="*/ 5 h 11"/>
                <a:gd name="T44" fmla="*/ 0 w 14"/>
                <a:gd name="T45" fmla="*/ 4 h 11"/>
                <a:gd name="T46" fmla="*/ 0 w 14"/>
                <a:gd name="T47" fmla="*/ 4 h 11"/>
                <a:gd name="T48" fmla="*/ 0 w 14"/>
                <a:gd name="T49" fmla="*/ 5 h 11"/>
                <a:gd name="T50" fmla="*/ 1 w 14"/>
                <a:gd name="T51" fmla="*/ 6 h 11"/>
                <a:gd name="T52" fmla="*/ 2 w 14"/>
                <a:gd name="T53" fmla="*/ 8 h 11"/>
                <a:gd name="T54" fmla="*/ 3 w 14"/>
                <a:gd name="T55" fmla="*/ 8 h 11"/>
                <a:gd name="T56" fmla="*/ 4 w 14"/>
                <a:gd name="T57" fmla="*/ 9 h 11"/>
                <a:gd name="T58" fmla="*/ 5 w 14"/>
                <a:gd name="T59" fmla="*/ 9 h 11"/>
                <a:gd name="T60" fmla="*/ 7 w 14"/>
                <a:gd name="T61" fmla="*/ 9 h 11"/>
                <a:gd name="T62" fmla="*/ 9 w 14"/>
                <a:gd name="T63" fmla="*/ 10 h 11"/>
                <a:gd name="T64" fmla="*/ 11 w 14"/>
                <a:gd name="T65" fmla="*/ 11 h 11"/>
                <a:gd name="T66" fmla="*/ 11 w 14"/>
                <a:gd name="T67" fmla="*/ 10 h 11"/>
                <a:gd name="T68" fmla="*/ 11 w 14"/>
                <a:gd name="T69" fmla="*/ 8 h 11"/>
                <a:gd name="T70" fmla="*/ 12 w 14"/>
                <a:gd name="T71" fmla="*/ 6 h 11"/>
                <a:gd name="T72" fmla="*/ 12 w 14"/>
                <a:gd name="T73" fmla="*/ 4 h 11"/>
                <a:gd name="T74" fmla="*/ 13 w 14"/>
                <a:gd name="T75" fmla="*/ 3 h 11"/>
                <a:gd name="T76" fmla="*/ 14 w 14"/>
                <a:gd name="T77" fmla="*/ 3 h 11"/>
                <a:gd name="T78" fmla="*/ 14 w 14"/>
                <a:gd name="T79" fmla="*/ 2 h 11"/>
                <a:gd name="T80" fmla="*/ 13 w 14"/>
                <a:gd name="T8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1">
                  <a:moveTo>
                    <a:pt x="13" y="2"/>
                  </a:moveTo>
                  <a:cubicBezTo>
                    <a:pt x="13" y="1"/>
                    <a:pt x="14" y="1"/>
                    <a:pt x="14" y="1"/>
                  </a:cubicBezTo>
                  <a:cubicBezTo>
                    <a:pt x="14" y="1"/>
                    <a:pt x="14" y="1"/>
                    <a:pt x="14" y="1"/>
                  </a:cubicBezTo>
                  <a:cubicBezTo>
                    <a:pt x="14" y="0"/>
                    <a:pt x="14" y="0"/>
                    <a:pt x="13" y="0"/>
                  </a:cubicBezTo>
                  <a:cubicBezTo>
                    <a:pt x="13" y="0"/>
                    <a:pt x="13" y="0"/>
                    <a:pt x="13" y="1"/>
                  </a:cubicBezTo>
                  <a:cubicBezTo>
                    <a:pt x="13" y="1"/>
                    <a:pt x="13" y="1"/>
                    <a:pt x="12" y="1"/>
                  </a:cubicBezTo>
                  <a:cubicBezTo>
                    <a:pt x="12" y="2"/>
                    <a:pt x="12" y="2"/>
                    <a:pt x="12" y="2"/>
                  </a:cubicBezTo>
                  <a:cubicBezTo>
                    <a:pt x="11" y="3"/>
                    <a:pt x="11" y="3"/>
                    <a:pt x="11" y="3"/>
                  </a:cubicBezTo>
                  <a:cubicBezTo>
                    <a:pt x="11" y="4"/>
                    <a:pt x="11" y="4"/>
                    <a:pt x="10" y="4"/>
                  </a:cubicBezTo>
                  <a:cubicBezTo>
                    <a:pt x="10" y="4"/>
                    <a:pt x="10" y="5"/>
                    <a:pt x="10" y="5"/>
                  </a:cubicBezTo>
                  <a:cubicBezTo>
                    <a:pt x="10" y="5"/>
                    <a:pt x="10" y="5"/>
                    <a:pt x="10" y="6"/>
                  </a:cubicBezTo>
                  <a:cubicBezTo>
                    <a:pt x="9" y="6"/>
                    <a:pt x="9" y="6"/>
                    <a:pt x="9" y="6"/>
                  </a:cubicBezTo>
                  <a:cubicBezTo>
                    <a:pt x="8" y="6"/>
                    <a:pt x="8" y="6"/>
                    <a:pt x="8" y="7"/>
                  </a:cubicBezTo>
                  <a:cubicBezTo>
                    <a:pt x="7" y="7"/>
                    <a:pt x="7" y="7"/>
                    <a:pt x="7" y="7"/>
                  </a:cubicBezTo>
                  <a:cubicBezTo>
                    <a:pt x="6" y="7"/>
                    <a:pt x="6" y="7"/>
                    <a:pt x="6" y="7"/>
                  </a:cubicBezTo>
                  <a:cubicBezTo>
                    <a:pt x="6" y="6"/>
                    <a:pt x="5" y="6"/>
                    <a:pt x="5" y="6"/>
                  </a:cubicBezTo>
                  <a:cubicBezTo>
                    <a:pt x="5" y="6"/>
                    <a:pt x="5" y="7"/>
                    <a:pt x="4" y="7"/>
                  </a:cubicBezTo>
                  <a:cubicBezTo>
                    <a:pt x="4" y="7"/>
                    <a:pt x="4" y="7"/>
                    <a:pt x="4" y="7"/>
                  </a:cubicBezTo>
                  <a:cubicBezTo>
                    <a:pt x="3" y="7"/>
                    <a:pt x="3" y="6"/>
                    <a:pt x="3" y="6"/>
                  </a:cubicBezTo>
                  <a:cubicBezTo>
                    <a:pt x="2" y="6"/>
                    <a:pt x="2" y="6"/>
                    <a:pt x="2" y="6"/>
                  </a:cubicBezTo>
                  <a:cubicBezTo>
                    <a:pt x="2" y="5"/>
                    <a:pt x="2" y="5"/>
                    <a:pt x="2" y="5"/>
                  </a:cubicBezTo>
                  <a:cubicBezTo>
                    <a:pt x="2" y="5"/>
                    <a:pt x="2" y="5"/>
                    <a:pt x="2" y="5"/>
                  </a:cubicBezTo>
                  <a:cubicBezTo>
                    <a:pt x="0" y="4"/>
                    <a:pt x="0" y="4"/>
                    <a:pt x="0" y="4"/>
                  </a:cubicBezTo>
                  <a:cubicBezTo>
                    <a:pt x="0" y="5"/>
                    <a:pt x="0" y="4"/>
                    <a:pt x="0" y="4"/>
                  </a:cubicBezTo>
                  <a:cubicBezTo>
                    <a:pt x="0" y="5"/>
                    <a:pt x="0" y="5"/>
                    <a:pt x="0" y="5"/>
                  </a:cubicBezTo>
                  <a:cubicBezTo>
                    <a:pt x="0" y="5"/>
                    <a:pt x="0" y="5"/>
                    <a:pt x="1" y="6"/>
                  </a:cubicBezTo>
                  <a:cubicBezTo>
                    <a:pt x="1" y="7"/>
                    <a:pt x="1" y="7"/>
                    <a:pt x="2" y="8"/>
                  </a:cubicBezTo>
                  <a:cubicBezTo>
                    <a:pt x="2" y="8"/>
                    <a:pt x="2" y="8"/>
                    <a:pt x="3" y="8"/>
                  </a:cubicBezTo>
                  <a:cubicBezTo>
                    <a:pt x="3" y="9"/>
                    <a:pt x="3" y="9"/>
                    <a:pt x="4" y="9"/>
                  </a:cubicBezTo>
                  <a:cubicBezTo>
                    <a:pt x="4" y="9"/>
                    <a:pt x="5" y="9"/>
                    <a:pt x="5" y="9"/>
                  </a:cubicBezTo>
                  <a:cubicBezTo>
                    <a:pt x="6" y="9"/>
                    <a:pt x="6" y="9"/>
                    <a:pt x="7" y="9"/>
                  </a:cubicBezTo>
                  <a:cubicBezTo>
                    <a:pt x="8" y="9"/>
                    <a:pt x="9" y="9"/>
                    <a:pt x="9" y="10"/>
                  </a:cubicBezTo>
                  <a:cubicBezTo>
                    <a:pt x="10" y="10"/>
                    <a:pt x="10" y="10"/>
                    <a:pt x="11" y="11"/>
                  </a:cubicBezTo>
                  <a:cubicBezTo>
                    <a:pt x="11" y="10"/>
                    <a:pt x="11" y="10"/>
                    <a:pt x="11" y="10"/>
                  </a:cubicBezTo>
                  <a:cubicBezTo>
                    <a:pt x="11" y="10"/>
                    <a:pt x="11" y="9"/>
                    <a:pt x="11" y="8"/>
                  </a:cubicBezTo>
                  <a:cubicBezTo>
                    <a:pt x="12" y="8"/>
                    <a:pt x="12" y="7"/>
                    <a:pt x="12" y="6"/>
                  </a:cubicBezTo>
                  <a:cubicBezTo>
                    <a:pt x="12" y="6"/>
                    <a:pt x="12" y="5"/>
                    <a:pt x="12" y="4"/>
                  </a:cubicBezTo>
                  <a:cubicBezTo>
                    <a:pt x="13" y="4"/>
                    <a:pt x="13" y="4"/>
                    <a:pt x="13" y="3"/>
                  </a:cubicBezTo>
                  <a:cubicBezTo>
                    <a:pt x="14" y="3"/>
                    <a:pt x="14" y="3"/>
                    <a:pt x="14" y="3"/>
                  </a:cubicBezTo>
                  <a:cubicBezTo>
                    <a:pt x="14" y="2"/>
                    <a:pt x="14" y="2"/>
                    <a:pt x="14" y="2"/>
                  </a:cubicBezTo>
                  <a:cubicBezTo>
                    <a:pt x="13" y="2"/>
                    <a:pt x="13" y="2"/>
                    <a:pt x="1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4" name="Freeform 105"/>
            <p:cNvSpPr>
              <a:spLocks/>
            </p:cNvSpPr>
            <p:nvPr/>
          </p:nvSpPr>
          <p:spPr bwMode="auto">
            <a:xfrm>
              <a:off x="5813427" y="1930401"/>
              <a:ext cx="400050" cy="420688"/>
            </a:xfrm>
            <a:custGeom>
              <a:avLst/>
              <a:gdLst>
                <a:gd name="T0" fmla="*/ 15 w 37"/>
                <a:gd name="T1" fmla="*/ 35 h 39"/>
                <a:gd name="T2" fmla="*/ 18 w 37"/>
                <a:gd name="T3" fmla="*/ 37 h 39"/>
                <a:gd name="T4" fmla="*/ 20 w 37"/>
                <a:gd name="T5" fmla="*/ 39 h 39"/>
                <a:gd name="T6" fmla="*/ 22 w 37"/>
                <a:gd name="T7" fmla="*/ 37 h 39"/>
                <a:gd name="T8" fmla="*/ 25 w 37"/>
                <a:gd name="T9" fmla="*/ 36 h 39"/>
                <a:gd name="T10" fmla="*/ 26 w 37"/>
                <a:gd name="T11" fmla="*/ 35 h 39"/>
                <a:gd name="T12" fmla="*/ 24 w 37"/>
                <a:gd name="T13" fmla="*/ 32 h 39"/>
                <a:gd name="T14" fmla="*/ 23 w 37"/>
                <a:gd name="T15" fmla="*/ 30 h 39"/>
                <a:gd name="T16" fmla="*/ 22 w 37"/>
                <a:gd name="T17" fmla="*/ 28 h 39"/>
                <a:gd name="T18" fmla="*/ 24 w 37"/>
                <a:gd name="T19" fmla="*/ 26 h 39"/>
                <a:gd name="T20" fmla="*/ 25 w 37"/>
                <a:gd name="T21" fmla="*/ 27 h 39"/>
                <a:gd name="T22" fmla="*/ 27 w 37"/>
                <a:gd name="T23" fmla="*/ 26 h 39"/>
                <a:gd name="T24" fmla="*/ 29 w 37"/>
                <a:gd name="T25" fmla="*/ 23 h 39"/>
                <a:gd name="T26" fmla="*/ 31 w 37"/>
                <a:gd name="T27" fmla="*/ 20 h 39"/>
                <a:gd name="T28" fmla="*/ 31 w 37"/>
                <a:gd name="T29" fmla="*/ 19 h 39"/>
                <a:gd name="T30" fmla="*/ 32 w 37"/>
                <a:gd name="T31" fmla="*/ 17 h 39"/>
                <a:gd name="T32" fmla="*/ 33 w 37"/>
                <a:gd name="T33" fmla="*/ 15 h 39"/>
                <a:gd name="T34" fmla="*/ 32 w 37"/>
                <a:gd name="T35" fmla="*/ 13 h 39"/>
                <a:gd name="T36" fmla="*/ 30 w 37"/>
                <a:gd name="T37" fmla="*/ 10 h 39"/>
                <a:gd name="T38" fmla="*/ 32 w 37"/>
                <a:gd name="T39" fmla="*/ 7 h 39"/>
                <a:gd name="T40" fmla="*/ 35 w 37"/>
                <a:gd name="T41" fmla="*/ 6 h 39"/>
                <a:gd name="T42" fmla="*/ 37 w 37"/>
                <a:gd name="T43" fmla="*/ 5 h 39"/>
                <a:gd name="T44" fmla="*/ 33 w 37"/>
                <a:gd name="T45" fmla="*/ 4 h 39"/>
                <a:gd name="T46" fmla="*/ 31 w 37"/>
                <a:gd name="T47" fmla="*/ 1 h 39"/>
                <a:gd name="T48" fmla="*/ 29 w 37"/>
                <a:gd name="T49" fmla="*/ 0 h 39"/>
                <a:gd name="T50" fmla="*/ 26 w 37"/>
                <a:gd name="T51" fmla="*/ 1 h 39"/>
                <a:gd name="T52" fmla="*/ 22 w 37"/>
                <a:gd name="T53" fmla="*/ 3 h 39"/>
                <a:gd name="T54" fmla="*/ 24 w 37"/>
                <a:gd name="T55" fmla="*/ 9 h 39"/>
                <a:gd name="T56" fmla="*/ 20 w 37"/>
                <a:gd name="T57" fmla="*/ 12 h 39"/>
                <a:gd name="T58" fmla="*/ 19 w 37"/>
                <a:gd name="T59" fmla="*/ 16 h 39"/>
                <a:gd name="T60" fmla="*/ 17 w 37"/>
                <a:gd name="T61" fmla="*/ 15 h 39"/>
                <a:gd name="T62" fmla="*/ 14 w 37"/>
                <a:gd name="T63" fmla="*/ 17 h 39"/>
                <a:gd name="T64" fmla="*/ 13 w 37"/>
                <a:gd name="T65" fmla="*/ 19 h 39"/>
                <a:gd name="T66" fmla="*/ 11 w 37"/>
                <a:gd name="T67" fmla="*/ 22 h 39"/>
                <a:gd name="T68" fmla="*/ 7 w 37"/>
                <a:gd name="T69" fmla="*/ 22 h 39"/>
                <a:gd name="T70" fmla="*/ 2 w 37"/>
                <a:gd name="T71" fmla="*/ 21 h 39"/>
                <a:gd name="T72" fmla="*/ 1 w 37"/>
                <a:gd name="T73" fmla="*/ 22 h 39"/>
                <a:gd name="T74" fmla="*/ 3 w 37"/>
                <a:gd name="T75" fmla="*/ 25 h 39"/>
                <a:gd name="T76" fmla="*/ 6 w 37"/>
                <a:gd name="T77" fmla="*/ 26 h 39"/>
                <a:gd name="T78" fmla="*/ 7 w 37"/>
                <a:gd name="T79" fmla="*/ 29 h 39"/>
                <a:gd name="T80" fmla="*/ 4 w 37"/>
                <a:gd name="T81" fmla="*/ 32 h 39"/>
                <a:gd name="T82" fmla="*/ 4 w 37"/>
                <a:gd name="T83" fmla="*/ 35 h 39"/>
                <a:gd name="T84" fmla="*/ 8 w 37"/>
                <a:gd name="T85" fmla="*/ 34 h 39"/>
                <a:gd name="T86" fmla="*/ 12 w 37"/>
                <a:gd name="T87" fmla="*/ 34 h 39"/>
                <a:gd name="T88" fmla="*/ 15 w 37"/>
                <a:gd name="T8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39">
                  <a:moveTo>
                    <a:pt x="15" y="34"/>
                  </a:moveTo>
                  <a:cubicBezTo>
                    <a:pt x="15" y="34"/>
                    <a:pt x="15" y="34"/>
                    <a:pt x="16" y="34"/>
                  </a:cubicBezTo>
                  <a:cubicBezTo>
                    <a:pt x="16" y="34"/>
                    <a:pt x="15" y="35"/>
                    <a:pt x="15" y="35"/>
                  </a:cubicBezTo>
                  <a:cubicBezTo>
                    <a:pt x="15" y="35"/>
                    <a:pt x="16" y="36"/>
                    <a:pt x="16" y="36"/>
                  </a:cubicBezTo>
                  <a:cubicBezTo>
                    <a:pt x="16" y="36"/>
                    <a:pt x="17" y="36"/>
                    <a:pt x="17" y="36"/>
                  </a:cubicBezTo>
                  <a:cubicBezTo>
                    <a:pt x="17" y="36"/>
                    <a:pt x="17" y="37"/>
                    <a:pt x="18" y="37"/>
                  </a:cubicBezTo>
                  <a:cubicBezTo>
                    <a:pt x="18" y="38"/>
                    <a:pt x="18" y="38"/>
                    <a:pt x="18" y="38"/>
                  </a:cubicBezTo>
                  <a:cubicBezTo>
                    <a:pt x="19" y="39"/>
                    <a:pt x="19" y="39"/>
                    <a:pt x="19" y="39"/>
                  </a:cubicBezTo>
                  <a:cubicBezTo>
                    <a:pt x="20" y="39"/>
                    <a:pt x="20" y="39"/>
                    <a:pt x="20" y="39"/>
                  </a:cubicBezTo>
                  <a:cubicBezTo>
                    <a:pt x="20" y="38"/>
                    <a:pt x="21" y="38"/>
                    <a:pt x="21" y="38"/>
                  </a:cubicBezTo>
                  <a:cubicBezTo>
                    <a:pt x="21" y="37"/>
                    <a:pt x="21" y="37"/>
                    <a:pt x="22" y="37"/>
                  </a:cubicBezTo>
                  <a:cubicBezTo>
                    <a:pt x="22" y="37"/>
                    <a:pt x="22" y="37"/>
                    <a:pt x="22" y="37"/>
                  </a:cubicBezTo>
                  <a:cubicBezTo>
                    <a:pt x="23" y="37"/>
                    <a:pt x="23" y="37"/>
                    <a:pt x="23" y="37"/>
                  </a:cubicBezTo>
                  <a:cubicBezTo>
                    <a:pt x="24" y="37"/>
                    <a:pt x="24" y="37"/>
                    <a:pt x="24" y="37"/>
                  </a:cubicBezTo>
                  <a:cubicBezTo>
                    <a:pt x="25" y="37"/>
                    <a:pt x="25" y="36"/>
                    <a:pt x="25" y="36"/>
                  </a:cubicBezTo>
                  <a:cubicBezTo>
                    <a:pt x="26" y="36"/>
                    <a:pt x="26" y="37"/>
                    <a:pt x="26" y="37"/>
                  </a:cubicBezTo>
                  <a:cubicBezTo>
                    <a:pt x="26" y="37"/>
                    <a:pt x="27" y="37"/>
                    <a:pt x="27" y="36"/>
                  </a:cubicBezTo>
                  <a:cubicBezTo>
                    <a:pt x="27" y="36"/>
                    <a:pt x="27" y="36"/>
                    <a:pt x="26" y="35"/>
                  </a:cubicBezTo>
                  <a:cubicBezTo>
                    <a:pt x="26" y="35"/>
                    <a:pt x="26" y="35"/>
                    <a:pt x="26" y="34"/>
                  </a:cubicBezTo>
                  <a:cubicBezTo>
                    <a:pt x="26" y="34"/>
                    <a:pt x="26" y="33"/>
                    <a:pt x="25" y="33"/>
                  </a:cubicBezTo>
                  <a:cubicBezTo>
                    <a:pt x="25" y="33"/>
                    <a:pt x="25" y="33"/>
                    <a:pt x="24" y="32"/>
                  </a:cubicBezTo>
                  <a:cubicBezTo>
                    <a:pt x="24" y="32"/>
                    <a:pt x="24" y="32"/>
                    <a:pt x="24" y="32"/>
                  </a:cubicBezTo>
                  <a:cubicBezTo>
                    <a:pt x="24" y="31"/>
                    <a:pt x="24" y="31"/>
                    <a:pt x="24" y="31"/>
                  </a:cubicBezTo>
                  <a:cubicBezTo>
                    <a:pt x="24" y="30"/>
                    <a:pt x="24" y="30"/>
                    <a:pt x="23" y="30"/>
                  </a:cubicBezTo>
                  <a:cubicBezTo>
                    <a:pt x="23" y="30"/>
                    <a:pt x="23" y="31"/>
                    <a:pt x="22" y="31"/>
                  </a:cubicBezTo>
                  <a:cubicBezTo>
                    <a:pt x="22" y="30"/>
                    <a:pt x="22" y="30"/>
                    <a:pt x="22" y="29"/>
                  </a:cubicBezTo>
                  <a:cubicBezTo>
                    <a:pt x="22" y="29"/>
                    <a:pt x="22" y="28"/>
                    <a:pt x="22" y="28"/>
                  </a:cubicBezTo>
                  <a:cubicBezTo>
                    <a:pt x="23" y="28"/>
                    <a:pt x="23" y="28"/>
                    <a:pt x="23" y="28"/>
                  </a:cubicBezTo>
                  <a:cubicBezTo>
                    <a:pt x="24" y="27"/>
                    <a:pt x="23" y="27"/>
                    <a:pt x="23" y="27"/>
                  </a:cubicBezTo>
                  <a:cubicBezTo>
                    <a:pt x="23" y="26"/>
                    <a:pt x="23" y="26"/>
                    <a:pt x="24" y="26"/>
                  </a:cubicBezTo>
                  <a:cubicBezTo>
                    <a:pt x="24" y="26"/>
                    <a:pt x="24" y="26"/>
                    <a:pt x="24" y="26"/>
                  </a:cubicBezTo>
                  <a:cubicBezTo>
                    <a:pt x="24" y="26"/>
                    <a:pt x="24" y="27"/>
                    <a:pt x="24" y="27"/>
                  </a:cubicBezTo>
                  <a:cubicBezTo>
                    <a:pt x="24" y="27"/>
                    <a:pt x="25" y="27"/>
                    <a:pt x="25" y="27"/>
                  </a:cubicBezTo>
                  <a:cubicBezTo>
                    <a:pt x="25" y="27"/>
                    <a:pt x="25" y="27"/>
                    <a:pt x="26" y="26"/>
                  </a:cubicBezTo>
                  <a:cubicBezTo>
                    <a:pt x="26" y="26"/>
                    <a:pt x="26" y="26"/>
                    <a:pt x="27" y="26"/>
                  </a:cubicBezTo>
                  <a:cubicBezTo>
                    <a:pt x="27" y="26"/>
                    <a:pt x="27" y="26"/>
                    <a:pt x="27" y="26"/>
                  </a:cubicBezTo>
                  <a:cubicBezTo>
                    <a:pt x="28" y="26"/>
                    <a:pt x="28" y="25"/>
                    <a:pt x="28" y="25"/>
                  </a:cubicBezTo>
                  <a:cubicBezTo>
                    <a:pt x="28" y="25"/>
                    <a:pt x="28" y="24"/>
                    <a:pt x="28" y="24"/>
                  </a:cubicBezTo>
                  <a:cubicBezTo>
                    <a:pt x="29" y="23"/>
                    <a:pt x="29" y="23"/>
                    <a:pt x="29" y="23"/>
                  </a:cubicBezTo>
                  <a:cubicBezTo>
                    <a:pt x="30" y="23"/>
                    <a:pt x="30" y="23"/>
                    <a:pt x="30" y="22"/>
                  </a:cubicBezTo>
                  <a:cubicBezTo>
                    <a:pt x="30" y="22"/>
                    <a:pt x="30" y="22"/>
                    <a:pt x="30" y="21"/>
                  </a:cubicBezTo>
                  <a:cubicBezTo>
                    <a:pt x="30" y="21"/>
                    <a:pt x="30" y="20"/>
                    <a:pt x="31" y="20"/>
                  </a:cubicBezTo>
                  <a:cubicBezTo>
                    <a:pt x="31" y="20"/>
                    <a:pt x="31" y="20"/>
                    <a:pt x="31" y="20"/>
                  </a:cubicBezTo>
                  <a:cubicBezTo>
                    <a:pt x="32" y="20"/>
                    <a:pt x="32" y="20"/>
                    <a:pt x="31" y="19"/>
                  </a:cubicBezTo>
                  <a:cubicBezTo>
                    <a:pt x="31" y="19"/>
                    <a:pt x="31" y="19"/>
                    <a:pt x="31" y="19"/>
                  </a:cubicBezTo>
                  <a:cubicBezTo>
                    <a:pt x="32" y="19"/>
                    <a:pt x="32" y="19"/>
                    <a:pt x="32" y="18"/>
                  </a:cubicBezTo>
                  <a:cubicBezTo>
                    <a:pt x="32" y="18"/>
                    <a:pt x="32" y="18"/>
                    <a:pt x="32" y="18"/>
                  </a:cubicBezTo>
                  <a:cubicBezTo>
                    <a:pt x="33" y="17"/>
                    <a:pt x="32" y="17"/>
                    <a:pt x="32" y="17"/>
                  </a:cubicBezTo>
                  <a:cubicBezTo>
                    <a:pt x="32" y="17"/>
                    <a:pt x="32" y="16"/>
                    <a:pt x="32" y="16"/>
                  </a:cubicBezTo>
                  <a:cubicBezTo>
                    <a:pt x="32" y="16"/>
                    <a:pt x="32" y="15"/>
                    <a:pt x="32" y="15"/>
                  </a:cubicBezTo>
                  <a:cubicBezTo>
                    <a:pt x="32" y="15"/>
                    <a:pt x="32" y="15"/>
                    <a:pt x="33" y="15"/>
                  </a:cubicBezTo>
                  <a:cubicBezTo>
                    <a:pt x="33" y="15"/>
                    <a:pt x="34" y="14"/>
                    <a:pt x="33" y="14"/>
                  </a:cubicBezTo>
                  <a:cubicBezTo>
                    <a:pt x="33" y="13"/>
                    <a:pt x="33" y="14"/>
                    <a:pt x="33" y="13"/>
                  </a:cubicBezTo>
                  <a:cubicBezTo>
                    <a:pt x="32" y="13"/>
                    <a:pt x="32" y="13"/>
                    <a:pt x="32" y="13"/>
                  </a:cubicBezTo>
                  <a:cubicBezTo>
                    <a:pt x="31" y="13"/>
                    <a:pt x="31" y="13"/>
                    <a:pt x="31" y="12"/>
                  </a:cubicBezTo>
                  <a:cubicBezTo>
                    <a:pt x="30" y="12"/>
                    <a:pt x="30" y="12"/>
                    <a:pt x="30" y="11"/>
                  </a:cubicBezTo>
                  <a:cubicBezTo>
                    <a:pt x="30" y="11"/>
                    <a:pt x="30" y="10"/>
                    <a:pt x="30" y="10"/>
                  </a:cubicBezTo>
                  <a:cubicBezTo>
                    <a:pt x="30" y="9"/>
                    <a:pt x="30" y="9"/>
                    <a:pt x="30" y="8"/>
                  </a:cubicBezTo>
                  <a:cubicBezTo>
                    <a:pt x="30" y="8"/>
                    <a:pt x="30" y="7"/>
                    <a:pt x="30" y="7"/>
                  </a:cubicBezTo>
                  <a:cubicBezTo>
                    <a:pt x="31" y="7"/>
                    <a:pt x="31" y="7"/>
                    <a:pt x="32" y="7"/>
                  </a:cubicBezTo>
                  <a:cubicBezTo>
                    <a:pt x="33" y="8"/>
                    <a:pt x="33" y="8"/>
                    <a:pt x="34" y="8"/>
                  </a:cubicBezTo>
                  <a:cubicBezTo>
                    <a:pt x="34" y="7"/>
                    <a:pt x="34" y="7"/>
                    <a:pt x="34" y="7"/>
                  </a:cubicBezTo>
                  <a:cubicBezTo>
                    <a:pt x="35" y="7"/>
                    <a:pt x="35" y="7"/>
                    <a:pt x="35" y="6"/>
                  </a:cubicBezTo>
                  <a:cubicBezTo>
                    <a:pt x="36" y="6"/>
                    <a:pt x="36" y="6"/>
                    <a:pt x="36" y="6"/>
                  </a:cubicBezTo>
                  <a:cubicBezTo>
                    <a:pt x="37" y="6"/>
                    <a:pt x="36" y="5"/>
                    <a:pt x="37" y="5"/>
                  </a:cubicBezTo>
                  <a:cubicBezTo>
                    <a:pt x="37" y="5"/>
                    <a:pt x="37" y="5"/>
                    <a:pt x="37" y="5"/>
                  </a:cubicBezTo>
                  <a:cubicBezTo>
                    <a:pt x="36" y="5"/>
                    <a:pt x="36" y="5"/>
                    <a:pt x="35" y="4"/>
                  </a:cubicBezTo>
                  <a:cubicBezTo>
                    <a:pt x="35" y="4"/>
                    <a:pt x="35" y="4"/>
                    <a:pt x="34" y="4"/>
                  </a:cubicBezTo>
                  <a:cubicBezTo>
                    <a:pt x="34" y="4"/>
                    <a:pt x="33" y="4"/>
                    <a:pt x="33" y="4"/>
                  </a:cubicBezTo>
                  <a:cubicBezTo>
                    <a:pt x="33" y="3"/>
                    <a:pt x="32" y="3"/>
                    <a:pt x="32" y="3"/>
                  </a:cubicBezTo>
                  <a:cubicBezTo>
                    <a:pt x="32" y="3"/>
                    <a:pt x="32" y="3"/>
                    <a:pt x="32" y="2"/>
                  </a:cubicBezTo>
                  <a:cubicBezTo>
                    <a:pt x="32" y="2"/>
                    <a:pt x="32" y="1"/>
                    <a:pt x="31" y="1"/>
                  </a:cubicBezTo>
                  <a:cubicBezTo>
                    <a:pt x="31" y="1"/>
                    <a:pt x="30" y="1"/>
                    <a:pt x="30" y="1"/>
                  </a:cubicBezTo>
                  <a:cubicBezTo>
                    <a:pt x="30" y="1"/>
                    <a:pt x="30" y="1"/>
                    <a:pt x="30" y="0"/>
                  </a:cubicBezTo>
                  <a:cubicBezTo>
                    <a:pt x="29" y="0"/>
                    <a:pt x="29" y="0"/>
                    <a:pt x="29" y="0"/>
                  </a:cubicBezTo>
                  <a:cubicBezTo>
                    <a:pt x="28" y="0"/>
                    <a:pt x="28" y="0"/>
                    <a:pt x="28" y="0"/>
                  </a:cubicBezTo>
                  <a:cubicBezTo>
                    <a:pt x="28" y="0"/>
                    <a:pt x="28" y="1"/>
                    <a:pt x="27" y="1"/>
                  </a:cubicBezTo>
                  <a:cubicBezTo>
                    <a:pt x="27" y="1"/>
                    <a:pt x="26" y="1"/>
                    <a:pt x="26" y="1"/>
                  </a:cubicBezTo>
                  <a:cubicBezTo>
                    <a:pt x="25" y="1"/>
                    <a:pt x="25" y="1"/>
                    <a:pt x="24" y="1"/>
                  </a:cubicBezTo>
                  <a:cubicBezTo>
                    <a:pt x="24" y="1"/>
                    <a:pt x="23" y="2"/>
                    <a:pt x="23" y="2"/>
                  </a:cubicBezTo>
                  <a:cubicBezTo>
                    <a:pt x="22" y="2"/>
                    <a:pt x="22" y="3"/>
                    <a:pt x="22" y="3"/>
                  </a:cubicBezTo>
                  <a:cubicBezTo>
                    <a:pt x="22" y="4"/>
                    <a:pt x="22" y="4"/>
                    <a:pt x="23" y="5"/>
                  </a:cubicBezTo>
                  <a:cubicBezTo>
                    <a:pt x="23" y="5"/>
                    <a:pt x="23" y="5"/>
                    <a:pt x="24" y="6"/>
                  </a:cubicBezTo>
                  <a:cubicBezTo>
                    <a:pt x="24" y="7"/>
                    <a:pt x="25" y="8"/>
                    <a:pt x="24" y="9"/>
                  </a:cubicBezTo>
                  <a:cubicBezTo>
                    <a:pt x="24" y="9"/>
                    <a:pt x="23" y="9"/>
                    <a:pt x="23" y="9"/>
                  </a:cubicBezTo>
                  <a:cubicBezTo>
                    <a:pt x="22" y="9"/>
                    <a:pt x="22" y="9"/>
                    <a:pt x="21" y="9"/>
                  </a:cubicBezTo>
                  <a:cubicBezTo>
                    <a:pt x="20" y="10"/>
                    <a:pt x="20" y="11"/>
                    <a:pt x="20" y="12"/>
                  </a:cubicBezTo>
                  <a:cubicBezTo>
                    <a:pt x="19" y="12"/>
                    <a:pt x="19" y="12"/>
                    <a:pt x="19" y="13"/>
                  </a:cubicBezTo>
                  <a:cubicBezTo>
                    <a:pt x="19" y="13"/>
                    <a:pt x="19" y="14"/>
                    <a:pt x="19" y="14"/>
                  </a:cubicBezTo>
                  <a:cubicBezTo>
                    <a:pt x="20" y="15"/>
                    <a:pt x="20" y="15"/>
                    <a:pt x="19" y="16"/>
                  </a:cubicBezTo>
                  <a:cubicBezTo>
                    <a:pt x="19" y="16"/>
                    <a:pt x="19" y="16"/>
                    <a:pt x="19" y="16"/>
                  </a:cubicBezTo>
                  <a:cubicBezTo>
                    <a:pt x="18" y="16"/>
                    <a:pt x="18" y="15"/>
                    <a:pt x="18" y="15"/>
                  </a:cubicBezTo>
                  <a:cubicBezTo>
                    <a:pt x="18" y="15"/>
                    <a:pt x="17" y="15"/>
                    <a:pt x="17" y="15"/>
                  </a:cubicBezTo>
                  <a:cubicBezTo>
                    <a:pt x="17" y="15"/>
                    <a:pt x="16" y="15"/>
                    <a:pt x="16" y="16"/>
                  </a:cubicBezTo>
                  <a:cubicBezTo>
                    <a:pt x="15" y="16"/>
                    <a:pt x="16" y="17"/>
                    <a:pt x="15" y="17"/>
                  </a:cubicBezTo>
                  <a:cubicBezTo>
                    <a:pt x="15" y="17"/>
                    <a:pt x="15" y="17"/>
                    <a:pt x="14" y="17"/>
                  </a:cubicBezTo>
                  <a:cubicBezTo>
                    <a:pt x="14" y="17"/>
                    <a:pt x="14" y="17"/>
                    <a:pt x="13" y="17"/>
                  </a:cubicBezTo>
                  <a:cubicBezTo>
                    <a:pt x="13" y="17"/>
                    <a:pt x="13" y="18"/>
                    <a:pt x="13" y="18"/>
                  </a:cubicBezTo>
                  <a:cubicBezTo>
                    <a:pt x="13" y="19"/>
                    <a:pt x="13" y="19"/>
                    <a:pt x="13" y="19"/>
                  </a:cubicBezTo>
                  <a:cubicBezTo>
                    <a:pt x="13" y="19"/>
                    <a:pt x="13" y="19"/>
                    <a:pt x="13" y="19"/>
                  </a:cubicBezTo>
                  <a:cubicBezTo>
                    <a:pt x="13" y="20"/>
                    <a:pt x="13" y="20"/>
                    <a:pt x="13" y="21"/>
                  </a:cubicBezTo>
                  <a:cubicBezTo>
                    <a:pt x="12" y="21"/>
                    <a:pt x="12" y="22"/>
                    <a:pt x="11" y="22"/>
                  </a:cubicBezTo>
                  <a:cubicBezTo>
                    <a:pt x="11" y="22"/>
                    <a:pt x="11" y="22"/>
                    <a:pt x="10" y="22"/>
                  </a:cubicBezTo>
                  <a:cubicBezTo>
                    <a:pt x="9" y="22"/>
                    <a:pt x="9" y="22"/>
                    <a:pt x="8" y="22"/>
                  </a:cubicBezTo>
                  <a:cubicBezTo>
                    <a:pt x="8" y="22"/>
                    <a:pt x="8" y="22"/>
                    <a:pt x="7" y="22"/>
                  </a:cubicBezTo>
                  <a:cubicBezTo>
                    <a:pt x="7" y="22"/>
                    <a:pt x="6" y="22"/>
                    <a:pt x="5" y="22"/>
                  </a:cubicBezTo>
                  <a:cubicBezTo>
                    <a:pt x="5" y="22"/>
                    <a:pt x="4" y="22"/>
                    <a:pt x="4" y="22"/>
                  </a:cubicBezTo>
                  <a:cubicBezTo>
                    <a:pt x="3" y="22"/>
                    <a:pt x="3" y="21"/>
                    <a:pt x="2" y="21"/>
                  </a:cubicBezTo>
                  <a:cubicBezTo>
                    <a:pt x="2" y="21"/>
                    <a:pt x="1" y="21"/>
                    <a:pt x="1" y="21"/>
                  </a:cubicBezTo>
                  <a:cubicBezTo>
                    <a:pt x="0" y="21"/>
                    <a:pt x="0" y="21"/>
                    <a:pt x="0" y="21"/>
                  </a:cubicBezTo>
                  <a:cubicBezTo>
                    <a:pt x="0" y="21"/>
                    <a:pt x="1" y="21"/>
                    <a:pt x="1" y="22"/>
                  </a:cubicBezTo>
                  <a:cubicBezTo>
                    <a:pt x="1" y="22"/>
                    <a:pt x="1" y="23"/>
                    <a:pt x="1" y="23"/>
                  </a:cubicBezTo>
                  <a:cubicBezTo>
                    <a:pt x="2" y="24"/>
                    <a:pt x="2" y="24"/>
                    <a:pt x="2" y="24"/>
                  </a:cubicBezTo>
                  <a:cubicBezTo>
                    <a:pt x="3" y="24"/>
                    <a:pt x="3" y="25"/>
                    <a:pt x="3" y="25"/>
                  </a:cubicBezTo>
                  <a:cubicBezTo>
                    <a:pt x="3" y="25"/>
                    <a:pt x="3" y="25"/>
                    <a:pt x="4" y="25"/>
                  </a:cubicBezTo>
                  <a:cubicBezTo>
                    <a:pt x="4" y="25"/>
                    <a:pt x="4" y="25"/>
                    <a:pt x="4" y="25"/>
                  </a:cubicBezTo>
                  <a:cubicBezTo>
                    <a:pt x="5" y="25"/>
                    <a:pt x="5" y="25"/>
                    <a:pt x="6" y="26"/>
                  </a:cubicBezTo>
                  <a:cubicBezTo>
                    <a:pt x="6" y="26"/>
                    <a:pt x="6" y="27"/>
                    <a:pt x="6" y="27"/>
                  </a:cubicBezTo>
                  <a:cubicBezTo>
                    <a:pt x="6" y="28"/>
                    <a:pt x="6" y="28"/>
                    <a:pt x="6" y="28"/>
                  </a:cubicBezTo>
                  <a:cubicBezTo>
                    <a:pt x="6" y="29"/>
                    <a:pt x="7" y="29"/>
                    <a:pt x="7" y="29"/>
                  </a:cubicBezTo>
                  <a:cubicBezTo>
                    <a:pt x="6" y="30"/>
                    <a:pt x="6" y="30"/>
                    <a:pt x="6" y="30"/>
                  </a:cubicBezTo>
                  <a:cubicBezTo>
                    <a:pt x="5" y="30"/>
                    <a:pt x="5" y="30"/>
                    <a:pt x="5" y="30"/>
                  </a:cubicBezTo>
                  <a:cubicBezTo>
                    <a:pt x="4" y="31"/>
                    <a:pt x="4" y="31"/>
                    <a:pt x="4" y="32"/>
                  </a:cubicBezTo>
                  <a:cubicBezTo>
                    <a:pt x="3" y="32"/>
                    <a:pt x="3" y="32"/>
                    <a:pt x="3" y="33"/>
                  </a:cubicBezTo>
                  <a:cubicBezTo>
                    <a:pt x="3" y="34"/>
                    <a:pt x="4" y="34"/>
                    <a:pt x="4" y="35"/>
                  </a:cubicBezTo>
                  <a:cubicBezTo>
                    <a:pt x="4" y="35"/>
                    <a:pt x="4" y="35"/>
                    <a:pt x="4" y="35"/>
                  </a:cubicBezTo>
                  <a:cubicBezTo>
                    <a:pt x="4" y="35"/>
                    <a:pt x="4" y="35"/>
                    <a:pt x="5" y="35"/>
                  </a:cubicBezTo>
                  <a:cubicBezTo>
                    <a:pt x="5" y="34"/>
                    <a:pt x="6" y="35"/>
                    <a:pt x="7" y="35"/>
                  </a:cubicBezTo>
                  <a:cubicBezTo>
                    <a:pt x="7" y="34"/>
                    <a:pt x="7" y="34"/>
                    <a:pt x="8" y="34"/>
                  </a:cubicBezTo>
                  <a:cubicBezTo>
                    <a:pt x="8" y="34"/>
                    <a:pt x="8" y="34"/>
                    <a:pt x="9" y="34"/>
                  </a:cubicBezTo>
                  <a:cubicBezTo>
                    <a:pt x="9" y="34"/>
                    <a:pt x="10" y="34"/>
                    <a:pt x="10" y="34"/>
                  </a:cubicBezTo>
                  <a:cubicBezTo>
                    <a:pt x="11" y="35"/>
                    <a:pt x="11" y="35"/>
                    <a:pt x="12" y="34"/>
                  </a:cubicBezTo>
                  <a:cubicBezTo>
                    <a:pt x="12" y="34"/>
                    <a:pt x="13" y="34"/>
                    <a:pt x="13" y="34"/>
                  </a:cubicBezTo>
                  <a:cubicBezTo>
                    <a:pt x="13" y="34"/>
                    <a:pt x="13" y="34"/>
                    <a:pt x="14" y="34"/>
                  </a:cubicBezTo>
                  <a:cubicBezTo>
                    <a:pt x="14" y="33"/>
                    <a:pt x="14" y="33"/>
                    <a:pt x="15" y="34"/>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5" name="Freeform 106"/>
            <p:cNvSpPr>
              <a:spLocks/>
            </p:cNvSpPr>
            <p:nvPr/>
          </p:nvSpPr>
          <p:spPr bwMode="auto">
            <a:xfrm>
              <a:off x="4421189" y="2676526"/>
              <a:ext cx="215900" cy="355600"/>
            </a:xfrm>
            <a:custGeom>
              <a:avLst/>
              <a:gdLst>
                <a:gd name="T0" fmla="*/ 11 w 20"/>
                <a:gd name="T1" fmla="*/ 31 h 33"/>
                <a:gd name="T2" fmla="*/ 14 w 20"/>
                <a:gd name="T3" fmla="*/ 31 h 33"/>
                <a:gd name="T4" fmla="*/ 16 w 20"/>
                <a:gd name="T5" fmla="*/ 31 h 33"/>
                <a:gd name="T6" fmla="*/ 18 w 20"/>
                <a:gd name="T7" fmla="*/ 32 h 33"/>
                <a:gd name="T8" fmla="*/ 19 w 20"/>
                <a:gd name="T9" fmla="*/ 33 h 33"/>
                <a:gd name="T10" fmla="*/ 20 w 20"/>
                <a:gd name="T11" fmla="*/ 32 h 33"/>
                <a:gd name="T12" fmla="*/ 20 w 20"/>
                <a:gd name="T13" fmla="*/ 31 h 33"/>
                <a:gd name="T14" fmla="*/ 19 w 20"/>
                <a:gd name="T15" fmla="*/ 28 h 33"/>
                <a:gd name="T16" fmla="*/ 17 w 20"/>
                <a:gd name="T17" fmla="*/ 25 h 33"/>
                <a:gd name="T18" fmla="*/ 16 w 20"/>
                <a:gd name="T19" fmla="*/ 23 h 33"/>
                <a:gd name="T20" fmla="*/ 16 w 20"/>
                <a:gd name="T21" fmla="*/ 22 h 33"/>
                <a:gd name="T22" fmla="*/ 16 w 20"/>
                <a:gd name="T23" fmla="*/ 20 h 33"/>
                <a:gd name="T24" fmla="*/ 17 w 20"/>
                <a:gd name="T25" fmla="*/ 19 h 33"/>
                <a:gd name="T26" fmla="*/ 18 w 20"/>
                <a:gd name="T27" fmla="*/ 17 h 33"/>
                <a:gd name="T28" fmla="*/ 18 w 20"/>
                <a:gd name="T29" fmla="*/ 16 h 33"/>
                <a:gd name="T30" fmla="*/ 18 w 20"/>
                <a:gd name="T31" fmla="*/ 14 h 33"/>
                <a:gd name="T32" fmla="*/ 16 w 20"/>
                <a:gd name="T33" fmla="*/ 12 h 33"/>
                <a:gd name="T34" fmla="*/ 15 w 20"/>
                <a:gd name="T35" fmla="*/ 11 h 33"/>
                <a:gd name="T36" fmla="*/ 15 w 20"/>
                <a:gd name="T37" fmla="*/ 9 h 33"/>
                <a:gd name="T38" fmla="*/ 17 w 20"/>
                <a:gd name="T39" fmla="*/ 9 h 33"/>
                <a:gd name="T40" fmla="*/ 18 w 20"/>
                <a:gd name="T41" fmla="*/ 8 h 33"/>
                <a:gd name="T42" fmla="*/ 17 w 20"/>
                <a:gd name="T43" fmla="*/ 6 h 33"/>
                <a:gd name="T44" fmla="*/ 17 w 20"/>
                <a:gd name="T45" fmla="*/ 4 h 33"/>
                <a:gd name="T46" fmla="*/ 17 w 20"/>
                <a:gd name="T47" fmla="*/ 2 h 33"/>
                <a:gd name="T48" fmla="*/ 15 w 20"/>
                <a:gd name="T49" fmla="*/ 0 h 33"/>
                <a:gd name="T50" fmla="*/ 14 w 20"/>
                <a:gd name="T51" fmla="*/ 0 h 33"/>
                <a:gd name="T52" fmla="*/ 15 w 20"/>
                <a:gd name="T53" fmla="*/ 2 h 33"/>
                <a:gd name="T54" fmla="*/ 16 w 20"/>
                <a:gd name="T55" fmla="*/ 3 h 33"/>
                <a:gd name="T56" fmla="*/ 15 w 20"/>
                <a:gd name="T57" fmla="*/ 5 h 33"/>
                <a:gd name="T58" fmla="*/ 14 w 20"/>
                <a:gd name="T59" fmla="*/ 6 h 33"/>
                <a:gd name="T60" fmla="*/ 13 w 20"/>
                <a:gd name="T61" fmla="*/ 8 h 33"/>
                <a:gd name="T62" fmla="*/ 12 w 20"/>
                <a:gd name="T63" fmla="*/ 10 h 33"/>
                <a:gd name="T64" fmla="*/ 12 w 20"/>
                <a:gd name="T65" fmla="*/ 11 h 33"/>
                <a:gd name="T66" fmla="*/ 10 w 20"/>
                <a:gd name="T67" fmla="*/ 13 h 33"/>
                <a:gd name="T68" fmla="*/ 9 w 20"/>
                <a:gd name="T69" fmla="*/ 15 h 33"/>
                <a:gd name="T70" fmla="*/ 9 w 20"/>
                <a:gd name="T71" fmla="*/ 16 h 33"/>
                <a:gd name="T72" fmla="*/ 8 w 20"/>
                <a:gd name="T73" fmla="*/ 18 h 33"/>
                <a:gd name="T74" fmla="*/ 7 w 20"/>
                <a:gd name="T75" fmla="*/ 18 h 33"/>
                <a:gd name="T76" fmla="*/ 6 w 20"/>
                <a:gd name="T77" fmla="*/ 17 h 33"/>
                <a:gd name="T78" fmla="*/ 4 w 20"/>
                <a:gd name="T79" fmla="*/ 18 h 33"/>
                <a:gd name="T80" fmla="*/ 3 w 20"/>
                <a:gd name="T81" fmla="*/ 19 h 33"/>
                <a:gd name="T82" fmla="*/ 1 w 20"/>
                <a:gd name="T83" fmla="*/ 21 h 33"/>
                <a:gd name="T84" fmla="*/ 1 w 20"/>
                <a:gd name="T85" fmla="*/ 23 h 33"/>
                <a:gd name="T86" fmla="*/ 0 w 20"/>
                <a:gd name="T87" fmla="*/ 24 h 33"/>
                <a:gd name="T88" fmla="*/ 1 w 20"/>
                <a:gd name="T89" fmla="*/ 24 h 33"/>
                <a:gd name="T90" fmla="*/ 3 w 20"/>
                <a:gd name="T91" fmla="*/ 26 h 33"/>
                <a:gd name="T92" fmla="*/ 4 w 20"/>
                <a:gd name="T93" fmla="*/ 29 h 33"/>
                <a:gd name="T94" fmla="*/ 4 w 20"/>
                <a:gd name="T95" fmla="*/ 31 h 33"/>
                <a:gd name="T96" fmla="*/ 7 w 20"/>
                <a:gd name="T97" fmla="*/ 31 h 33"/>
                <a:gd name="T98" fmla="*/ 8 w 20"/>
                <a:gd name="T99" fmla="*/ 31 h 33"/>
                <a:gd name="T100" fmla="*/ 10 w 20"/>
                <a:gd name="T10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33">
                  <a:moveTo>
                    <a:pt x="10" y="31"/>
                  </a:moveTo>
                  <a:cubicBezTo>
                    <a:pt x="10" y="31"/>
                    <a:pt x="10" y="31"/>
                    <a:pt x="11" y="31"/>
                  </a:cubicBezTo>
                  <a:cubicBezTo>
                    <a:pt x="11" y="31"/>
                    <a:pt x="12" y="31"/>
                    <a:pt x="12" y="31"/>
                  </a:cubicBezTo>
                  <a:cubicBezTo>
                    <a:pt x="13" y="31"/>
                    <a:pt x="13" y="31"/>
                    <a:pt x="14" y="31"/>
                  </a:cubicBezTo>
                  <a:cubicBezTo>
                    <a:pt x="14" y="31"/>
                    <a:pt x="14" y="31"/>
                    <a:pt x="15" y="31"/>
                  </a:cubicBezTo>
                  <a:cubicBezTo>
                    <a:pt x="15" y="31"/>
                    <a:pt x="15" y="31"/>
                    <a:pt x="16" y="31"/>
                  </a:cubicBezTo>
                  <a:cubicBezTo>
                    <a:pt x="16" y="31"/>
                    <a:pt x="17" y="31"/>
                    <a:pt x="17" y="31"/>
                  </a:cubicBezTo>
                  <a:cubicBezTo>
                    <a:pt x="17" y="32"/>
                    <a:pt x="18" y="32"/>
                    <a:pt x="18" y="32"/>
                  </a:cubicBezTo>
                  <a:cubicBezTo>
                    <a:pt x="18" y="32"/>
                    <a:pt x="18" y="33"/>
                    <a:pt x="18" y="33"/>
                  </a:cubicBezTo>
                  <a:cubicBezTo>
                    <a:pt x="19" y="33"/>
                    <a:pt x="19" y="33"/>
                    <a:pt x="19" y="33"/>
                  </a:cubicBezTo>
                  <a:cubicBezTo>
                    <a:pt x="20" y="33"/>
                    <a:pt x="20" y="33"/>
                    <a:pt x="20" y="33"/>
                  </a:cubicBezTo>
                  <a:cubicBezTo>
                    <a:pt x="20" y="32"/>
                    <a:pt x="20" y="32"/>
                    <a:pt x="20" y="32"/>
                  </a:cubicBezTo>
                  <a:cubicBezTo>
                    <a:pt x="20" y="31"/>
                    <a:pt x="20" y="31"/>
                    <a:pt x="20" y="31"/>
                  </a:cubicBezTo>
                  <a:cubicBezTo>
                    <a:pt x="20" y="31"/>
                    <a:pt x="20" y="31"/>
                    <a:pt x="20" y="31"/>
                  </a:cubicBezTo>
                  <a:cubicBezTo>
                    <a:pt x="20" y="30"/>
                    <a:pt x="19" y="30"/>
                    <a:pt x="19" y="29"/>
                  </a:cubicBezTo>
                  <a:cubicBezTo>
                    <a:pt x="19" y="28"/>
                    <a:pt x="19" y="28"/>
                    <a:pt x="19" y="28"/>
                  </a:cubicBezTo>
                  <a:cubicBezTo>
                    <a:pt x="19" y="27"/>
                    <a:pt x="19" y="27"/>
                    <a:pt x="18" y="26"/>
                  </a:cubicBezTo>
                  <a:cubicBezTo>
                    <a:pt x="18" y="26"/>
                    <a:pt x="18" y="25"/>
                    <a:pt x="17" y="25"/>
                  </a:cubicBezTo>
                  <a:cubicBezTo>
                    <a:pt x="17" y="24"/>
                    <a:pt x="16" y="24"/>
                    <a:pt x="16" y="24"/>
                  </a:cubicBezTo>
                  <a:cubicBezTo>
                    <a:pt x="16" y="23"/>
                    <a:pt x="16" y="23"/>
                    <a:pt x="16" y="23"/>
                  </a:cubicBezTo>
                  <a:cubicBezTo>
                    <a:pt x="16" y="22"/>
                    <a:pt x="15" y="22"/>
                    <a:pt x="16" y="22"/>
                  </a:cubicBezTo>
                  <a:cubicBezTo>
                    <a:pt x="16" y="22"/>
                    <a:pt x="16" y="22"/>
                    <a:pt x="16" y="22"/>
                  </a:cubicBezTo>
                  <a:cubicBezTo>
                    <a:pt x="17" y="22"/>
                    <a:pt x="16" y="21"/>
                    <a:pt x="16" y="21"/>
                  </a:cubicBezTo>
                  <a:cubicBezTo>
                    <a:pt x="16" y="20"/>
                    <a:pt x="16" y="20"/>
                    <a:pt x="16" y="20"/>
                  </a:cubicBezTo>
                  <a:cubicBezTo>
                    <a:pt x="16" y="19"/>
                    <a:pt x="16" y="20"/>
                    <a:pt x="16" y="19"/>
                  </a:cubicBezTo>
                  <a:cubicBezTo>
                    <a:pt x="17" y="19"/>
                    <a:pt x="17" y="19"/>
                    <a:pt x="17" y="19"/>
                  </a:cubicBezTo>
                  <a:cubicBezTo>
                    <a:pt x="17" y="18"/>
                    <a:pt x="17" y="18"/>
                    <a:pt x="17" y="18"/>
                  </a:cubicBezTo>
                  <a:cubicBezTo>
                    <a:pt x="17" y="17"/>
                    <a:pt x="18" y="17"/>
                    <a:pt x="18" y="17"/>
                  </a:cubicBezTo>
                  <a:cubicBezTo>
                    <a:pt x="18" y="17"/>
                    <a:pt x="18" y="16"/>
                    <a:pt x="18" y="16"/>
                  </a:cubicBezTo>
                  <a:cubicBezTo>
                    <a:pt x="18" y="16"/>
                    <a:pt x="18" y="16"/>
                    <a:pt x="18" y="16"/>
                  </a:cubicBezTo>
                  <a:cubicBezTo>
                    <a:pt x="18" y="16"/>
                    <a:pt x="18" y="16"/>
                    <a:pt x="18" y="16"/>
                  </a:cubicBezTo>
                  <a:cubicBezTo>
                    <a:pt x="18" y="15"/>
                    <a:pt x="18" y="15"/>
                    <a:pt x="18" y="14"/>
                  </a:cubicBezTo>
                  <a:cubicBezTo>
                    <a:pt x="18" y="14"/>
                    <a:pt x="18" y="13"/>
                    <a:pt x="18" y="13"/>
                  </a:cubicBezTo>
                  <a:cubicBezTo>
                    <a:pt x="17" y="12"/>
                    <a:pt x="17" y="12"/>
                    <a:pt x="16" y="12"/>
                  </a:cubicBezTo>
                  <a:cubicBezTo>
                    <a:pt x="16" y="12"/>
                    <a:pt x="16" y="12"/>
                    <a:pt x="16" y="12"/>
                  </a:cubicBezTo>
                  <a:cubicBezTo>
                    <a:pt x="15" y="11"/>
                    <a:pt x="15" y="11"/>
                    <a:pt x="15" y="11"/>
                  </a:cubicBezTo>
                  <a:cubicBezTo>
                    <a:pt x="15" y="10"/>
                    <a:pt x="15" y="10"/>
                    <a:pt x="15" y="10"/>
                  </a:cubicBezTo>
                  <a:cubicBezTo>
                    <a:pt x="15" y="10"/>
                    <a:pt x="15" y="9"/>
                    <a:pt x="15" y="9"/>
                  </a:cubicBezTo>
                  <a:cubicBezTo>
                    <a:pt x="15" y="9"/>
                    <a:pt x="16" y="9"/>
                    <a:pt x="16" y="9"/>
                  </a:cubicBezTo>
                  <a:cubicBezTo>
                    <a:pt x="17" y="9"/>
                    <a:pt x="17" y="9"/>
                    <a:pt x="17" y="9"/>
                  </a:cubicBezTo>
                  <a:cubicBezTo>
                    <a:pt x="18" y="9"/>
                    <a:pt x="18" y="9"/>
                    <a:pt x="18" y="9"/>
                  </a:cubicBezTo>
                  <a:cubicBezTo>
                    <a:pt x="19" y="8"/>
                    <a:pt x="18" y="8"/>
                    <a:pt x="18" y="8"/>
                  </a:cubicBezTo>
                  <a:cubicBezTo>
                    <a:pt x="18" y="8"/>
                    <a:pt x="18" y="8"/>
                    <a:pt x="17" y="7"/>
                  </a:cubicBezTo>
                  <a:cubicBezTo>
                    <a:pt x="17" y="7"/>
                    <a:pt x="17" y="7"/>
                    <a:pt x="17" y="6"/>
                  </a:cubicBezTo>
                  <a:cubicBezTo>
                    <a:pt x="17" y="6"/>
                    <a:pt x="18" y="5"/>
                    <a:pt x="17" y="4"/>
                  </a:cubicBezTo>
                  <a:cubicBezTo>
                    <a:pt x="17" y="4"/>
                    <a:pt x="17" y="4"/>
                    <a:pt x="17" y="4"/>
                  </a:cubicBezTo>
                  <a:cubicBezTo>
                    <a:pt x="17" y="4"/>
                    <a:pt x="17" y="3"/>
                    <a:pt x="17" y="3"/>
                  </a:cubicBezTo>
                  <a:cubicBezTo>
                    <a:pt x="17" y="3"/>
                    <a:pt x="17" y="2"/>
                    <a:pt x="17" y="2"/>
                  </a:cubicBezTo>
                  <a:cubicBezTo>
                    <a:pt x="17" y="1"/>
                    <a:pt x="16" y="1"/>
                    <a:pt x="16" y="1"/>
                  </a:cubicBezTo>
                  <a:cubicBezTo>
                    <a:pt x="16" y="1"/>
                    <a:pt x="16" y="0"/>
                    <a:pt x="15" y="0"/>
                  </a:cubicBezTo>
                  <a:cubicBezTo>
                    <a:pt x="15" y="0"/>
                    <a:pt x="15" y="0"/>
                    <a:pt x="15" y="0"/>
                  </a:cubicBezTo>
                  <a:cubicBezTo>
                    <a:pt x="14" y="0"/>
                    <a:pt x="14" y="0"/>
                    <a:pt x="14" y="0"/>
                  </a:cubicBezTo>
                  <a:cubicBezTo>
                    <a:pt x="14" y="1"/>
                    <a:pt x="14" y="1"/>
                    <a:pt x="14" y="1"/>
                  </a:cubicBezTo>
                  <a:cubicBezTo>
                    <a:pt x="14" y="1"/>
                    <a:pt x="14" y="2"/>
                    <a:pt x="15" y="2"/>
                  </a:cubicBezTo>
                  <a:cubicBezTo>
                    <a:pt x="15" y="2"/>
                    <a:pt x="15" y="2"/>
                    <a:pt x="15" y="2"/>
                  </a:cubicBezTo>
                  <a:cubicBezTo>
                    <a:pt x="16" y="2"/>
                    <a:pt x="16" y="2"/>
                    <a:pt x="16" y="3"/>
                  </a:cubicBezTo>
                  <a:cubicBezTo>
                    <a:pt x="16" y="3"/>
                    <a:pt x="16" y="4"/>
                    <a:pt x="16" y="4"/>
                  </a:cubicBezTo>
                  <a:cubicBezTo>
                    <a:pt x="16" y="4"/>
                    <a:pt x="16" y="5"/>
                    <a:pt x="15" y="5"/>
                  </a:cubicBezTo>
                  <a:cubicBezTo>
                    <a:pt x="15" y="5"/>
                    <a:pt x="15" y="5"/>
                    <a:pt x="14" y="5"/>
                  </a:cubicBezTo>
                  <a:cubicBezTo>
                    <a:pt x="14" y="5"/>
                    <a:pt x="14" y="5"/>
                    <a:pt x="14" y="6"/>
                  </a:cubicBezTo>
                  <a:cubicBezTo>
                    <a:pt x="14" y="6"/>
                    <a:pt x="14" y="6"/>
                    <a:pt x="13" y="7"/>
                  </a:cubicBezTo>
                  <a:cubicBezTo>
                    <a:pt x="13" y="7"/>
                    <a:pt x="13" y="7"/>
                    <a:pt x="13" y="8"/>
                  </a:cubicBezTo>
                  <a:cubicBezTo>
                    <a:pt x="13" y="8"/>
                    <a:pt x="13" y="8"/>
                    <a:pt x="12" y="8"/>
                  </a:cubicBezTo>
                  <a:cubicBezTo>
                    <a:pt x="12" y="9"/>
                    <a:pt x="13" y="9"/>
                    <a:pt x="12" y="10"/>
                  </a:cubicBezTo>
                  <a:cubicBezTo>
                    <a:pt x="12" y="10"/>
                    <a:pt x="12" y="10"/>
                    <a:pt x="12" y="10"/>
                  </a:cubicBezTo>
                  <a:cubicBezTo>
                    <a:pt x="11" y="10"/>
                    <a:pt x="12" y="11"/>
                    <a:pt x="12" y="11"/>
                  </a:cubicBezTo>
                  <a:cubicBezTo>
                    <a:pt x="11" y="11"/>
                    <a:pt x="11" y="12"/>
                    <a:pt x="11" y="12"/>
                  </a:cubicBezTo>
                  <a:cubicBezTo>
                    <a:pt x="11" y="12"/>
                    <a:pt x="11" y="12"/>
                    <a:pt x="10" y="13"/>
                  </a:cubicBezTo>
                  <a:cubicBezTo>
                    <a:pt x="10" y="13"/>
                    <a:pt x="10" y="13"/>
                    <a:pt x="10" y="13"/>
                  </a:cubicBezTo>
                  <a:cubicBezTo>
                    <a:pt x="10" y="14"/>
                    <a:pt x="10" y="14"/>
                    <a:pt x="9" y="15"/>
                  </a:cubicBezTo>
                  <a:cubicBezTo>
                    <a:pt x="9" y="15"/>
                    <a:pt x="9" y="15"/>
                    <a:pt x="9" y="16"/>
                  </a:cubicBezTo>
                  <a:cubicBezTo>
                    <a:pt x="9" y="16"/>
                    <a:pt x="9" y="16"/>
                    <a:pt x="9" y="16"/>
                  </a:cubicBezTo>
                  <a:cubicBezTo>
                    <a:pt x="9" y="17"/>
                    <a:pt x="9" y="17"/>
                    <a:pt x="9" y="17"/>
                  </a:cubicBezTo>
                  <a:cubicBezTo>
                    <a:pt x="9" y="17"/>
                    <a:pt x="9" y="17"/>
                    <a:pt x="8" y="18"/>
                  </a:cubicBezTo>
                  <a:cubicBezTo>
                    <a:pt x="8" y="18"/>
                    <a:pt x="8" y="19"/>
                    <a:pt x="8" y="18"/>
                  </a:cubicBezTo>
                  <a:cubicBezTo>
                    <a:pt x="7" y="18"/>
                    <a:pt x="7" y="18"/>
                    <a:pt x="7" y="18"/>
                  </a:cubicBezTo>
                  <a:cubicBezTo>
                    <a:pt x="7" y="18"/>
                    <a:pt x="7" y="17"/>
                    <a:pt x="6" y="17"/>
                  </a:cubicBezTo>
                  <a:cubicBezTo>
                    <a:pt x="6" y="17"/>
                    <a:pt x="6" y="17"/>
                    <a:pt x="6" y="17"/>
                  </a:cubicBezTo>
                  <a:cubicBezTo>
                    <a:pt x="5" y="17"/>
                    <a:pt x="5" y="17"/>
                    <a:pt x="5" y="17"/>
                  </a:cubicBezTo>
                  <a:cubicBezTo>
                    <a:pt x="4" y="17"/>
                    <a:pt x="4" y="18"/>
                    <a:pt x="4" y="18"/>
                  </a:cubicBezTo>
                  <a:cubicBezTo>
                    <a:pt x="4" y="18"/>
                    <a:pt x="4" y="19"/>
                    <a:pt x="3" y="19"/>
                  </a:cubicBezTo>
                  <a:cubicBezTo>
                    <a:pt x="3" y="19"/>
                    <a:pt x="3" y="19"/>
                    <a:pt x="3" y="19"/>
                  </a:cubicBezTo>
                  <a:cubicBezTo>
                    <a:pt x="2" y="20"/>
                    <a:pt x="2" y="20"/>
                    <a:pt x="2" y="20"/>
                  </a:cubicBezTo>
                  <a:cubicBezTo>
                    <a:pt x="2" y="20"/>
                    <a:pt x="1" y="21"/>
                    <a:pt x="1" y="21"/>
                  </a:cubicBezTo>
                  <a:cubicBezTo>
                    <a:pt x="1" y="21"/>
                    <a:pt x="1" y="22"/>
                    <a:pt x="1" y="22"/>
                  </a:cubicBezTo>
                  <a:cubicBezTo>
                    <a:pt x="1" y="22"/>
                    <a:pt x="1" y="22"/>
                    <a:pt x="1" y="23"/>
                  </a:cubicBezTo>
                  <a:cubicBezTo>
                    <a:pt x="1" y="23"/>
                    <a:pt x="1" y="23"/>
                    <a:pt x="1" y="23"/>
                  </a:cubicBezTo>
                  <a:cubicBezTo>
                    <a:pt x="0" y="23"/>
                    <a:pt x="0" y="23"/>
                    <a:pt x="0" y="24"/>
                  </a:cubicBezTo>
                  <a:cubicBezTo>
                    <a:pt x="0" y="24"/>
                    <a:pt x="0" y="24"/>
                    <a:pt x="0" y="24"/>
                  </a:cubicBezTo>
                  <a:cubicBezTo>
                    <a:pt x="0" y="24"/>
                    <a:pt x="1" y="24"/>
                    <a:pt x="1" y="24"/>
                  </a:cubicBezTo>
                  <a:cubicBezTo>
                    <a:pt x="1" y="24"/>
                    <a:pt x="1" y="25"/>
                    <a:pt x="2" y="25"/>
                  </a:cubicBezTo>
                  <a:cubicBezTo>
                    <a:pt x="2" y="25"/>
                    <a:pt x="2" y="26"/>
                    <a:pt x="3" y="26"/>
                  </a:cubicBezTo>
                  <a:cubicBezTo>
                    <a:pt x="3" y="27"/>
                    <a:pt x="3" y="27"/>
                    <a:pt x="4" y="28"/>
                  </a:cubicBezTo>
                  <a:cubicBezTo>
                    <a:pt x="4" y="28"/>
                    <a:pt x="4" y="29"/>
                    <a:pt x="4" y="29"/>
                  </a:cubicBezTo>
                  <a:cubicBezTo>
                    <a:pt x="4" y="30"/>
                    <a:pt x="4" y="31"/>
                    <a:pt x="4" y="31"/>
                  </a:cubicBezTo>
                  <a:cubicBezTo>
                    <a:pt x="4" y="31"/>
                    <a:pt x="4" y="31"/>
                    <a:pt x="4" y="31"/>
                  </a:cubicBezTo>
                  <a:cubicBezTo>
                    <a:pt x="5" y="31"/>
                    <a:pt x="5" y="31"/>
                    <a:pt x="5" y="31"/>
                  </a:cubicBezTo>
                  <a:cubicBezTo>
                    <a:pt x="6" y="31"/>
                    <a:pt x="6" y="31"/>
                    <a:pt x="7" y="31"/>
                  </a:cubicBezTo>
                  <a:cubicBezTo>
                    <a:pt x="7" y="31"/>
                    <a:pt x="7" y="31"/>
                    <a:pt x="8" y="31"/>
                  </a:cubicBezTo>
                  <a:cubicBezTo>
                    <a:pt x="8" y="31"/>
                    <a:pt x="8" y="31"/>
                    <a:pt x="8" y="31"/>
                  </a:cubicBezTo>
                  <a:cubicBezTo>
                    <a:pt x="8" y="31"/>
                    <a:pt x="8" y="31"/>
                    <a:pt x="9" y="31"/>
                  </a:cubicBezTo>
                  <a:cubicBezTo>
                    <a:pt x="9" y="30"/>
                    <a:pt x="9" y="31"/>
                    <a:pt x="10" y="3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6" name="Freeform 107"/>
            <p:cNvSpPr>
              <a:spLocks/>
            </p:cNvSpPr>
            <p:nvPr/>
          </p:nvSpPr>
          <p:spPr bwMode="auto">
            <a:xfrm>
              <a:off x="3783014" y="2686051"/>
              <a:ext cx="206375" cy="173038"/>
            </a:xfrm>
            <a:custGeom>
              <a:avLst/>
              <a:gdLst>
                <a:gd name="T0" fmla="*/ 18 w 19"/>
                <a:gd name="T1" fmla="*/ 10 h 16"/>
                <a:gd name="T2" fmla="*/ 18 w 19"/>
                <a:gd name="T3" fmla="*/ 8 h 16"/>
                <a:gd name="T4" fmla="*/ 18 w 19"/>
                <a:gd name="T5" fmla="*/ 7 h 16"/>
                <a:gd name="T6" fmla="*/ 17 w 19"/>
                <a:gd name="T7" fmla="*/ 5 h 16"/>
                <a:gd name="T8" fmla="*/ 17 w 19"/>
                <a:gd name="T9" fmla="*/ 3 h 16"/>
                <a:gd name="T10" fmla="*/ 16 w 19"/>
                <a:gd name="T11" fmla="*/ 1 h 16"/>
                <a:gd name="T12" fmla="*/ 14 w 19"/>
                <a:gd name="T13" fmla="*/ 1 h 16"/>
                <a:gd name="T14" fmla="*/ 12 w 19"/>
                <a:gd name="T15" fmla="*/ 1 h 16"/>
                <a:gd name="T16" fmla="*/ 11 w 19"/>
                <a:gd name="T17" fmla="*/ 2 h 16"/>
                <a:gd name="T18" fmla="*/ 9 w 19"/>
                <a:gd name="T19" fmla="*/ 1 h 16"/>
                <a:gd name="T20" fmla="*/ 7 w 19"/>
                <a:gd name="T21" fmla="*/ 1 h 16"/>
                <a:gd name="T22" fmla="*/ 5 w 19"/>
                <a:gd name="T23" fmla="*/ 0 h 16"/>
                <a:gd name="T24" fmla="*/ 4 w 19"/>
                <a:gd name="T25" fmla="*/ 0 h 16"/>
                <a:gd name="T26" fmla="*/ 4 w 19"/>
                <a:gd name="T27" fmla="*/ 2 h 16"/>
                <a:gd name="T28" fmla="*/ 2 w 19"/>
                <a:gd name="T29" fmla="*/ 3 h 16"/>
                <a:gd name="T30" fmla="*/ 1 w 19"/>
                <a:gd name="T31" fmla="*/ 4 h 16"/>
                <a:gd name="T32" fmla="*/ 1 w 19"/>
                <a:gd name="T33" fmla="*/ 5 h 16"/>
                <a:gd name="T34" fmla="*/ 2 w 19"/>
                <a:gd name="T35" fmla="*/ 7 h 16"/>
                <a:gd name="T36" fmla="*/ 3 w 19"/>
                <a:gd name="T37" fmla="*/ 8 h 16"/>
                <a:gd name="T38" fmla="*/ 4 w 19"/>
                <a:gd name="T39" fmla="*/ 9 h 16"/>
                <a:gd name="T40" fmla="*/ 5 w 19"/>
                <a:gd name="T41" fmla="*/ 10 h 16"/>
                <a:gd name="T42" fmla="*/ 6 w 19"/>
                <a:gd name="T43" fmla="*/ 10 h 16"/>
                <a:gd name="T44" fmla="*/ 7 w 19"/>
                <a:gd name="T45" fmla="*/ 8 h 16"/>
                <a:gd name="T46" fmla="*/ 9 w 19"/>
                <a:gd name="T47" fmla="*/ 8 h 16"/>
                <a:gd name="T48" fmla="*/ 11 w 19"/>
                <a:gd name="T49" fmla="*/ 9 h 16"/>
                <a:gd name="T50" fmla="*/ 12 w 19"/>
                <a:gd name="T51" fmla="*/ 11 h 16"/>
                <a:gd name="T52" fmla="*/ 11 w 19"/>
                <a:gd name="T53" fmla="*/ 12 h 16"/>
                <a:gd name="T54" fmla="*/ 12 w 19"/>
                <a:gd name="T55" fmla="*/ 12 h 16"/>
                <a:gd name="T56" fmla="*/ 14 w 19"/>
                <a:gd name="T57" fmla="*/ 12 h 16"/>
                <a:gd name="T58" fmla="*/ 14 w 19"/>
                <a:gd name="T59" fmla="*/ 14 h 16"/>
                <a:gd name="T60" fmla="*/ 15 w 19"/>
                <a:gd name="T61" fmla="*/ 15 h 16"/>
                <a:gd name="T62" fmla="*/ 17 w 19"/>
                <a:gd name="T63" fmla="*/ 14 h 16"/>
                <a:gd name="T64" fmla="*/ 18 w 19"/>
                <a:gd name="T65" fmla="*/ 14 h 16"/>
                <a:gd name="T66" fmla="*/ 17 w 19"/>
                <a:gd name="T67" fmla="*/ 12 h 16"/>
                <a:gd name="T68" fmla="*/ 19 w 19"/>
                <a:gd name="T69" fmla="*/ 12 h 16"/>
                <a:gd name="T70" fmla="*/ 18 w 19"/>
                <a:gd name="T7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16">
                  <a:moveTo>
                    <a:pt x="18" y="11"/>
                  </a:moveTo>
                  <a:cubicBezTo>
                    <a:pt x="18" y="10"/>
                    <a:pt x="18" y="10"/>
                    <a:pt x="18" y="10"/>
                  </a:cubicBezTo>
                  <a:cubicBezTo>
                    <a:pt x="18" y="9"/>
                    <a:pt x="18" y="9"/>
                    <a:pt x="18" y="9"/>
                  </a:cubicBezTo>
                  <a:cubicBezTo>
                    <a:pt x="18" y="9"/>
                    <a:pt x="18" y="9"/>
                    <a:pt x="18" y="8"/>
                  </a:cubicBezTo>
                  <a:cubicBezTo>
                    <a:pt x="18" y="8"/>
                    <a:pt x="18" y="7"/>
                    <a:pt x="18" y="7"/>
                  </a:cubicBezTo>
                  <a:cubicBezTo>
                    <a:pt x="18" y="7"/>
                    <a:pt x="18" y="7"/>
                    <a:pt x="18" y="7"/>
                  </a:cubicBezTo>
                  <a:cubicBezTo>
                    <a:pt x="18" y="6"/>
                    <a:pt x="17" y="6"/>
                    <a:pt x="17" y="6"/>
                  </a:cubicBezTo>
                  <a:cubicBezTo>
                    <a:pt x="17" y="5"/>
                    <a:pt x="18" y="5"/>
                    <a:pt x="17" y="5"/>
                  </a:cubicBezTo>
                  <a:cubicBezTo>
                    <a:pt x="17" y="5"/>
                    <a:pt x="17" y="5"/>
                    <a:pt x="17" y="4"/>
                  </a:cubicBezTo>
                  <a:cubicBezTo>
                    <a:pt x="16" y="4"/>
                    <a:pt x="17" y="4"/>
                    <a:pt x="17" y="3"/>
                  </a:cubicBezTo>
                  <a:cubicBezTo>
                    <a:pt x="16" y="3"/>
                    <a:pt x="16" y="3"/>
                    <a:pt x="16" y="2"/>
                  </a:cubicBezTo>
                  <a:cubicBezTo>
                    <a:pt x="16" y="2"/>
                    <a:pt x="16" y="2"/>
                    <a:pt x="16" y="1"/>
                  </a:cubicBezTo>
                  <a:cubicBezTo>
                    <a:pt x="16" y="1"/>
                    <a:pt x="15" y="1"/>
                    <a:pt x="15" y="1"/>
                  </a:cubicBezTo>
                  <a:cubicBezTo>
                    <a:pt x="15" y="0"/>
                    <a:pt x="15" y="1"/>
                    <a:pt x="14" y="1"/>
                  </a:cubicBezTo>
                  <a:cubicBezTo>
                    <a:pt x="14" y="1"/>
                    <a:pt x="14" y="2"/>
                    <a:pt x="13" y="2"/>
                  </a:cubicBezTo>
                  <a:cubicBezTo>
                    <a:pt x="13" y="2"/>
                    <a:pt x="12" y="1"/>
                    <a:pt x="12" y="1"/>
                  </a:cubicBezTo>
                  <a:cubicBezTo>
                    <a:pt x="12" y="2"/>
                    <a:pt x="12" y="2"/>
                    <a:pt x="11" y="2"/>
                  </a:cubicBezTo>
                  <a:cubicBezTo>
                    <a:pt x="11" y="2"/>
                    <a:pt x="11" y="2"/>
                    <a:pt x="11" y="2"/>
                  </a:cubicBezTo>
                  <a:cubicBezTo>
                    <a:pt x="11" y="1"/>
                    <a:pt x="10" y="1"/>
                    <a:pt x="10" y="1"/>
                  </a:cubicBezTo>
                  <a:cubicBezTo>
                    <a:pt x="10" y="1"/>
                    <a:pt x="10" y="1"/>
                    <a:pt x="9" y="1"/>
                  </a:cubicBezTo>
                  <a:cubicBezTo>
                    <a:pt x="9" y="1"/>
                    <a:pt x="9" y="1"/>
                    <a:pt x="8" y="1"/>
                  </a:cubicBezTo>
                  <a:cubicBezTo>
                    <a:pt x="8" y="0"/>
                    <a:pt x="8" y="1"/>
                    <a:pt x="7" y="1"/>
                  </a:cubicBezTo>
                  <a:cubicBezTo>
                    <a:pt x="7" y="1"/>
                    <a:pt x="6" y="1"/>
                    <a:pt x="6" y="1"/>
                  </a:cubicBezTo>
                  <a:cubicBezTo>
                    <a:pt x="5" y="0"/>
                    <a:pt x="5" y="0"/>
                    <a:pt x="5" y="0"/>
                  </a:cubicBezTo>
                  <a:cubicBezTo>
                    <a:pt x="4" y="0"/>
                    <a:pt x="4" y="0"/>
                    <a:pt x="4" y="0"/>
                  </a:cubicBezTo>
                  <a:cubicBezTo>
                    <a:pt x="4" y="0"/>
                    <a:pt x="4" y="0"/>
                    <a:pt x="4" y="0"/>
                  </a:cubicBezTo>
                  <a:cubicBezTo>
                    <a:pt x="4" y="1"/>
                    <a:pt x="4" y="1"/>
                    <a:pt x="4" y="1"/>
                  </a:cubicBezTo>
                  <a:cubicBezTo>
                    <a:pt x="3" y="1"/>
                    <a:pt x="4" y="2"/>
                    <a:pt x="4" y="2"/>
                  </a:cubicBezTo>
                  <a:cubicBezTo>
                    <a:pt x="4" y="2"/>
                    <a:pt x="4" y="2"/>
                    <a:pt x="3" y="3"/>
                  </a:cubicBezTo>
                  <a:cubicBezTo>
                    <a:pt x="3" y="3"/>
                    <a:pt x="3" y="3"/>
                    <a:pt x="2" y="3"/>
                  </a:cubicBezTo>
                  <a:cubicBezTo>
                    <a:pt x="2" y="3"/>
                    <a:pt x="2" y="3"/>
                    <a:pt x="2" y="3"/>
                  </a:cubicBezTo>
                  <a:cubicBezTo>
                    <a:pt x="1" y="3"/>
                    <a:pt x="1" y="3"/>
                    <a:pt x="1" y="4"/>
                  </a:cubicBezTo>
                  <a:cubicBezTo>
                    <a:pt x="0" y="4"/>
                    <a:pt x="0" y="4"/>
                    <a:pt x="0" y="5"/>
                  </a:cubicBezTo>
                  <a:cubicBezTo>
                    <a:pt x="0" y="5"/>
                    <a:pt x="1" y="5"/>
                    <a:pt x="1" y="5"/>
                  </a:cubicBezTo>
                  <a:cubicBezTo>
                    <a:pt x="1" y="5"/>
                    <a:pt x="1" y="6"/>
                    <a:pt x="1" y="6"/>
                  </a:cubicBezTo>
                  <a:cubicBezTo>
                    <a:pt x="2" y="7"/>
                    <a:pt x="2" y="7"/>
                    <a:pt x="2" y="7"/>
                  </a:cubicBezTo>
                  <a:cubicBezTo>
                    <a:pt x="2" y="7"/>
                    <a:pt x="2" y="8"/>
                    <a:pt x="2" y="8"/>
                  </a:cubicBezTo>
                  <a:cubicBezTo>
                    <a:pt x="2" y="8"/>
                    <a:pt x="3" y="8"/>
                    <a:pt x="3" y="8"/>
                  </a:cubicBezTo>
                  <a:cubicBezTo>
                    <a:pt x="3" y="8"/>
                    <a:pt x="3" y="9"/>
                    <a:pt x="4" y="9"/>
                  </a:cubicBezTo>
                  <a:cubicBezTo>
                    <a:pt x="4" y="9"/>
                    <a:pt x="4" y="9"/>
                    <a:pt x="4" y="9"/>
                  </a:cubicBezTo>
                  <a:cubicBezTo>
                    <a:pt x="4" y="9"/>
                    <a:pt x="5" y="9"/>
                    <a:pt x="5" y="10"/>
                  </a:cubicBezTo>
                  <a:cubicBezTo>
                    <a:pt x="5" y="10"/>
                    <a:pt x="5" y="10"/>
                    <a:pt x="5" y="10"/>
                  </a:cubicBezTo>
                  <a:cubicBezTo>
                    <a:pt x="4" y="10"/>
                    <a:pt x="4" y="10"/>
                    <a:pt x="4" y="10"/>
                  </a:cubicBezTo>
                  <a:cubicBezTo>
                    <a:pt x="5" y="10"/>
                    <a:pt x="5" y="10"/>
                    <a:pt x="6" y="10"/>
                  </a:cubicBezTo>
                  <a:cubicBezTo>
                    <a:pt x="6" y="10"/>
                    <a:pt x="6" y="10"/>
                    <a:pt x="6" y="9"/>
                  </a:cubicBezTo>
                  <a:cubicBezTo>
                    <a:pt x="7" y="9"/>
                    <a:pt x="7" y="8"/>
                    <a:pt x="7" y="8"/>
                  </a:cubicBezTo>
                  <a:cubicBezTo>
                    <a:pt x="8" y="8"/>
                    <a:pt x="8" y="8"/>
                    <a:pt x="8" y="8"/>
                  </a:cubicBezTo>
                  <a:cubicBezTo>
                    <a:pt x="9" y="8"/>
                    <a:pt x="9" y="8"/>
                    <a:pt x="9" y="8"/>
                  </a:cubicBezTo>
                  <a:cubicBezTo>
                    <a:pt x="10" y="8"/>
                    <a:pt x="10" y="8"/>
                    <a:pt x="10" y="8"/>
                  </a:cubicBezTo>
                  <a:cubicBezTo>
                    <a:pt x="11" y="8"/>
                    <a:pt x="11" y="8"/>
                    <a:pt x="11" y="9"/>
                  </a:cubicBezTo>
                  <a:cubicBezTo>
                    <a:pt x="11" y="9"/>
                    <a:pt x="11" y="9"/>
                    <a:pt x="11" y="10"/>
                  </a:cubicBezTo>
                  <a:cubicBezTo>
                    <a:pt x="11" y="10"/>
                    <a:pt x="12" y="10"/>
                    <a:pt x="12" y="11"/>
                  </a:cubicBezTo>
                  <a:cubicBezTo>
                    <a:pt x="12" y="11"/>
                    <a:pt x="12" y="11"/>
                    <a:pt x="12" y="11"/>
                  </a:cubicBezTo>
                  <a:cubicBezTo>
                    <a:pt x="12" y="11"/>
                    <a:pt x="11" y="11"/>
                    <a:pt x="11" y="12"/>
                  </a:cubicBezTo>
                  <a:cubicBezTo>
                    <a:pt x="11" y="12"/>
                    <a:pt x="11" y="12"/>
                    <a:pt x="12" y="12"/>
                  </a:cubicBezTo>
                  <a:cubicBezTo>
                    <a:pt x="12" y="12"/>
                    <a:pt x="12" y="12"/>
                    <a:pt x="12" y="12"/>
                  </a:cubicBezTo>
                  <a:cubicBezTo>
                    <a:pt x="12" y="12"/>
                    <a:pt x="12" y="12"/>
                    <a:pt x="12" y="12"/>
                  </a:cubicBezTo>
                  <a:cubicBezTo>
                    <a:pt x="13" y="12"/>
                    <a:pt x="13" y="11"/>
                    <a:pt x="14" y="12"/>
                  </a:cubicBezTo>
                  <a:cubicBezTo>
                    <a:pt x="14" y="12"/>
                    <a:pt x="14" y="12"/>
                    <a:pt x="14" y="12"/>
                  </a:cubicBezTo>
                  <a:cubicBezTo>
                    <a:pt x="14" y="13"/>
                    <a:pt x="14" y="13"/>
                    <a:pt x="14" y="14"/>
                  </a:cubicBezTo>
                  <a:cubicBezTo>
                    <a:pt x="14" y="14"/>
                    <a:pt x="14" y="15"/>
                    <a:pt x="14" y="15"/>
                  </a:cubicBezTo>
                  <a:cubicBezTo>
                    <a:pt x="15" y="15"/>
                    <a:pt x="15" y="16"/>
                    <a:pt x="15" y="15"/>
                  </a:cubicBezTo>
                  <a:cubicBezTo>
                    <a:pt x="16" y="15"/>
                    <a:pt x="16" y="14"/>
                    <a:pt x="16" y="14"/>
                  </a:cubicBezTo>
                  <a:cubicBezTo>
                    <a:pt x="16" y="14"/>
                    <a:pt x="17" y="14"/>
                    <a:pt x="17" y="14"/>
                  </a:cubicBezTo>
                  <a:cubicBezTo>
                    <a:pt x="18" y="14"/>
                    <a:pt x="18" y="14"/>
                    <a:pt x="18" y="14"/>
                  </a:cubicBezTo>
                  <a:cubicBezTo>
                    <a:pt x="18" y="14"/>
                    <a:pt x="18" y="14"/>
                    <a:pt x="18" y="14"/>
                  </a:cubicBezTo>
                  <a:cubicBezTo>
                    <a:pt x="18" y="13"/>
                    <a:pt x="18" y="13"/>
                    <a:pt x="18" y="13"/>
                  </a:cubicBezTo>
                  <a:cubicBezTo>
                    <a:pt x="18" y="12"/>
                    <a:pt x="17" y="12"/>
                    <a:pt x="17" y="12"/>
                  </a:cubicBezTo>
                  <a:cubicBezTo>
                    <a:pt x="17" y="12"/>
                    <a:pt x="18" y="12"/>
                    <a:pt x="18" y="12"/>
                  </a:cubicBezTo>
                  <a:cubicBezTo>
                    <a:pt x="18" y="12"/>
                    <a:pt x="19" y="12"/>
                    <a:pt x="19" y="12"/>
                  </a:cubicBezTo>
                  <a:cubicBezTo>
                    <a:pt x="19" y="12"/>
                    <a:pt x="19" y="11"/>
                    <a:pt x="19" y="11"/>
                  </a:cubicBezTo>
                  <a:cubicBezTo>
                    <a:pt x="19" y="11"/>
                    <a:pt x="18" y="11"/>
                    <a:pt x="18"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7" name="Freeform 108"/>
            <p:cNvSpPr>
              <a:spLocks/>
            </p:cNvSpPr>
            <p:nvPr/>
          </p:nvSpPr>
          <p:spPr bwMode="auto">
            <a:xfrm>
              <a:off x="3827464" y="2686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8" name="Freeform 109"/>
            <p:cNvSpPr>
              <a:spLocks/>
            </p:cNvSpPr>
            <p:nvPr/>
          </p:nvSpPr>
          <p:spPr bwMode="auto">
            <a:xfrm>
              <a:off x="3783014" y="27400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19" name="Freeform 110"/>
            <p:cNvSpPr>
              <a:spLocks/>
            </p:cNvSpPr>
            <p:nvPr/>
          </p:nvSpPr>
          <p:spPr bwMode="auto">
            <a:xfrm>
              <a:off x="4106864" y="2730501"/>
              <a:ext cx="119063" cy="204788"/>
            </a:xfrm>
            <a:custGeom>
              <a:avLst/>
              <a:gdLst>
                <a:gd name="T0" fmla="*/ 11 w 11"/>
                <a:gd name="T1" fmla="*/ 12 h 19"/>
                <a:gd name="T2" fmla="*/ 11 w 11"/>
                <a:gd name="T3" fmla="*/ 11 h 19"/>
                <a:gd name="T4" fmla="*/ 11 w 11"/>
                <a:gd name="T5" fmla="*/ 10 h 19"/>
                <a:gd name="T6" fmla="*/ 11 w 11"/>
                <a:gd name="T7" fmla="*/ 8 h 19"/>
                <a:gd name="T8" fmla="*/ 10 w 11"/>
                <a:gd name="T9" fmla="*/ 6 h 19"/>
                <a:gd name="T10" fmla="*/ 10 w 11"/>
                <a:gd name="T11" fmla="*/ 5 h 19"/>
                <a:gd name="T12" fmla="*/ 10 w 11"/>
                <a:gd name="T13" fmla="*/ 3 h 19"/>
                <a:gd name="T14" fmla="*/ 10 w 11"/>
                <a:gd name="T15" fmla="*/ 2 h 19"/>
                <a:gd name="T16" fmla="*/ 10 w 11"/>
                <a:gd name="T17" fmla="*/ 1 h 19"/>
                <a:gd name="T18" fmla="*/ 10 w 11"/>
                <a:gd name="T19" fmla="*/ 1 h 19"/>
                <a:gd name="T20" fmla="*/ 9 w 11"/>
                <a:gd name="T21" fmla="*/ 1 h 19"/>
                <a:gd name="T22" fmla="*/ 7 w 11"/>
                <a:gd name="T23" fmla="*/ 0 h 19"/>
                <a:gd name="T24" fmla="*/ 7 w 11"/>
                <a:gd name="T25" fmla="*/ 1 h 19"/>
                <a:gd name="T26" fmla="*/ 6 w 11"/>
                <a:gd name="T27" fmla="*/ 1 h 19"/>
                <a:gd name="T28" fmla="*/ 5 w 11"/>
                <a:gd name="T29" fmla="*/ 1 h 19"/>
                <a:gd name="T30" fmla="*/ 3 w 11"/>
                <a:gd name="T31" fmla="*/ 1 h 19"/>
                <a:gd name="T32" fmla="*/ 2 w 11"/>
                <a:gd name="T33" fmla="*/ 1 h 19"/>
                <a:gd name="T34" fmla="*/ 1 w 11"/>
                <a:gd name="T35" fmla="*/ 2 h 19"/>
                <a:gd name="T36" fmla="*/ 1 w 11"/>
                <a:gd name="T37" fmla="*/ 3 h 19"/>
                <a:gd name="T38" fmla="*/ 1 w 11"/>
                <a:gd name="T39" fmla="*/ 4 h 19"/>
                <a:gd name="T40" fmla="*/ 1 w 11"/>
                <a:gd name="T41" fmla="*/ 5 h 19"/>
                <a:gd name="T42" fmla="*/ 1 w 11"/>
                <a:gd name="T43" fmla="*/ 5 h 19"/>
                <a:gd name="T44" fmla="*/ 2 w 11"/>
                <a:gd name="T45" fmla="*/ 6 h 19"/>
                <a:gd name="T46" fmla="*/ 1 w 11"/>
                <a:gd name="T47" fmla="*/ 7 h 19"/>
                <a:gd name="T48" fmla="*/ 1 w 11"/>
                <a:gd name="T49" fmla="*/ 8 h 19"/>
                <a:gd name="T50" fmla="*/ 1 w 11"/>
                <a:gd name="T51" fmla="*/ 9 h 19"/>
                <a:gd name="T52" fmla="*/ 1 w 11"/>
                <a:gd name="T53" fmla="*/ 11 h 19"/>
                <a:gd name="T54" fmla="*/ 0 w 11"/>
                <a:gd name="T55" fmla="*/ 12 h 19"/>
                <a:gd name="T56" fmla="*/ 0 w 11"/>
                <a:gd name="T57" fmla="*/ 13 h 19"/>
                <a:gd name="T58" fmla="*/ 0 w 11"/>
                <a:gd name="T59" fmla="*/ 14 h 19"/>
                <a:gd name="T60" fmla="*/ 0 w 11"/>
                <a:gd name="T61" fmla="*/ 16 h 19"/>
                <a:gd name="T62" fmla="*/ 1 w 11"/>
                <a:gd name="T63" fmla="*/ 17 h 19"/>
                <a:gd name="T64" fmla="*/ 1 w 11"/>
                <a:gd name="T65" fmla="*/ 18 h 19"/>
                <a:gd name="T66" fmla="*/ 1 w 11"/>
                <a:gd name="T67" fmla="*/ 18 h 19"/>
                <a:gd name="T68" fmla="*/ 2 w 11"/>
                <a:gd name="T69" fmla="*/ 18 h 19"/>
                <a:gd name="T70" fmla="*/ 2 w 11"/>
                <a:gd name="T71" fmla="*/ 19 h 19"/>
                <a:gd name="T72" fmla="*/ 3 w 11"/>
                <a:gd name="T73" fmla="*/ 18 h 19"/>
                <a:gd name="T74" fmla="*/ 5 w 11"/>
                <a:gd name="T75" fmla="*/ 18 h 19"/>
                <a:gd name="T76" fmla="*/ 6 w 11"/>
                <a:gd name="T77" fmla="*/ 17 h 19"/>
                <a:gd name="T78" fmla="*/ 7 w 11"/>
                <a:gd name="T79" fmla="*/ 17 h 19"/>
                <a:gd name="T80" fmla="*/ 7 w 11"/>
                <a:gd name="T81" fmla="*/ 17 h 19"/>
                <a:gd name="T82" fmla="*/ 8 w 11"/>
                <a:gd name="T83" fmla="*/ 16 h 19"/>
                <a:gd name="T84" fmla="*/ 9 w 11"/>
                <a:gd name="T85" fmla="*/ 16 h 19"/>
                <a:gd name="T86" fmla="*/ 10 w 11"/>
                <a:gd name="T87" fmla="*/ 16 h 19"/>
                <a:gd name="T88" fmla="*/ 11 w 11"/>
                <a:gd name="T89" fmla="*/ 15 h 19"/>
                <a:gd name="T90" fmla="*/ 11 w 11"/>
                <a:gd name="T91" fmla="*/ 15 h 19"/>
                <a:gd name="T92" fmla="*/ 11 w 11"/>
                <a:gd name="T93" fmla="*/ 15 h 19"/>
                <a:gd name="T94" fmla="*/ 11 w 11"/>
                <a:gd name="T95" fmla="*/ 14 h 19"/>
                <a:gd name="T96" fmla="*/ 11 w 11"/>
                <a:gd name="T9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9">
                  <a:moveTo>
                    <a:pt x="11" y="12"/>
                  </a:moveTo>
                  <a:cubicBezTo>
                    <a:pt x="10" y="12"/>
                    <a:pt x="11" y="11"/>
                    <a:pt x="11" y="11"/>
                  </a:cubicBezTo>
                  <a:cubicBezTo>
                    <a:pt x="11" y="10"/>
                    <a:pt x="11" y="10"/>
                    <a:pt x="11" y="10"/>
                  </a:cubicBezTo>
                  <a:cubicBezTo>
                    <a:pt x="11" y="9"/>
                    <a:pt x="11" y="9"/>
                    <a:pt x="11" y="8"/>
                  </a:cubicBezTo>
                  <a:cubicBezTo>
                    <a:pt x="11" y="7"/>
                    <a:pt x="10" y="7"/>
                    <a:pt x="10" y="6"/>
                  </a:cubicBezTo>
                  <a:cubicBezTo>
                    <a:pt x="10" y="6"/>
                    <a:pt x="10" y="5"/>
                    <a:pt x="10" y="5"/>
                  </a:cubicBezTo>
                  <a:cubicBezTo>
                    <a:pt x="10" y="4"/>
                    <a:pt x="10" y="4"/>
                    <a:pt x="10" y="3"/>
                  </a:cubicBezTo>
                  <a:cubicBezTo>
                    <a:pt x="10" y="3"/>
                    <a:pt x="10" y="3"/>
                    <a:pt x="10" y="2"/>
                  </a:cubicBezTo>
                  <a:cubicBezTo>
                    <a:pt x="10" y="2"/>
                    <a:pt x="10" y="1"/>
                    <a:pt x="10" y="1"/>
                  </a:cubicBezTo>
                  <a:cubicBezTo>
                    <a:pt x="10" y="1"/>
                    <a:pt x="10" y="1"/>
                    <a:pt x="10" y="1"/>
                  </a:cubicBezTo>
                  <a:cubicBezTo>
                    <a:pt x="9" y="1"/>
                    <a:pt x="9" y="1"/>
                    <a:pt x="9" y="1"/>
                  </a:cubicBezTo>
                  <a:cubicBezTo>
                    <a:pt x="8" y="1"/>
                    <a:pt x="8" y="0"/>
                    <a:pt x="7" y="0"/>
                  </a:cubicBezTo>
                  <a:cubicBezTo>
                    <a:pt x="7" y="1"/>
                    <a:pt x="7" y="1"/>
                    <a:pt x="7" y="1"/>
                  </a:cubicBezTo>
                  <a:cubicBezTo>
                    <a:pt x="6" y="1"/>
                    <a:pt x="6" y="1"/>
                    <a:pt x="6" y="1"/>
                  </a:cubicBezTo>
                  <a:cubicBezTo>
                    <a:pt x="6" y="1"/>
                    <a:pt x="6" y="1"/>
                    <a:pt x="5" y="1"/>
                  </a:cubicBezTo>
                  <a:cubicBezTo>
                    <a:pt x="5" y="1"/>
                    <a:pt x="4" y="1"/>
                    <a:pt x="3" y="1"/>
                  </a:cubicBezTo>
                  <a:cubicBezTo>
                    <a:pt x="3" y="1"/>
                    <a:pt x="2" y="0"/>
                    <a:pt x="2" y="1"/>
                  </a:cubicBezTo>
                  <a:cubicBezTo>
                    <a:pt x="1" y="1"/>
                    <a:pt x="1" y="1"/>
                    <a:pt x="1" y="2"/>
                  </a:cubicBezTo>
                  <a:cubicBezTo>
                    <a:pt x="1" y="2"/>
                    <a:pt x="1" y="2"/>
                    <a:pt x="1" y="3"/>
                  </a:cubicBezTo>
                  <a:cubicBezTo>
                    <a:pt x="1" y="3"/>
                    <a:pt x="2" y="4"/>
                    <a:pt x="1" y="4"/>
                  </a:cubicBezTo>
                  <a:cubicBezTo>
                    <a:pt x="1" y="4"/>
                    <a:pt x="1" y="4"/>
                    <a:pt x="1" y="5"/>
                  </a:cubicBezTo>
                  <a:cubicBezTo>
                    <a:pt x="1" y="5"/>
                    <a:pt x="1" y="5"/>
                    <a:pt x="1" y="5"/>
                  </a:cubicBezTo>
                  <a:cubicBezTo>
                    <a:pt x="1" y="5"/>
                    <a:pt x="2" y="5"/>
                    <a:pt x="2" y="6"/>
                  </a:cubicBezTo>
                  <a:cubicBezTo>
                    <a:pt x="2" y="6"/>
                    <a:pt x="1" y="7"/>
                    <a:pt x="1" y="7"/>
                  </a:cubicBezTo>
                  <a:cubicBezTo>
                    <a:pt x="1" y="7"/>
                    <a:pt x="1" y="7"/>
                    <a:pt x="1" y="8"/>
                  </a:cubicBezTo>
                  <a:cubicBezTo>
                    <a:pt x="0" y="8"/>
                    <a:pt x="1" y="9"/>
                    <a:pt x="1" y="9"/>
                  </a:cubicBezTo>
                  <a:cubicBezTo>
                    <a:pt x="1" y="10"/>
                    <a:pt x="1" y="10"/>
                    <a:pt x="1" y="11"/>
                  </a:cubicBezTo>
                  <a:cubicBezTo>
                    <a:pt x="1" y="11"/>
                    <a:pt x="1" y="11"/>
                    <a:pt x="0" y="12"/>
                  </a:cubicBezTo>
                  <a:cubicBezTo>
                    <a:pt x="0" y="12"/>
                    <a:pt x="0" y="12"/>
                    <a:pt x="0" y="13"/>
                  </a:cubicBezTo>
                  <a:cubicBezTo>
                    <a:pt x="0" y="13"/>
                    <a:pt x="0" y="14"/>
                    <a:pt x="0" y="14"/>
                  </a:cubicBezTo>
                  <a:cubicBezTo>
                    <a:pt x="0" y="15"/>
                    <a:pt x="0" y="15"/>
                    <a:pt x="0" y="16"/>
                  </a:cubicBezTo>
                  <a:cubicBezTo>
                    <a:pt x="1" y="16"/>
                    <a:pt x="1" y="16"/>
                    <a:pt x="1" y="17"/>
                  </a:cubicBezTo>
                  <a:cubicBezTo>
                    <a:pt x="1" y="17"/>
                    <a:pt x="1" y="17"/>
                    <a:pt x="1" y="18"/>
                  </a:cubicBezTo>
                  <a:cubicBezTo>
                    <a:pt x="1" y="18"/>
                    <a:pt x="1" y="18"/>
                    <a:pt x="1" y="18"/>
                  </a:cubicBezTo>
                  <a:cubicBezTo>
                    <a:pt x="1" y="18"/>
                    <a:pt x="1" y="18"/>
                    <a:pt x="2" y="18"/>
                  </a:cubicBezTo>
                  <a:cubicBezTo>
                    <a:pt x="2" y="18"/>
                    <a:pt x="2" y="19"/>
                    <a:pt x="2" y="19"/>
                  </a:cubicBezTo>
                  <a:cubicBezTo>
                    <a:pt x="3" y="19"/>
                    <a:pt x="3" y="18"/>
                    <a:pt x="3" y="18"/>
                  </a:cubicBezTo>
                  <a:cubicBezTo>
                    <a:pt x="4" y="18"/>
                    <a:pt x="4" y="18"/>
                    <a:pt x="5" y="18"/>
                  </a:cubicBezTo>
                  <a:cubicBezTo>
                    <a:pt x="5" y="18"/>
                    <a:pt x="5" y="17"/>
                    <a:pt x="6" y="17"/>
                  </a:cubicBezTo>
                  <a:cubicBezTo>
                    <a:pt x="6" y="17"/>
                    <a:pt x="6" y="17"/>
                    <a:pt x="7" y="17"/>
                  </a:cubicBezTo>
                  <a:cubicBezTo>
                    <a:pt x="7" y="17"/>
                    <a:pt x="7" y="17"/>
                    <a:pt x="7" y="17"/>
                  </a:cubicBezTo>
                  <a:cubicBezTo>
                    <a:pt x="8" y="16"/>
                    <a:pt x="8" y="16"/>
                    <a:pt x="8" y="16"/>
                  </a:cubicBezTo>
                  <a:cubicBezTo>
                    <a:pt x="9" y="16"/>
                    <a:pt x="9" y="16"/>
                    <a:pt x="9" y="16"/>
                  </a:cubicBezTo>
                  <a:cubicBezTo>
                    <a:pt x="10" y="16"/>
                    <a:pt x="10" y="16"/>
                    <a:pt x="10" y="16"/>
                  </a:cubicBezTo>
                  <a:cubicBezTo>
                    <a:pt x="11" y="16"/>
                    <a:pt x="11" y="16"/>
                    <a:pt x="11" y="15"/>
                  </a:cubicBezTo>
                  <a:cubicBezTo>
                    <a:pt x="11" y="15"/>
                    <a:pt x="11" y="15"/>
                    <a:pt x="11" y="15"/>
                  </a:cubicBezTo>
                  <a:cubicBezTo>
                    <a:pt x="11" y="15"/>
                    <a:pt x="11" y="15"/>
                    <a:pt x="11" y="15"/>
                  </a:cubicBezTo>
                  <a:cubicBezTo>
                    <a:pt x="11" y="14"/>
                    <a:pt x="11" y="14"/>
                    <a:pt x="11" y="14"/>
                  </a:cubicBezTo>
                  <a:cubicBezTo>
                    <a:pt x="11" y="13"/>
                    <a:pt x="11" y="13"/>
                    <a:pt x="11"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0" name="Freeform 111"/>
            <p:cNvSpPr>
              <a:spLocks/>
            </p:cNvSpPr>
            <p:nvPr/>
          </p:nvSpPr>
          <p:spPr bwMode="auto">
            <a:xfrm>
              <a:off x="4518027" y="3205164"/>
              <a:ext cx="53975" cy="53975"/>
            </a:xfrm>
            <a:custGeom>
              <a:avLst/>
              <a:gdLst>
                <a:gd name="T0" fmla="*/ 2 w 5"/>
                <a:gd name="T1" fmla="*/ 2 h 5"/>
                <a:gd name="T2" fmla="*/ 3 w 5"/>
                <a:gd name="T3" fmla="*/ 2 h 5"/>
                <a:gd name="T4" fmla="*/ 4 w 5"/>
                <a:gd name="T5" fmla="*/ 2 h 5"/>
                <a:gd name="T6" fmla="*/ 5 w 5"/>
                <a:gd name="T7" fmla="*/ 2 h 5"/>
                <a:gd name="T8" fmla="*/ 4 w 5"/>
                <a:gd name="T9" fmla="*/ 1 h 5"/>
                <a:gd name="T10" fmla="*/ 3 w 5"/>
                <a:gd name="T11" fmla="*/ 1 h 5"/>
                <a:gd name="T12" fmla="*/ 2 w 5"/>
                <a:gd name="T13" fmla="*/ 1 h 5"/>
                <a:gd name="T14" fmla="*/ 1 w 5"/>
                <a:gd name="T15" fmla="*/ 2 h 5"/>
                <a:gd name="T16" fmla="*/ 0 w 5"/>
                <a:gd name="T17" fmla="*/ 2 h 5"/>
                <a:gd name="T18" fmla="*/ 0 w 5"/>
                <a:gd name="T19" fmla="*/ 3 h 5"/>
                <a:gd name="T20" fmla="*/ 0 w 5"/>
                <a:gd name="T21" fmla="*/ 3 h 5"/>
                <a:gd name="T22" fmla="*/ 0 w 5"/>
                <a:gd name="T23" fmla="*/ 3 h 5"/>
                <a:gd name="T24" fmla="*/ 1 w 5"/>
                <a:gd name="T25" fmla="*/ 4 h 5"/>
                <a:gd name="T26" fmla="*/ 1 w 5"/>
                <a:gd name="T27" fmla="*/ 5 h 5"/>
                <a:gd name="T28" fmla="*/ 1 w 5"/>
                <a:gd name="T29" fmla="*/ 5 h 5"/>
                <a:gd name="T30" fmla="*/ 1 w 5"/>
                <a:gd name="T31" fmla="*/ 4 h 5"/>
                <a:gd name="T32" fmla="*/ 2 w 5"/>
                <a:gd name="T33" fmla="*/ 3 h 5"/>
                <a:gd name="T34" fmla="*/ 2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2" y="2"/>
                  </a:moveTo>
                  <a:cubicBezTo>
                    <a:pt x="3" y="2"/>
                    <a:pt x="3" y="2"/>
                    <a:pt x="3" y="2"/>
                  </a:cubicBezTo>
                  <a:cubicBezTo>
                    <a:pt x="4" y="2"/>
                    <a:pt x="4" y="2"/>
                    <a:pt x="4" y="2"/>
                  </a:cubicBezTo>
                  <a:cubicBezTo>
                    <a:pt x="5" y="2"/>
                    <a:pt x="5" y="2"/>
                    <a:pt x="5" y="2"/>
                  </a:cubicBezTo>
                  <a:cubicBezTo>
                    <a:pt x="5" y="1"/>
                    <a:pt x="5" y="1"/>
                    <a:pt x="4" y="1"/>
                  </a:cubicBezTo>
                  <a:cubicBezTo>
                    <a:pt x="4" y="0"/>
                    <a:pt x="4" y="1"/>
                    <a:pt x="3" y="1"/>
                  </a:cubicBezTo>
                  <a:cubicBezTo>
                    <a:pt x="3" y="1"/>
                    <a:pt x="3" y="1"/>
                    <a:pt x="2" y="1"/>
                  </a:cubicBezTo>
                  <a:cubicBezTo>
                    <a:pt x="2" y="1"/>
                    <a:pt x="2" y="2"/>
                    <a:pt x="1" y="2"/>
                  </a:cubicBezTo>
                  <a:cubicBezTo>
                    <a:pt x="1" y="2"/>
                    <a:pt x="1" y="2"/>
                    <a:pt x="0" y="2"/>
                  </a:cubicBezTo>
                  <a:cubicBezTo>
                    <a:pt x="0" y="2"/>
                    <a:pt x="0" y="3"/>
                    <a:pt x="0" y="3"/>
                  </a:cubicBezTo>
                  <a:cubicBezTo>
                    <a:pt x="0" y="3"/>
                    <a:pt x="0" y="3"/>
                    <a:pt x="0" y="3"/>
                  </a:cubicBezTo>
                  <a:cubicBezTo>
                    <a:pt x="0" y="3"/>
                    <a:pt x="0" y="3"/>
                    <a:pt x="0" y="3"/>
                  </a:cubicBezTo>
                  <a:cubicBezTo>
                    <a:pt x="0" y="4"/>
                    <a:pt x="0" y="4"/>
                    <a:pt x="1" y="4"/>
                  </a:cubicBezTo>
                  <a:cubicBezTo>
                    <a:pt x="1" y="4"/>
                    <a:pt x="1" y="5"/>
                    <a:pt x="1" y="5"/>
                  </a:cubicBezTo>
                  <a:cubicBezTo>
                    <a:pt x="1" y="5"/>
                    <a:pt x="1" y="5"/>
                    <a:pt x="1" y="5"/>
                  </a:cubicBezTo>
                  <a:cubicBezTo>
                    <a:pt x="1" y="5"/>
                    <a:pt x="1" y="5"/>
                    <a:pt x="1" y="4"/>
                  </a:cubicBezTo>
                  <a:cubicBezTo>
                    <a:pt x="2" y="4"/>
                    <a:pt x="1" y="4"/>
                    <a:pt x="2" y="3"/>
                  </a:cubicBezTo>
                  <a:cubicBezTo>
                    <a:pt x="2" y="3"/>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1" name="Freeform 112"/>
            <p:cNvSpPr>
              <a:spLocks/>
            </p:cNvSpPr>
            <p:nvPr/>
          </p:nvSpPr>
          <p:spPr bwMode="auto">
            <a:xfrm>
              <a:off x="4506914" y="3259139"/>
              <a:ext cx="346075" cy="388938"/>
            </a:xfrm>
            <a:custGeom>
              <a:avLst/>
              <a:gdLst>
                <a:gd name="T0" fmla="*/ 31 w 32"/>
                <a:gd name="T1" fmla="*/ 18 h 36"/>
                <a:gd name="T2" fmla="*/ 31 w 32"/>
                <a:gd name="T3" fmla="*/ 15 h 36"/>
                <a:gd name="T4" fmla="*/ 30 w 32"/>
                <a:gd name="T5" fmla="*/ 15 h 36"/>
                <a:gd name="T6" fmla="*/ 28 w 32"/>
                <a:gd name="T7" fmla="*/ 15 h 36"/>
                <a:gd name="T8" fmla="*/ 27 w 32"/>
                <a:gd name="T9" fmla="*/ 15 h 36"/>
                <a:gd name="T10" fmla="*/ 27 w 32"/>
                <a:gd name="T11" fmla="*/ 12 h 36"/>
                <a:gd name="T12" fmla="*/ 26 w 32"/>
                <a:gd name="T13" fmla="*/ 9 h 36"/>
                <a:gd name="T14" fmla="*/ 26 w 32"/>
                <a:gd name="T15" fmla="*/ 6 h 36"/>
                <a:gd name="T16" fmla="*/ 26 w 32"/>
                <a:gd name="T17" fmla="*/ 4 h 36"/>
                <a:gd name="T18" fmla="*/ 23 w 32"/>
                <a:gd name="T19" fmla="*/ 4 h 36"/>
                <a:gd name="T20" fmla="*/ 22 w 32"/>
                <a:gd name="T21" fmla="*/ 3 h 36"/>
                <a:gd name="T22" fmla="*/ 20 w 32"/>
                <a:gd name="T23" fmla="*/ 4 h 36"/>
                <a:gd name="T24" fmla="*/ 20 w 32"/>
                <a:gd name="T25" fmla="*/ 6 h 36"/>
                <a:gd name="T26" fmla="*/ 18 w 32"/>
                <a:gd name="T27" fmla="*/ 6 h 36"/>
                <a:gd name="T28" fmla="*/ 16 w 32"/>
                <a:gd name="T29" fmla="*/ 7 h 36"/>
                <a:gd name="T30" fmla="*/ 14 w 32"/>
                <a:gd name="T31" fmla="*/ 5 h 36"/>
                <a:gd name="T32" fmla="*/ 13 w 32"/>
                <a:gd name="T33" fmla="*/ 3 h 36"/>
                <a:gd name="T34" fmla="*/ 13 w 32"/>
                <a:gd name="T35" fmla="*/ 1 h 36"/>
                <a:gd name="T36" fmla="*/ 12 w 32"/>
                <a:gd name="T37" fmla="*/ 0 h 36"/>
                <a:gd name="T38" fmla="*/ 8 w 32"/>
                <a:gd name="T39" fmla="*/ 0 h 36"/>
                <a:gd name="T40" fmla="*/ 5 w 32"/>
                <a:gd name="T41" fmla="*/ 0 h 36"/>
                <a:gd name="T42" fmla="*/ 3 w 32"/>
                <a:gd name="T43" fmla="*/ 1 h 36"/>
                <a:gd name="T44" fmla="*/ 2 w 32"/>
                <a:gd name="T45" fmla="*/ 1 h 36"/>
                <a:gd name="T46" fmla="*/ 2 w 32"/>
                <a:gd name="T47" fmla="*/ 3 h 36"/>
                <a:gd name="T48" fmla="*/ 3 w 32"/>
                <a:gd name="T49" fmla="*/ 5 h 36"/>
                <a:gd name="T50" fmla="*/ 4 w 32"/>
                <a:gd name="T51" fmla="*/ 7 h 36"/>
                <a:gd name="T52" fmla="*/ 4 w 32"/>
                <a:gd name="T53" fmla="*/ 9 h 36"/>
                <a:gd name="T54" fmla="*/ 4 w 32"/>
                <a:gd name="T55" fmla="*/ 12 h 36"/>
                <a:gd name="T56" fmla="*/ 5 w 32"/>
                <a:gd name="T57" fmla="*/ 14 h 36"/>
                <a:gd name="T58" fmla="*/ 5 w 32"/>
                <a:gd name="T59" fmla="*/ 18 h 36"/>
                <a:gd name="T60" fmla="*/ 4 w 32"/>
                <a:gd name="T61" fmla="*/ 18 h 36"/>
                <a:gd name="T62" fmla="*/ 3 w 32"/>
                <a:gd name="T63" fmla="*/ 21 h 36"/>
                <a:gd name="T64" fmla="*/ 2 w 32"/>
                <a:gd name="T65" fmla="*/ 22 h 36"/>
                <a:gd name="T66" fmla="*/ 2 w 32"/>
                <a:gd name="T67" fmla="*/ 25 h 36"/>
                <a:gd name="T68" fmla="*/ 1 w 32"/>
                <a:gd name="T69" fmla="*/ 27 h 36"/>
                <a:gd name="T70" fmla="*/ 0 w 32"/>
                <a:gd name="T71" fmla="*/ 30 h 36"/>
                <a:gd name="T72" fmla="*/ 0 w 32"/>
                <a:gd name="T73" fmla="*/ 33 h 36"/>
                <a:gd name="T74" fmla="*/ 1 w 32"/>
                <a:gd name="T75" fmla="*/ 33 h 36"/>
                <a:gd name="T76" fmla="*/ 3 w 32"/>
                <a:gd name="T77" fmla="*/ 32 h 36"/>
                <a:gd name="T78" fmla="*/ 5 w 32"/>
                <a:gd name="T79" fmla="*/ 33 h 36"/>
                <a:gd name="T80" fmla="*/ 8 w 32"/>
                <a:gd name="T81" fmla="*/ 33 h 36"/>
                <a:gd name="T82" fmla="*/ 12 w 32"/>
                <a:gd name="T83" fmla="*/ 33 h 36"/>
                <a:gd name="T84" fmla="*/ 15 w 32"/>
                <a:gd name="T85" fmla="*/ 33 h 36"/>
                <a:gd name="T86" fmla="*/ 17 w 32"/>
                <a:gd name="T87" fmla="*/ 34 h 36"/>
                <a:gd name="T88" fmla="*/ 20 w 32"/>
                <a:gd name="T89" fmla="*/ 35 h 36"/>
                <a:gd name="T90" fmla="*/ 23 w 32"/>
                <a:gd name="T91" fmla="*/ 35 h 36"/>
                <a:gd name="T92" fmla="*/ 24 w 32"/>
                <a:gd name="T93" fmla="*/ 35 h 36"/>
                <a:gd name="T94" fmla="*/ 28 w 32"/>
                <a:gd name="T95" fmla="*/ 35 h 36"/>
                <a:gd name="T96" fmla="*/ 29 w 32"/>
                <a:gd name="T97" fmla="*/ 34 h 36"/>
                <a:gd name="T98" fmla="*/ 26 w 32"/>
                <a:gd name="T99" fmla="*/ 27 h 36"/>
                <a:gd name="T100" fmla="*/ 26 w 32"/>
                <a:gd name="T101" fmla="*/ 22 h 36"/>
                <a:gd name="T102" fmla="*/ 27 w 32"/>
                <a:gd name="T103" fmla="*/ 21 h 36"/>
                <a:gd name="T104" fmla="*/ 30 w 32"/>
                <a:gd name="T105" fmla="*/ 21 h 36"/>
                <a:gd name="T106" fmla="*/ 31 w 32"/>
                <a:gd name="T10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6">
                  <a:moveTo>
                    <a:pt x="31" y="18"/>
                  </a:moveTo>
                  <a:cubicBezTo>
                    <a:pt x="31" y="18"/>
                    <a:pt x="31" y="18"/>
                    <a:pt x="31" y="18"/>
                  </a:cubicBezTo>
                  <a:cubicBezTo>
                    <a:pt x="31" y="17"/>
                    <a:pt x="31" y="17"/>
                    <a:pt x="31" y="17"/>
                  </a:cubicBezTo>
                  <a:cubicBezTo>
                    <a:pt x="31" y="16"/>
                    <a:pt x="31" y="16"/>
                    <a:pt x="31" y="15"/>
                  </a:cubicBezTo>
                  <a:cubicBezTo>
                    <a:pt x="31" y="15"/>
                    <a:pt x="31" y="15"/>
                    <a:pt x="31" y="15"/>
                  </a:cubicBezTo>
                  <a:cubicBezTo>
                    <a:pt x="31" y="15"/>
                    <a:pt x="31" y="15"/>
                    <a:pt x="30" y="15"/>
                  </a:cubicBezTo>
                  <a:cubicBezTo>
                    <a:pt x="30" y="15"/>
                    <a:pt x="29" y="15"/>
                    <a:pt x="29" y="15"/>
                  </a:cubicBezTo>
                  <a:cubicBezTo>
                    <a:pt x="29" y="15"/>
                    <a:pt x="28" y="15"/>
                    <a:pt x="28" y="15"/>
                  </a:cubicBezTo>
                  <a:cubicBezTo>
                    <a:pt x="28" y="15"/>
                    <a:pt x="27" y="16"/>
                    <a:pt x="27" y="15"/>
                  </a:cubicBezTo>
                  <a:cubicBezTo>
                    <a:pt x="27" y="15"/>
                    <a:pt x="27" y="15"/>
                    <a:pt x="27" y="15"/>
                  </a:cubicBezTo>
                  <a:cubicBezTo>
                    <a:pt x="27" y="14"/>
                    <a:pt x="27" y="14"/>
                    <a:pt x="27" y="14"/>
                  </a:cubicBezTo>
                  <a:cubicBezTo>
                    <a:pt x="27" y="13"/>
                    <a:pt x="27" y="13"/>
                    <a:pt x="27" y="12"/>
                  </a:cubicBezTo>
                  <a:cubicBezTo>
                    <a:pt x="27" y="12"/>
                    <a:pt x="26" y="11"/>
                    <a:pt x="26" y="11"/>
                  </a:cubicBezTo>
                  <a:cubicBezTo>
                    <a:pt x="26" y="10"/>
                    <a:pt x="26" y="10"/>
                    <a:pt x="26" y="9"/>
                  </a:cubicBezTo>
                  <a:cubicBezTo>
                    <a:pt x="26" y="8"/>
                    <a:pt x="26" y="8"/>
                    <a:pt x="26" y="7"/>
                  </a:cubicBezTo>
                  <a:cubicBezTo>
                    <a:pt x="26" y="7"/>
                    <a:pt x="26" y="7"/>
                    <a:pt x="26" y="6"/>
                  </a:cubicBezTo>
                  <a:cubicBezTo>
                    <a:pt x="26" y="6"/>
                    <a:pt x="26" y="6"/>
                    <a:pt x="26" y="5"/>
                  </a:cubicBezTo>
                  <a:cubicBezTo>
                    <a:pt x="26" y="5"/>
                    <a:pt x="26" y="5"/>
                    <a:pt x="26" y="4"/>
                  </a:cubicBezTo>
                  <a:cubicBezTo>
                    <a:pt x="26" y="4"/>
                    <a:pt x="25" y="4"/>
                    <a:pt x="25" y="4"/>
                  </a:cubicBezTo>
                  <a:cubicBezTo>
                    <a:pt x="24" y="4"/>
                    <a:pt x="23" y="5"/>
                    <a:pt x="23" y="4"/>
                  </a:cubicBezTo>
                  <a:cubicBezTo>
                    <a:pt x="23" y="4"/>
                    <a:pt x="23" y="4"/>
                    <a:pt x="23" y="4"/>
                  </a:cubicBezTo>
                  <a:cubicBezTo>
                    <a:pt x="23" y="3"/>
                    <a:pt x="22" y="4"/>
                    <a:pt x="22" y="3"/>
                  </a:cubicBezTo>
                  <a:cubicBezTo>
                    <a:pt x="21" y="3"/>
                    <a:pt x="21" y="3"/>
                    <a:pt x="21" y="4"/>
                  </a:cubicBezTo>
                  <a:cubicBezTo>
                    <a:pt x="20" y="4"/>
                    <a:pt x="20" y="4"/>
                    <a:pt x="20" y="4"/>
                  </a:cubicBezTo>
                  <a:cubicBezTo>
                    <a:pt x="20" y="5"/>
                    <a:pt x="20" y="5"/>
                    <a:pt x="20" y="5"/>
                  </a:cubicBezTo>
                  <a:cubicBezTo>
                    <a:pt x="20" y="6"/>
                    <a:pt x="20" y="6"/>
                    <a:pt x="20" y="6"/>
                  </a:cubicBezTo>
                  <a:cubicBezTo>
                    <a:pt x="20" y="6"/>
                    <a:pt x="19" y="6"/>
                    <a:pt x="19" y="6"/>
                  </a:cubicBezTo>
                  <a:cubicBezTo>
                    <a:pt x="19" y="6"/>
                    <a:pt x="18" y="6"/>
                    <a:pt x="18" y="6"/>
                  </a:cubicBezTo>
                  <a:cubicBezTo>
                    <a:pt x="17" y="6"/>
                    <a:pt x="17" y="6"/>
                    <a:pt x="17" y="6"/>
                  </a:cubicBezTo>
                  <a:cubicBezTo>
                    <a:pt x="16" y="6"/>
                    <a:pt x="16" y="7"/>
                    <a:pt x="16" y="7"/>
                  </a:cubicBezTo>
                  <a:cubicBezTo>
                    <a:pt x="15" y="7"/>
                    <a:pt x="15" y="6"/>
                    <a:pt x="15" y="6"/>
                  </a:cubicBezTo>
                  <a:cubicBezTo>
                    <a:pt x="14" y="6"/>
                    <a:pt x="14" y="5"/>
                    <a:pt x="14" y="5"/>
                  </a:cubicBezTo>
                  <a:cubicBezTo>
                    <a:pt x="14" y="5"/>
                    <a:pt x="14" y="4"/>
                    <a:pt x="14" y="4"/>
                  </a:cubicBezTo>
                  <a:cubicBezTo>
                    <a:pt x="13" y="4"/>
                    <a:pt x="13" y="3"/>
                    <a:pt x="13" y="3"/>
                  </a:cubicBezTo>
                  <a:cubicBezTo>
                    <a:pt x="13" y="2"/>
                    <a:pt x="13" y="2"/>
                    <a:pt x="13" y="2"/>
                  </a:cubicBezTo>
                  <a:cubicBezTo>
                    <a:pt x="13" y="1"/>
                    <a:pt x="13" y="1"/>
                    <a:pt x="13" y="1"/>
                  </a:cubicBezTo>
                  <a:cubicBezTo>
                    <a:pt x="13" y="1"/>
                    <a:pt x="13" y="1"/>
                    <a:pt x="13" y="0"/>
                  </a:cubicBezTo>
                  <a:cubicBezTo>
                    <a:pt x="13" y="0"/>
                    <a:pt x="12" y="0"/>
                    <a:pt x="12" y="0"/>
                  </a:cubicBezTo>
                  <a:cubicBezTo>
                    <a:pt x="11" y="0"/>
                    <a:pt x="11" y="0"/>
                    <a:pt x="10" y="0"/>
                  </a:cubicBezTo>
                  <a:cubicBezTo>
                    <a:pt x="9" y="0"/>
                    <a:pt x="9" y="0"/>
                    <a:pt x="8" y="0"/>
                  </a:cubicBezTo>
                  <a:cubicBezTo>
                    <a:pt x="8" y="0"/>
                    <a:pt x="8" y="0"/>
                    <a:pt x="7" y="0"/>
                  </a:cubicBezTo>
                  <a:cubicBezTo>
                    <a:pt x="6" y="0"/>
                    <a:pt x="6" y="0"/>
                    <a:pt x="5" y="0"/>
                  </a:cubicBezTo>
                  <a:cubicBezTo>
                    <a:pt x="5" y="0"/>
                    <a:pt x="4" y="0"/>
                    <a:pt x="4" y="0"/>
                  </a:cubicBezTo>
                  <a:cubicBezTo>
                    <a:pt x="4" y="0"/>
                    <a:pt x="4" y="1"/>
                    <a:pt x="3" y="1"/>
                  </a:cubicBezTo>
                  <a:cubicBezTo>
                    <a:pt x="3" y="1"/>
                    <a:pt x="3" y="1"/>
                    <a:pt x="3" y="1"/>
                  </a:cubicBezTo>
                  <a:cubicBezTo>
                    <a:pt x="2" y="1"/>
                    <a:pt x="2" y="1"/>
                    <a:pt x="2" y="1"/>
                  </a:cubicBezTo>
                  <a:cubicBezTo>
                    <a:pt x="2" y="1"/>
                    <a:pt x="2" y="1"/>
                    <a:pt x="2" y="1"/>
                  </a:cubicBezTo>
                  <a:cubicBezTo>
                    <a:pt x="1" y="2"/>
                    <a:pt x="2" y="2"/>
                    <a:pt x="2" y="3"/>
                  </a:cubicBezTo>
                  <a:cubicBezTo>
                    <a:pt x="2" y="3"/>
                    <a:pt x="2" y="3"/>
                    <a:pt x="3" y="3"/>
                  </a:cubicBezTo>
                  <a:cubicBezTo>
                    <a:pt x="3" y="4"/>
                    <a:pt x="3" y="4"/>
                    <a:pt x="3" y="5"/>
                  </a:cubicBezTo>
                  <a:cubicBezTo>
                    <a:pt x="3" y="5"/>
                    <a:pt x="3" y="6"/>
                    <a:pt x="4" y="6"/>
                  </a:cubicBezTo>
                  <a:cubicBezTo>
                    <a:pt x="4" y="6"/>
                    <a:pt x="4" y="6"/>
                    <a:pt x="4" y="7"/>
                  </a:cubicBezTo>
                  <a:cubicBezTo>
                    <a:pt x="4" y="7"/>
                    <a:pt x="5" y="8"/>
                    <a:pt x="4" y="8"/>
                  </a:cubicBezTo>
                  <a:cubicBezTo>
                    <a:pt x="4" y="9"/>
                    <a:pt x="4" y="9"/>
                    <a:pt x="4" y="9"/>
                  </a:cubicBezTo>
                  <a:cubicBezTo>
                    <a:pt x="4" y="10"/>
                    <a:pt x="4" y="10"/>
                    <a:pt x="4" y="10"/>
                  </a:cubicBezTo>
                  <a:cubicBezTo>
                    <a:pt x="4" y="11"/>
                    <a:pt x="4" y="11"/>
                    <a:pt x="4" y="12"/>
                  </a:cubicBezTo>
                  <a:cubicBezTo>
                    <a:pt x="4" y="12"/>
                    <a:pt x="5" y="13"/>
                    <a:pt x="5" y="13"/>
                  </a:cubicBezTo>
                  <a:cubicBezTo>
                    <a:pt x="5" y="14"/>
                    <a:pt x="5" y="14"/>
                    <a:pt x="5" y="14"/>
                  </a:cubicBezTo>
                  <a:cubicBezTo>
                    <a:pt x="5" y="15"/>
                    <a:pt x="6" y="15"/>
                    <a:pt x="6" y="16"/>
                  </a:cubicBezTo>
                  <a:cubicBezTo>
                    <a:pt x="6" y="17"/>
                    <a:pt x="5" y="17"/>
                    <a:pt x="5" y="18"/>
                  </a:cubicBezTo>
                  <a:cubicBezTo>
                    <a:pt x="5" y="18"/>
                    <a:pt x="5" y="18"/>
                    <a:pt x="5" y="18"/>
                  </a:cubicBezTo>
                  <a:cubicBezTo>
                    <a:pt x="5" y="18"/>
                    <a:pt x="4" y="18"/>
                    <a:pt x="4" y="18"/>
                  </a:cubicBezTo>
                  <a:cubicBezTo>
                    <a:pt x="4" y="19"/>
                    <a:pt x="4" y="19"/>
                    <a:pt x="3" y="19"/>
                  </a:cubicBezTo>
                  <a:cubicBezTo>
                    <a:pt x="3" y="19"/>
                    <a:pt x="3" y="20"/>
                    <a:pt x="3" y="21"/>
                  </a:cubicBezTo>
                  <a:cubicBezTo>
                    <a:pt x="3" y="21"/>
                    <a:pt x="3" y="21"/>
                    <a:pt x="3" y="22"/>
                  </a:cubicBezTo>
                  <a:cubicBezTo>
                    <a:pt x="2" y="22"/>
                    <a:pt x="2" y="22"/>
                    <a:pt x="2" y="22"/>
                  </a:cubicBezTo>
                  <a:cubicBezTo>
                    <a:pt x="2" y="23"/>
                    <a:pt x="2" y="23"/>
                    <a:pt x="2" y="24"/>
                  </a:cubicBezTo>
                  <a:cubicBezTo>
                    <a:pt x="2" y="24"/>
                    <a:pt x="2" y="25"/>
                    <a:pt x="2" y="25"/>
                  </a:cubicBezTo>
                  <a:cubicBezTo>
                    <a:pt x="2" y="26"/>
                    <a:pt x="2" y="26"/>
                    <a:pt x="2" y="26"/>
                  </a:cubicBezTo>
                  <a:cubicBezTo>
                    <a:pt x="1" y="26"/>
                    <a:pt x="1" y="27"/>
                    <a:pt x="1" y="27"/>
                  </a:cubicBezTo>
                  <a:cubicBezTo>
                    <a:pt x="1" y="27"/>
                    <a:pt x="1" y="28"/>
                    <a:pt x="0" y="28"/>
                  </a:cubicBezTo>
                  <a:cubicBezTo>
                    <a:pt x="0" y="29"/>
                    <a:pt x="0" y="29"/>
                    <a:pt x="0" y="30"/>
                  </a:cubicBezTo>
                  <a:cubicBezTo>
                    <a:pt x="0" y="31"/>
                    <a:pt x="0" y="31"/>
                    <a:pt x="0" y="32"/>
                  </a:cubicBezTo>
                  <a:cubicBezTo>
                    <a:pt x="0" y="32"/>
                    <a:pt x="0" y="32"/>
                    <a:pt x="0" y="33"/>
                  </a:cubicBezTo>
                  <a:cubicBezTo>
                    <a:pt x="0" y="33"/>
                    <a:pt x="0" y="33"/>
                    <a:pt x="0" y="33"/>
                  </a:cubicBezTo>
                  <a:cubicBezTo>
                    <a:pt x="1" y="33"/>
                    <a:pt x="1" y="33"/>
                    <a:pt x="1" y="33"/>
                  </a:cubicBezTo>
                  <a:cubicBezTo>
                    <a:pt x="2" y="33"/>
                    <a:pt x="2" y="33"/>
                    <a:pt x="2" y="33"/>
                  </a:cubicBezTo>
                  <a:cubicBezTo>
                    <a:pt x="3" y="33"/>
                    <a:pt x="3" y="32"/>
                    <a:pt x="3" y="32"/>
                  </a:cubicBezTo>
                  <a:cubicBezTo>
                    <a:pt x="3" y="32"/>
                    <a:pt x="4" y="33"/>
                    <a:pt x="4" y="33"/>
                  </a:cubicBezTo>
                  <a:cubicBezTo>
                    <a:pt x="4" y="33"/>
                    <a:pt x="4" y="33"/>
                    <a:pt x="5" y="33"/>
                  </a:cubicBezTo>
                  <a:cubicBezTo>
                    <a:pt x="5" y="33"/>
                    <a:pt x="5" y="33"/>
                    <a:pt x="6" y="34"/>
                  </a:cubicBezTo>
                  <a:cubicBezTo>
                    <a:pt x="7" y="34"/>
                    <a:pt x="7" y="33"/>
                    <a:pt x="8" y="33"/>
                  </a:cubicBezTo>
                  <a:cubicBezTo>
                    <a:pt x="9" y="33"/>
                    <a:pt x="9" y="33"/>
                    <a:pt x="10" y="33"/>
                  </a:cubicBezTo>
                  <a:cubicBezTo>
                    <a:pt x="10" y="33"/>
                    <a:pt x="11" y="33"/>
                    <a:pt x="12" y="33"/>
                  </a:cubicBezTo>
                  <a:cubicBezTo>
                    <a:pt x="12" y="33"/>
                    <a:pt x="13" y="33"/>
                    <a:pt x="13" y="34"/>
                  </a:cubicBezTo>
                  <a:cubicBezTo>
                    <a:pt x="14" y="34"/>
                    <a:pt x="14" y="33"/>
                    <a:pt x="15" y="33"/>
                  </a:cubicBezTo>
                  <a:cubicBezTo>
                    <a:pt x="16" y="33"/>
                    <a:pt x="16" y="33"/>
                    <a:pt x="17" y="34"/>
                  </a:cubicBezTo>
                  <a:cubicBezTo>
                    <a:pt x="17" y="34"/>
                    <a:pt x="17" y="34"/>
                    <a:pt x="17" y="34"/>
                  </a:cubicBezTo>
                  <a:cubicBezTo>
                    <a:pt x="18" y="35"/>
                    <a:pt x="18" y="35"/>
                    <a:pt x="18" y="35"/>
                  </a:cubicBezTo>
                  <a:cubicBezTo>
                    <a:pt x="19" y="35"/>
                    <a:pt x="19" y="35"/>
                    <a:pt x="20" y="35"/>
                  </a:cubicBezTo>
                  <a:cubicBezTo>
                    <a:pt x="21" y="35"/>
                    <a:pt x="21" y="35"/>
                    <a:pt x="22" y="35"/>
                  </a:cubicBezTo>
                  <a:cubicBezTo>
                    <a:pt x="22" y="35"/>
                    <a:pt x="22" y="35"/>
                    <a:pt x="23" y="35"/>
                  </a:cubicBezTo>
                  <a:cubicBezTo>
                    <a:pt x="23" y="36"/>
                    <a:pt x="23" y="35"/>
                    <a:pt x="24" y="35"/>
                  </a:cubicBezTo>
                  <a:cubicBezTo>
                    <a:pt x="24" y="35"/>
                    <a:pt x="24" y="35"/>
                    <a:pt x="24" y="35"/>
                  </a:cubicBezTo>
                  <a:cubicBezTo>
                    <a:pt x="25" y="35"/>
                    <a:pt x="26" y="35"/>
                    <a:pt x="27" y="35"/>
                  </a:cubicBezTo>
                  <a:cubicBezTo>
                    <a:pt x="27" y="35"/>
                    <a:pt x="27" y="35"/>
                    <a:pt x="28" y="35"/>
                  </a:cubicBezTo>
                  <a:cubicBezTo>
                    <a:pt x="28" y="34"/>
                    <a:pt x="28" y="34"/>
                    <a:pt x="29" y="34"/>
                  </a:cubicBezTo>
                  <a:cubicBezTo>
                    <a:pt x="29" y="34"/>
                    <a:pt x="29" y="34"/>
                    <a:pt x="29" y="34"/>
                  </a:cubicBezTo>
                  <a:cubicBezTo>
                    <a:pt x="26" y="30"/>
                    <a:pt x="26" y="30"/>
                    <a:pt x="26" y="30"/>
                  </a:cubicBezTo>
                  <a:cubicBezTo>
                    <a:pt x="26" y="29"/>
                    <a:pt x="26" y="28"/>
                    <a:pt x="26" y="27"/>
                  </a:cubicBezTo>
                  <a:cubicBezTo>
                    <a:pt x="26" y="26"/>
                    <a:pt x="26" y="25"/>
                    <a:pt x="26" y="24"/>
                  </a:cubicBezTo>
                  <a:cubicBezTo>
                    <a:pt x="26" y="24"/>
                    <a:pt x="26" y="23"/>
                    <a:pt x="26" y="22"/>
                  </a:cubicBezTo>
                  <a:cubicBezTo>
                    <a:pt x="26" y="22"/>
                    <a:pt x="26" y="21"/>
                    <a:pt x="26" y="21"/>
                  </a:cubicBezTo>
                  <a:cubicBezTo>
                    <a:pt x="26" y="21"/>
                    <a:pt x="27" y="21"/>
                    <a:pt x="27" y="21"/>
                  </a:cubicBezTo>
                  <a:cubicBezTo>
                    <a:pt x="28" y="21"/>
                    <a:pt x="28" y="21"/>
                    <a:pt x="29" y="21"/>
                  </a:cubicBezTo>
                  <a:cubicBezTo>
                    <a:pt x="29" y="21"/>
                    <a:pt x="29" y="21"/>
                    <a:pt x="30" y="21"/>
                  </a:cubicBezTo>
                  <a:cubicBezTo>
                    <a:pt x="30" y="21"/>
                    <a:pt x="31" y="21"/>
                    <a:pt x="31" y="21"/>
                  </a:cubicBezTo>
                  <a:cubicBezTo>
                    <a:pt x="32" y="21"/>
                    <a:pt x="31" y="20"/>
                    <a:pt x="31" y="20"/>
                  </a:cubicBezTo>
                  <a:cubicBezTo>
                    <a:pt x="31" y="19"/>
                    <a:pt x="31" y="19"/>
                    <a:pt x="31" y="1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2" name="Freeform 113"/>
            <p:cNvSpPr>
              <a:spLocks/>
            </p:cNvSpPr>
            <p:nvPr/>
          </p:nvSpPr>
          <p:spPr bwMode="auto">
            <a:xfrm>
              <a:off x="4981577" y="3076576"/>
              <a:ext cx="312738" cy="377825"/>
            </a:xfrm>
            <a:custGeom>
              <a:avLst/>
              <a:gdLst>
                <a:gd name="T0" fmla="*/ 27 w 29"/>
                <a:gd name="T1" fmla="*/ 29 h 35"/>
                <a:gd name="T2" fmla="*/ 27 w 29"/>
                <a:gd name="T3" fmla="*/ 26 h 35"/>
                <a:gd name="T4" fmla="*/ 26 w 29"/>
                <a:gd name="T5" fmla="*/ 24 h 35"/>
                <a:gd name="T6" fmla="*/ 27 w 29"/>
                <a:gd name="T7" fmla="*/ 22 h 35"/>
                <a:gd name="T8" fmla="*/ 26 w 29"/>
                <a:gd name="T9" fmla="*/ 20 h 35"/>
                <a:gd name="T10" fmla="*/ 26 w 29"/>
                <a:gd name="T11" fmla="*/ 18 h 35"/>
                <a:gd name="T12" fmla="*/ 26 w 29"/>
                <a:gd name="T13" fmla="*/ 17 h 35"/>
                <a:gd name="T14" fmla="*/ 28 w 29"/>
                <a:gd name="T15" fmla="*/ 16 h 35"/>
                <a:gd name="T16" fmla="*/ 28 w 29"/>
                <a:gd name="T17" fmla="*/ 15 h 35"/>
                <a:gd name="T18" fmla="*/ 27 w 29"/>
                <a:gd name="T19" fmla="*/ 14 h 35"/>
                <a:gd name="T20" fmla="*/ 26 w 29"/>
                <a:gd name="T21" fmla="*/ 14 h 35"/>
                <a:gd name="T22" fmla="*/ 24 w 29"/>
                <a:gd name="T23" fmla="*/ 13 h 35"/>
                <a:gd name="T24" fmla="*/ 22 w 29"/>
                <a:gd name="T25" fmla="*/ 9 h 35"/>
                <a:gd name="T26" fmla="*/ 19 w 29"/>
                <a:gd name="T27" fmla="*/ 7 h 35"/>
                <a:gd name="T28" fmla="*/ 15 w 29"/>
                <a:gd name="T29" fmla="*/ 5 h 35"/>
                <a:gd name="T30" fmla="*/ 13 w 29"/>
                <a:gd name="T31" fmla="*/ 3 h 35"/>
                <a:gd name="T32" fmla="*/ 14 w 29"/>
                <a:gd name="T33" fmla="*/ 2 h 35"/>
                <a:gd name="T34" fmla="*/ 13 w 29"/>
                <a:gd name="T35" fmla="*/ 1 h 35"/>
                <a:gd name="T36" fmla="*/ 12 w 29"/>
                <a:gd name="T37" fmla="*/ 0 h 35"/>
                <a:gd name="T38" fmla="*/ 10 w 29"/>
                <a:gd name="T39" fmla="*/ 0 h 35"/>
                <a:gd name="T40" fmla="*/ 9 w 29"/>
                <a:gd name="T41" fmla="*/ 2 h 35"/>
                <a:gd name="T42" fmla="*/ 8 w 29"/>
                <a:gd name="T43" fmla="*/ 4 h 35"/>
                <a:gd name="T44" fmla="*/ 7 w 29"/>
                <a:gd name="T45" fmla="*/ 4 h 35"/>
                <a:gd name="T46" fmla="*/ 4 w 29"/>
                <a:gd name="T47" fmla="*/ 4 h 35"/>
                <a:gd name="T48" fmla="*/ 5 w 29"/>
                <a:gd name="T49" fmla="*/ 5 h 35"/>
                <a:gd name="T50" fmla="*/ 5 w 29"/>
                <a:gd name="T51" fmla="*/ 7 h 35"/>
                <a:gd name="T52" fmla="*/ 4 w 29"/>
                <a:gd name="T53" fmla="*/ 7 h 35"/>
                <a:gd name="T54" fmla="*/ 5 w 29"/>
                <a:gd name="T55" fmla="*/ 9 h 35"/>
                <a:gd name="T56" fmla="*/ 4 w 29"/>
                <a:gd name="T57" fmla="*/ 10 h 35"/>
                <a:gd name="T58" fmla="*/ 4 w 29"/>
                <a:gd name="T59" fmla="*/ 12 h 35"/>
                <a:gd name="T60" fmla="*/ 3 w 29"/>
                <a:gd name="T61" fmla="*/ 13 h 35"/>
                <a:gd name="T62" fmla="*/ 2 w 29"/>
                <a:gd name="T63" fmla="*/ 12 h 35"/>
                <a:gd name="T64" fmla="*/ 1 w 29"/>
                <a:gd name="T65" fmla="*/ 11 h 35"/>
                <a:gd name="T66" fmla="*/ 1 w 29"/>
                <a:gd name="T67" fmla="*/ 14 h 35"/>
                <a:gd name="T68" fmla="*/ 2 w 29"/>
                <a:gd name="T69" fmla="*/ 17 h 35"/>
                <a:gd name="T70" fmla="*/ 2 w 29"/>
                <a:gd name="T71" fmla="*/ 18 h 35"/>
                <a:gd name="T72" fmla="*/ 2 w 29"/>
                <a:gd name="T73" fmla="*/ 20 h 35"/>
                <a:gd name="T74" fmla="*/ 3 w 29"/>
                <a:gd name="T75" fmla="*/ 22 h 35"/>
                <a:gd name="T76" fmla="*/ 4 w 29"/>
                <a:gd name="T77" fmla="*/ 24 h 35"/>
                <a:gd name="T78" fmla="*/ 5 w 29"/>
                <a:gd name="T79" fmla="*/ 26 h 35"/>
                <a:gd name="T80" fmla="*/ 6 w 29"/>
                <a:gd name="T81" fmla="*/ 25 h 35"/>
                <a:gd name="T82" fmla="*/ 8 w 29"/>
                <a:gd name="T83" fmla="*/ 26 h 35"/>
                <a:gd name="T84" fmla="*/ 11 w 29"/>
                <a:gd name="T85" fmla="*/ 28 h 35"/>
                <a:gd name="T86" fmla="*/ 13 w 29"/>
                <a:gd name="T87" fmla="*/ 29 h 35"/>
                <a:gd name="T88" fmla="*/ 14 w 29"/>
                <a:gd name="T89" fmla="*/ 30 h 35"/>
                <a:gd name="T90" fmla="*/ 15 w 29"/>
                <a:gd name="T91" fmla="*/ 33 h 35"/>
                <a:gd name="T92" fmla="*/ 15 w 29"/>
                <a:gd name="T93" fmla="*/ 34 h 35"/>
                <a:gd name="T94" fmla="*/ 16 w 29"/>
                <a:gd name="T95" fmla="*/ 34 h 35"/>
                <a:gd name="T96" fmla="*/ 18 w 29"/>
                <a:gd name="T97" fmla="*/ 34 h 35"/>
                <a:gd name="T98" fmla="*/ 19 w 29"/>
                <a:gd name="T99" fmla="*/ 35 h 35"/>
                <a:gd name="T100" fmla="*/ 20 w 29"/>
                <a:gd name="T101" fmla="*/ 34 h 35"/>
                <a:gd name="T102" fmla="*/ 22 w 29"/>
                <a:gd name="T103" fmla="*/ 34 h 35"/>
                <a:gd name="T104" fmla="*/ 23 w 29"/>
                <a:gd name="T105" fmla="*/ 33 h 35"/>
                <a:gd name="T106" fmla="*/ 25 w 29"/>
                <a:gd name="T107" fmla="*/ 33 h 35"/>
                <a:gd name="T108" fmla="*/ 26 w 29"/>
                <a:gd name="T109" fmla="*/ 33 h 35"/>
                <a:gd name="T110" fmla="*/ 27 w 29"/>
                <a:gd name="T111" fmla="*/ 32 h 35"/>
                <a:gd name="T112" fmla="*/ 28 w 29"/>
                <a:gd name="T113" fmla="*/ 31 h 35"/>
                <a:gd name="T114" fmla="*/ 29 w 29"/>
                <a:gd name="T11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 h="35">
                  <a:moveTo>
                    <a:pt x="28" y="30"/>
                  </a:moveTo>
                  <a:cubicBezTo>
                    <a:pt x="27" y="30"/>
                    <a:pt x="27" y="29"/>
                    <a:pt x="27" y="29"/>
                  </a:cubicBezTo>
                  <a:cubicBezTo>
                    <a:pt x="27" y="28"/>
                    <a:pt x="27" y="28"/>
                    <a:pt x="27" y="27"/>
                  </a:cubicBezTo>
                  <a:cubicBezTo>
                    <a:pt x="27" y="27"/>
                    <a:pt x="27" y="27"/>
                    <a:pt x="27" y="26"/>
                  </a:cubicBezTo>
                  <a:cubicBezTo>
                    <a:pt x="26" y="26"/>
                    <a:pt x="27" y="25"/>
                    <a:pt x="26" y="25"/>
                  </a:cubicBezTo>
                  <a:cubicBezTo>
                    <a:pt x="26" y="24"/>
                    <a:pt x="26" y="24"/>
                    <a:pt x="26" y="24"/>
                  </a:cubicBezTo>
                  <a:cubicBezTo>
                    <a:pt x="26" y="23"/>
                    <a:pt x="26" y="23"/>
                    <a:pt x="26" y="23"/>
                  </a:cubicBezTo>
                  <a:cubicBezTo>
                    <a:pt x="27" y="22"/>
                    <a:pt x="27" y="22"/>
                    <a:pt x="27" y="22"/>
                  </a:cubicBezTo>
                  <a:cubicBezTo>
                    <a:pt x="27" y="21"/>
                    <a:pt x="27" y="21"/>
                    <a:pt x="27" y="20"/>
                  </a:cubicBezTo>
                  <a:cubicBezTo>
                    <a:pt x="27" y="20"/>
                    <a:pt x="26" y="20"/>
                    <a:pt x="26" y="20"/>
                  </a:cubicBezTo>
                  <a:cubicBezTo>
                    <a:pt x="26" y="19"/>
                    <a:pt x="26" y="19"/>
                    <a:pt x="25" y="19"/>
                  </a:cubicBezTo>
                  <a:cubicBezTo>
                    <a:pt x="25" y="18"/>
                    <a:pt x="26" y="18"/>
                    <a:pt x="26" y="18"/>
                  </a:cubicBezTo>
                  <a:cubicBezTo>
                    <a:pt x="26" y="17"/>
                    <a:pt x="26" y="17"/>
                    <a:pt x="26" y="17"/>
                  </a:cubicBezTo>
                  <a:cubicBezTo>
                    <a:pt x="26" y="17"/>
                    <a:pt x="26" y="17"/>
                    <a:pt x="26" y="17"/>
                  </a:cubicBezTo>
                  <a:cubicBezTo>
                    <a:pt x="27" y="17"/>
                    <a:pt x="27" y="16"/>
                    <a:pt x="28" y="16"/>
                  </a:cubicBezTo>
                  <a:cubicBezTo>
                    <a:pt x="28" y="16"/>
                    <a:pt x="28" y="17"/>
                    <a:pt x="28" y="16"/>
                  </a:cubicBezTo>
                  <a:cubicBezTo>
                    <a:pt x="29" y="16"/>
                    <a:pt x="29" y="16"/>
                    <a:pt x="28" y="16"/>
                  </a:cubicBezTo>
                  <a:cubicBezTo>
                    <a:pt x="28" y="15"/>
                    <a:pt x="28" y="15"/>
                    <a:pt x="28" y="15"/>
                  </a:cubicBezTo>
                  <a:cubicBezTo>
                    <a:pt x="28" y="15"/>
                    <a:pt x="28" y="15"/>
                    <a:pt x="28" y="14"/>
                  </a:cubicBezTo>
                  <a:cubicBezTo>
                    <a:pt x="27" y="14"/>
                    <a:pt x="27" y="14"/>
                    <a:pt x="27" y="14"/>
                  </a:cubicBezTo>
                  <a:cubicBezTo>
                    <a:pt x="27" y="14"/>
                    <a:pt x="27" y="14"/>
                    <a:pt x="27" y="14"/>
                  </a:cubicBezTo>
                  <a:cubicBezTo>
                    <a:pt x="27" y="14"/>
                    <a:pt x="26" y="14"/>
                    <a:pt x="26" y="14"/>
                  </a:cubicBezTo>
                  <a:cubicBezTo>
                    <a:pt x="26" y="14"/>
                    <a:pt x="25" y="14"/>
                    <a:pt x="25" y="13"/>
                  </a:cubicBezTo>
                  <a:cubicBezTo>
                    <a:pt x="24" y="13"/>
                    <a:pt x="24" y="13"/>
                    <a:pt x="24" y="13"/>
                  </a:cubicBezTo>
                  <a:cubicBezTo>
                    <a:pt x="23" y="12"/>
                    <a:pt x="23" y="12"/>
                    <a:pt x="22" y="11"/>
                  </a:cubicBezTo>
                  <a:cubicBezTo>
                    <a:pt x="22" y="10"/>
                    <a:pt x="23" y="10"/>
                    <a:pt x="22" y="9"/>
                  </a:cubicBezTo>
                  <a:cubicBezTo>
                    <a:pt x="22" y="9"/>
                    <a:pt x="21" y="9"/>
                    <a:pt x="21" y="8"/>
                  </a:cubicBezTo>
                  <a:cubicBezTo>
                    <a:pt x="20" y="8"/>
                    <a:pt x="20" y="8"/>
                    <a:pt x="19" y="7"/>
                  </a:cubicBezTo>
                  <a:cubicBezTo>
                    <a:pt x="19" y="7"/>
                    <a:pt x="18" y="6"/>
                    <a:pt x="18" y="6"/>
                  </a:cubicBezTo>
                  <a:cubicBezTo>
                    <a:pt x="17" y="5"/>
                    <a:pt x="16" y="5"/>
                    <a:pt x="15" y="5"/>
                  </a:cubicBezTo>
                  <a:cubicBezTo>
                    <a:pt x="15" y="5"/>
                    <a:pt x="14" y="4"/>
                    <a:pt x="13" y="4"/>
                  </a:cubicBezTo>
                  <a:cubicBezTo>
                    <a:pt x="13" y="3"/>
                    <a:pt x="13" y="3"/>
                    <a:pt x="13" y="3"/>
                  </a:cubicBezTo>
                  <a:cubicBezTo>
                    <a:pt x="14" y="3"/>
                    <a:pt x="13" y="3"/>
                    <a:pt x="13" y="3"/>
                  </a:cubicBezTo>
                  <a:cubicBezTo>
                    <a:pt x="13" y="2"/>
                    <a:pt x="14" y="2"/>
                    <a:pt x="14" y="2"/>
                  </a:cubicBezTo>
                  <a:cubicBezTo>
                    <a:pt x="14" y="2"/>
                    <a:pt x="14" y="2"/>
                    <a:pt x="14" y="1"/>
                  </a:cubicBezTo>
                  <a:cubicBezTo>
                    <a:pt x="14" y="1"/>
                    <a:pt x="14" y="1"/>
                    <a:pt x="13" y="1"/>
                  </a:cubicBezTo>
                  <a:cubicBezTo>
                    <a:pt x="13" y="1"/>
                    <a:pt x="13" y="1"/>
                    <a:pt x="13" y="0"/>
                  </a:cubicBezTo>
                  <a:cubicBezTo>
                    <a:pt x="12" y="0"/>
                    <a:pt x="12" y="0"/>
                    <a:pt x="12" y="0"/>
                  </a:cubicBezTo>
                  <a:cubicBezTo>
                    <a:pt x="12" y="0"/>
                    <a:pt x="12" y="0"/>
                    <a:pt x="11" y="0"/>
                  </a:cubicBezTo>
                  <a:cubicBezTo>
                    <a:pt x="11" y="0"/>
                    <a:pt x="11" y="0"/>
                    <a:pt x="10" y="0"/>
                  </a:cubicBezTo>
                  <a:cubicBezTo>
                    <a:pt x="10" y="1"/>
                    <a:pt x="9" y="1"/>
                    <a:pt x="9" y="1"/>
                  </a:cubicBezTo>
                  <a:cubicBezTo>
                    <a:pt x="9" y="1"/>
                    <a:pt x="9" y="1"/>
                    <a:pt x="9" y="2"/>
                  </a:cubicBezTo>
                  <a:cubicBezTo>
                    <a:pt x="8" y="2"/>
                    <a:pt x="8" y="2"/>
                    <a:pt x="8" y="3"/>
                  </a:cubicBezTo>
                  <a:cubicBezTo>
                    <a:pt x="8" y="3"/>
                    <a:pt x="8" y="3"/>
                    <a:pt x="8" y="4"/>
                  </a:cubicBezTo>
                  <a:cubicBezTo>
                    <a:pt x="8" y="4"/>
                    <a:pt x="8" y="4"/>
                    <a:pt x="8" y="4"/>
                  </a:cubicBezTo>
                  <a:cubicBezTo>
                    <a:pt x="7" y="4"/>
                    <a:pt x="7" y="4"/>
                    <a:pt x="7" y="4"/>
                  </a:cubicBezTo>
                  <a:cubicBezTo>
                    <a:pt x="6" y="4"/>
                    <a:pt x="6" y="3"/>
                    <a:pt x="5" y="4"/>
                  </a:cubicBezTo>
                  <a:cubicBezTo>
                    <a:pt x="5" y="4"/>
                    <a:pt x="4" y="4"/>
                    <a:pt x="4" y="4"/>
                  </a:cubicBezTo>
                  <a:cubicBezTo>
                    <a:pt x="4" y="5"/>
                    <a:pt x="4" y="5"/>
                    <a:pt x="4" y="5"/>
                  </a:cubicBezTo>
                  <a:cubicBezTo>
                    <a:pt x="5" y="5"/>
                    <a:pt x="5" y="5"/>
                    <a:pt x="5" y="5"/>
                  </a:cubicBezTo>
                  <a:cubicBezTo>
                    <a:pt x="5" y="6"/>
                    <a:pt x="5" y="6"/>
                    <a:pt x="5" y="6"/>
                  </a:cubicBezTo>
                  <a:cubicBezTo>
                    <a:pt x="5" y="6"/>
                    <a:pt x="6" y="7"/>
                    <a:pt x="5" y="7"/>
                  </a:cubicBezTo>
                  <a:cubicBezTo>
                    <a:pt x="5" y="7"/>
                    <a:pt x="5" y="8"/>
                    <a:pt x="5" y="8"/>
                  </a:cubicBezTo>
                  <a:cubicBezTo>
                    <a:pt x="5" y="8"/>
                    <a:pt x="5" y="7"/>
                    <a:pt x="4" y="7"/>
                  </a:cubicBezTo>
                  <a:cubicBezTo>
                    <a:pt x="4" y="8"/>
                    <a:pt x="4" y="8"/>
                    <a:pt x="4" y="8"/>
                  </a:cubicBezTo>
                  <a:cubicBezTo>
                    <a:pt x="4" y="8"/>
                    <a:pt x="4" y="8"/>
                    <a:pt x="5" y="9"/>
                  </a:cubicBezTo>
                  <a:cubicBezTo>
                    <a:pt x="5" y="9"/>
                    <a:pt x="5" y="9"/>
                    <a:pt x="5" y="9"/>
                  </a:cubicBezTo>
                  <a:cubicBezTo>
                    <a:pt x="5" y="10"/>
                    <a:pt x="5" y="10"/>
                    <a:pt x="4" y="10"/>
                  </a:cubicBezTo>
                  <a:cubicBezTo>
                    <a:pt x="4" y="11"/>
                    <a:pt x="4" y="11"/>
                    <a:pt x="4" y="11"/>
                  </a:cubicBezTo>
                  <a:cubicBezTo>
                    <a:pt x="4" y="12"/>
                    <a:pt x="4" y="12"/>
                    <a:pt x="4" y="12"/>
                  </a:cubicBezTo>
                  <a:cubicBezTo>
                    <a:pt x="4" y="13"/>
                    <a:pt x="4" y="13"/>
                    <a:pt x="3" y="13"/>
                  </a:cubicBezTo>
                  <a:cubicBezTo>
                    <a:pt x="3" y="13"/>
                    <a:pt x="3" y="13"/>
                    <a:pt x="3" y="13"/>
                  </a:cubicBezTo>
                  <a:cubicBezTo>
                    <a:pt x="2" y="13"/>
                    <a:pt x="2" y="13"/>
                    <a:pt x="2" y="13"/>
                  </a:cubicBezTo>
                  <a:cubicBezTo>
                    <a:pt x="2" y="12"/>
                    <a:pt x="2" y="12"/>
                    <a:pt x="2" y="12"/>
                  </a:cubicBezTo>
                  <a:cubicBezTo>
                    <a:pt x="2" y="11"/>
                    <a:pt x="2" y="11"/>
                    <a:pt x="1" y="11"/>
                  </a:cubicBezTo>
                  <a:cubicBezTo>
                    <a:pt x="1" y="11"/>
                    <a:pt x="1" y="11"/>
                    <a:pt x="1" y="11"/>
                  </a:cubicBezTo>
                  <a:cubicBezTo>
                    <a:pt x="0" y="12"/>
                    <a:pt x="1" y="12"/>
                    <a:pt x="1" y="13"/>
                  </a:cubicBezTo>
                  <a:cubicBezTo>
                    <a:pt x="1" y="13"/>
                    <a:pt x="1" y="13"/>
                    <a:pt x="1" y="14"/>
                  </a:cubicBezTo>
                  <a:cubicBezTo>
                    <a:pt x="1" y="14"/>
                    <a:pt x="1" y="14"/>
                    <a:pt x="1" y="15"/>
                  </a:cubicBezTo>
                  <a:cubicBezTo>
                    <a:pt x="1" y="16"/>
                    <a:pt x="1" y="16"/>
                    <a:pt x="2" y="17"/>
                  </a:cubicBezTo>
                  <a:cubicBezTo>
                    <a:pt x="2" y="17"/>
                    <a:pt x="2" y="17"/>
                    <a:pt x="2" y="17"/>
                  </a:cubicBezTo>
                  <a:cubicBezTo>
                    <a:pt x="2" y="18"/>
                    <a:pt x="1" y="18"/>
                    <a:pt x="2" y="18"/>
                  </a:cubicBezTo>
                  <a:cubicBezTo>
                    <a:pt x="2" y="19"/>
                    <a:pt x="2" y="19"/>
                    <a:pt x="2" y="19"/>
                  </a:cubicBezTo>
                  <a:cubicBezTo>
                    <a:pt x="2" y="20"/>
                    <a:pt x="2" y="20"/>
                    <a:pt x="2" y="20"/>
                  </a:cubicBezTo>
                  <a:cubicBezTo>
                    <a:pt x="2" y="21"/>
                    <a:pt x="3" y="20"/>
                    <a:pt x="3" y="21"/>
                  </a:cubicBezTo>
                  <a:cubicBezTo>
                    <a:pt x="3" y="21"/>
                    <a:pt x="3" y="22"/>
                    <a:pt x="3" y="22"/>
                  </a:cubicBezTo>
                  <a:cubicBezTo>
                    <a:pt x="3" y="23"/>
                    <a:pt x="4" y="23"/>
                    <a:pt x="4" y="23"/>
                  </a:cubicBezTo>
                  <a:cubicBezTo>
                    <a:pt x="4" y="24"/>
                    <a:pt x="4" y="24"/>
                    <a:pt x="4" y="24"/>
                  </a:cubicBezTo>
                  <a:cubicBezTo>
                    <a:pt x="4" y="25"/>
                    <a:pt x="5" y="25"/>
                    <a:pt x="5" y="25"/>
                  </a:cubicBezTo>
                  <a:cubicBezTo>
                    <a:pt x="5" y="25"/>
                    <a:pt x="5" y="26"/>
                    <a:pt x="5" y="26"/>
                  </a:cubicBezTo>
                  <a:cubicBezTo>
                    <a:pt x="5" y="26"/>
                    <a:pt x="5" y="26"/>
                    <a:pt x="5" y="26"/>
                  </a:cubicBezTo>
                  <a:cubicBezTo>
                    <a:pt x="6" y="26"/>
                    <a:pt x="6" y="26"/>
                    <a:pt x="6" y="25"/>
                  </a:cubicBezTo>
                  <a:cubicBezTo>
                    <a:pt x="6" y="26"/>
                    <a:pt x="6" y="26"/>
                    <a:pt x="6" y="26"/>
                  </a:cubicBezTo>
                  <a:cubicBezTo>
                    <a:pt x="7" y="26"/>
                    <a:pt x="7" y="26"/>
                    <a:pt x="8" y="26"/>
                  </a:cubicBezTo>
                  <a:cubicBezTo>
                    <a:pt x="8" y="27"/>
                    <a:pt x="9" y="27"/>
                    <a:pt x="9" y="27"/>
                  </a:cubicBezTo>
                  <a:cubicBezTo>
                    <a:pt x="10" y="28"/>
                    <a:pt x="10" y="28"/>
                    <a:pt x="11" y="28"/>
                  </a:cubicBezTo>
                  <a:cubicBezTo>
                    <a:pt x="11" y="28"/>
                    <a:pt x="12" y="28"/>
                    <a:pt x="12" y="28"/>
                  </a:cubicBezTo>
                  <a:cubicBezTo>
                    <a:pt x="12" y="28"/>
                    <a:pt x="13" y="28"/>
                    <a:pt x="13" y="29"/>
                  </a:cubicBezTo>
                  <a:cubicBezTo>
                    <a:pt x="13" y="29"/>
                    <a:pt x="14" y="29"/>
                    <a:pt x="14" y="29"/>
                  </a:cubicBezTo>
                  <a:cubicBezTo>
                    <a:pt x="14" y="30"/>
                    <a:pt x="14" y="30"/>
                    <a:pt x="14" y="30"/>
                  </a:cubicBezTo>
                  <a:cubicBezTo>
                    <a:pt x="15" y="31"/>
                    <a:pt x="14" y="31"/>
                    <a:pt x="14" y="31"/>
                  </a:cubicBezTo>
                  <a:cubicBezTo>
                    <a:pt x="15" y="32"/>
                    <a:pt x="14" y="32"/>
                    <a:pt x="15" y="33"/>
                  </a:cubicBezTo>
                  <a:cubicBezTo>
                    <a:pt x="15" y="33"/>
                    <a:pt x="15" y="33"/>
                    <a:pt x="15" y="33"/>
                  </a:cubicBezTo>
                  <a:cubicBezTo>
                    <a:pt x="15" y="34"/>
                    <a:pt x="15" y="34"/>
                    <a:pt x="15" y="34"/>
                  </a:cubicBezTo>
                  <a:cubicBezTo>
                    <a:pt x="15" y="34"/>
                    <a:pt x="15" y="34"/>
                    <a:pt x="15" y="34"/>
                  </a:cubicBezTo>
                  <a:cubicBezTo>
                    <a:pt x="15" y="34"/>
                    <a:pt x="15" y="34"/>
                    <a:pt x="16" y="34"/>
                  </a:cubicBezTo>
                  <a:cubicBezTo>
                    <a:pt x="16" y="34"/>
                    <a:pt x="16" y="34"/>
                    <a:pt x="17" y="34"/>
                  </a:cubicBezTo>
                  <a:cubicBezTo>
                    <a:pt x="17" y="34"/>
                    <a:pt x="17" y="34"/>
                    <a:pt x="18" y="34"/>
                  </a:cubicBezTo>
                  <a:cubicBezTo>
                    <a:pt x="18" y="34"/>
                    <a:pt x="18" y="34"/>
                    <a:pt x="18" y="34"/>
                  </a:cubicBezTo>
                  <a:cubicBezTo>
                    <a:pt x="18" y="35"/>
                    <a:pt x="19" y="35"/>
                    <a:pt x="19" y="35"/>
                  </a:cubicBezTo>
                  <a:cubicBezTo>
                    <a:pt x="19" y="34"/>
                    <a:pt x="19" y="34"/>
                    <a:pt x="20" y="34"/>
                  </a:cubicBezTo>
                  <a:cubicBezTo>
                    <a:pt x="20" y="34"/>
                    <a:pt x="20" y="34"/>
                    <a:pt x="20" y="34"/>
                  </a:cubicBezTo>
                  <a:cubicBezTo>
                    <a:pt x="21" y="34"/>
                    <a:pt x="21" y="35"/>
                    <a:pt x="21" y="35"/>
                  </a:cubicBezTo>
                  <a:cubicBezTo>
                    <a:pt x="22" y="35"/>
                    <a:pt x="22" y="34"/>
                    <a:pt x="22" y="34"/>
                  </a:cubicBezTo>
                  <a:cubicBezTo>
                    <a:pt x="22" y="34"/>
                    <a:pt x="22" y="33"/>
                    <a:pt x="23" y="33"/>
                  </a:cubicBezTo>
                  <a:cubicBezTo>
                    <a:pt x="23" y="33"/>
                    <a:pt x="23" y="33"/>
                    <a:pt x="23" y="33"/>
                  </a:cubicBezTo>
                  <a:cubicBezTo>
                    <a:pt x="24" y="33"/>
                    <a:pt x="24" y="34"/>
                    <a:pt x="24" y="34"/>
                  </a:cubicBezTo>
                  <a:cubicBezTo>
                    <a:pt x="24" y="34"/>
                    <a:pt x="24" y="33"/>
                    <a:pt x="25" y="33"/>
                  </a:cubicBezTo>
                  <a:cubicBezTo>
                    <a:pt x="25" y="33"/>
                    <a:pt x="25" y="33"/>
                    <a:pt x="26" y="33"/>
                  </a:cubicBezTo>
                  <a:cubicBezTo>
                    <a:pt x="26" y="33"/>
                    <a:pt x="26" y="33"/>
                    <a:pt x="26" y="33"/>
                  </a:cubicBezTo>
                  <a:cubicBezTo>
                    <a:pt x="27" y="33"/>
                    <a:pt x="26" y="32"/>
                    <a:pt x="27" y="32"/>
                  </a:cubicBezTo>
                  <a:cubicBezTo>
                    <a:pt x="27" y="32"/>
                    <a:pt x="27" y="32"/>
                    <a:pt x="27" y="32"/>
                  </a:cubicBezTo>
                  <a:cubicBezTo>
                    <a:pt x="27" y="32"/>
                    <a:pt x="28" y="32"/>
                    <a:pt x="28" y="32"/>
                  </a:cubicBezTo>
                  <a:cubicBezTo>
                    <a:pt x="28" y="32"/>
                    <a:pt x="28" y="32"/>
                    <a:pt x="28" y="31"/>
                  </a:cubicBezTo>
                  <a:cubicBezTo>
                    <a:pt x="28" y="31"/>
                    <a:pt x="29" y="31"/>
                    <a:pt x="29" y="31"/>
                  </a:cubicBezTo>
                  <a:cubicBezTo>
                    <a:pt x="29" y="31"/>
                    <a:pt x="29" y="31"/>
                    <a:pt x="29" y="31"/>
                  </a:cubicBezTo>
                  <a:cubicBezTo>
                    <a:pt x="28" y="30"/>
                    <a:pt x="28" y="30"/>
                    <a:pt x="28" y="3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3" name="Freeform 114"/>
            <p:cNvSpPr>
              <a:spLocks/>
            </p:cNvSpPr>
            <p:nvPr/>
          </p:nvSpPr>
          <p:spPr bwMode="auto">
            <a:xfrm>
              <a:off x="5111752" y="3378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4" name="Freeform 115"/>
            <p:cNvSpPr>
              <a:spLocks/>
            </p:cNvSpPr>
            <p:nvPr/>
          </p:nvSpPr>
          <p:spPr bwMode="auto">
            <a:xfrm>
              <a:off x="5100639" y="2632076"/>
              <a:ext cx="409575" cy="346075"/>
            </a:xfrm>
            <a:custGeom>
              <a:avLst/>
              <a:gdLst>
                <a:gd name="T0" fmla="*/ 36 w 38"/>
                <a:gd name="T1" fmla="*/ 19 h 32"/>
                <a:gd name="T2" fmla="*/ 34 w 38"/>
                <a:gd name="T3" fmla="*/ 18 h 32"/>
                <a:gd name="T4" fmla="*/ 31 w 38"/>
                <a:gd name="T5" fmla="*/ 17 h 32"/>
                <a:gd name="T6" fmla="*/ 28 w 38"/>
                <a:gd name="T7" fmla="*/ 16 h 32"/>
                <a:gd name="T8" fmla="*/ 26 w 38"/>
                <a:gd name="T9" fmla="*/ 16 h 32"/>
                <a:gd name="T10" fmla="*/ 25 w 38"/>
                <a:gd name="T11" fmla="*/ 13 h 32"/>
                <a:gd name="T12" fmla="*/ 24 w 38"/>
                <a:gd name="T13" fmla="*/ 11 h 32"/>
                <a:gd name="T14" fmla="*/ 24 w 38"/>
                <a:gd name="T15" fmla="*/ 10 h 32"/>
                <a:gd name="T16" fmla="*/ 23 w 38"/>
                <a:gd name="T17" fmla="*/ 10 h 32"/>
                <a:gd name="T18" fmla="*/ 22 w 38"/>
                <a:gd name="T19" fmla="*/ 10 h 32"/>
                <a:gd name="T20" fmla="*/ 22 w 38"/>
                <a:gd name="T21" fmla="*/ 7 h 32"/>
                <a:gd name="T22" fmla="*/ 23 w 38"/>
                <a:gd name="T23" fmla="*/ 6 h 32"/>
                <a:gd name="T24" fmla="*/ 21 w 38"/>
                <a:gd name="T25" fmla="*/ 4 h 32"/>
                <a:gd name="T26" fmla="*/ 20 w 38"/>
                <a:gd name="T27" fmla="*/ 2 h 32"/>
                <a:gd name="T28" fmla="*/ 17 w 38"/>
                <a:gd name="T29" fmla="*/ 1 h 32"/>
                <a:gd name="T30" fmla="*/ 16 w 38"/>
                <a:gd name="T31" fmla="*/ 0 h 32"/>
                <a:gd name="T32" fmla="*/ 14 w 38"/>
                <a:gd name="T33" fmla="*/ 1 h 32"/>
                <a:gd name="T34" fmla="*/ 13 w 38"/>
                <a:gd name="T35" fmla="*/ 1 h 32"/>
                <a:gd name="T36" fmla="*/ 11 w 38"/>
                <a:gd name="T37" fmla="*/ 1 h 32"/>
                <a:gd name="T38" fmla="*/ 11 w 38"/>
                <a:gd name="T39" fmla="*/ 3 h 32"/>
                <a:gd name="T40" fmla="*/ 9 w 38"/>
                <a:gd name="T41" fmla="*/ 2 h 32"/>
                <a:gd name="T42" fmla="*/ 8 w 38"/>
                <a:gd name="T43" fmla="*/ 2 h 32"/>
                <a:gd name="T44" fmla="*/ 7 w 38"/>
                <a:gd name="T45" fmla="*/ 5 h 32"/>
                <a:gd name="T46" fmla="*/ 6 w 38"/>
                <a:gd name="T47" fmla="*/ 6 h 32"/>
                <a:gd name="T48" fmla="*/ 5 w 38"/>
                <a:gd name="T49" fmla="*/ 7 h 32"/>
                <a:gd name="T50" fmla="*/ 5 w 38"/>
                <a:gd name="T51" fmla="*/ 9 h 32"/>
                <a:gd name="T52" fmla="*/ 4 w 38"/>
                <a:gd name="T53" fmla="*/ 10 h 32"/>
                <a:gd name="T54" fmla="*/ 3 w 38"/>
                <a:gd name="T55" fmla="*/ 12 h 32"/>
                <a:gd name="T56" fmla="*/ 2 w 38"/>
                <a:gd name="T57" fmla="*/ 15 h 32"/>
                <a:gd name="T58" fmla="*/ 2 w 38"/>
                <a:gd name="T59" fmla="*/ 16 h 32"/>
                <a:gd name="T60" fmla="*/ 2 w 38"/>
                <a:gd name="T61" fmla="*/ 18 h 32"/>
                <a:gd name="T62" fmla="*/ 0 w 38"/>
                <a:gd name="T63" fmla="*/ 17 h 32"/>
                <a:gd name="T64" fmla="*/ 0 w 38"/>
                <a:gd name="T65" fmla="*/ 19 h 32"/>
                <a:gd name="T66" fmla="*/ 2 w 38"/>
                <a:gd name="T67" fmla="*/ 20 h 32"/>
                <a:gd name="T68" fmla="*/ 4 w 38"/>
                <a:gd name="T69" fmla="*/ 22 h 32"/>
                <a:gd name="T70" fmla="*/ 5 w 38"/>
                <a:gd name="T71" fmla="*/ 24 h 32"/>
                <a:gd name="T72" fmla="*/ 6 w 38"/>
                <a:gd name="T73" fmla="*/ 26 h 32"/>
                <a:gd name="T74" fmla="*/ 7 w 38"/>
                <a:gd name="T75" fmla="*/ 27 h 32"/>
                <a:gd name="T76" fmla="*/ 7 w 38"/>
                <a:gd name="T77" fmla="*/ 28 h 32"/>
                <a:gd name="T78" fmla="*/ 8 w 38"/>
                <a:gd name="T79" fmla="*/ 29 h 32"/>
                <a:gd name="T80" fmla="*/ 10 w 38"/>
                <a:gd name="T81" fmla="*/ 29 h 32"/>
                <a:gd name="T82" fmla="*/ 12 w 38"/>
                <a:gd name="T83" fmla="*/ 31 h 32"/>
                <a:gd name="T84" fmla="*/ 14 w 38"/>
                <a:gd name="T85" fmla="*/ 31 h 32"/>
                <a:gd name="T86" fmla="*/ 16 w 38"/>
                <a:gd name="T87" fmla="*/ 32 h 32"/>
                <a:gd name="T88" fmla="*/ 17 w 38"/>
                <a:gd name="T89" fmla="*/ 31 h 32"/>
                <a:gd name="T90" fmla="*/ 19 w 38"/>
                <a:gd name="T91" fmla="*/ 30 h 32"/>
                <a:gd name="T92" fmla="*/ 20 w 38"/>
                <a:gd name="T93" fmla="*/ 30 h 32"/>
                <a:gd name="T94" fmla="*/ 22 w 38"/>
                <a:gd name="T95" fmla="*/ 30 h 32"/>
                <a:gd name="T96" fmla="*/ 23 w 38"/>
                <a:gd name="T97" fmla="*/ 30 h 32"/>
                <a:gd name="T98" fmla="*/ 25 w 38"/>
                <a:gd name="T99" fmla="*/ 29 h 32"/>
                <a:gd name="T100" fmla="*/ 26 w 38"/>
                <a:gd name="T101" fmla="*/ 28 h 32"/>
                <a:gd name="T102" fmla="*/ 29 w 38"/>
                <a:gd name="T103" fmla="*/ 28 h 32"/>
                <a:gd name="T104" fmla="*/ 30 w 38"/>
                <a:gd name="T105" fmla="*/ 27 h 32"/>
                <a:gd name="T106" fmla="*/ 32 w 38"/>
                <a:gd name="T107" fmla="*/ 25 h 32"/>
                <a:gd name="T108" fmla="*/ 34 w 38"/>
                <a:gd name="T109" fmla="*/ 23 h 32"/>
                <a:gd name="T110" fmla="*/ 36 w 38"/>
                <a:gd name="T111" fmla="*/ 21 h 32"/>
                <a:gd name="T112" fmla="*/ 37 w 38"/>
                <a:gd name="T113" fmla="*/ 19 h 32"/>
                <a:gd name="T114" fmla="*/ 37 w 38"/>
                <a:gd name="T11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2">
                  <a:moveTo>
                    <a:pt x="37" y="19"/>
                  </a:moveTo>
                  <a:cubicBezTo>
                    <a:pt x="37" y="19"/>
                    <a:pt x="36" y="19"/>
                    <a:pt x="36" y="19"/>
                  </a:cubicBezTo>
                  <a:cubicBezTo>
                    <a:pt x="35" y="19"/>
                    <a:pt x="35" y="19"/>
                    <a:pt x="34" y="19"/>
                  </a:cubicBezTo>
                  <a:cubicBezTo>
                    <a:pt x="34" y="19"/>
                    <a:pt x="34" y="18"/>
                    <a:pt x="34" y="18"/>
                  </a:cubicBezTo>
                  <a:cubicBezTo>
                    <a:pt x="33" y="18"/>
                    <a:pt x="33" y="18"/>
                    <a:pt x="33" y="18"/>
                  </a:cubicBezTo>
                  <a:cubicBezTo>
                    <a:pt x="32" y="18"/>
                    <a:pt x="32" y="17"/>
                    <a:pt x="31" y="17"/>
                  </a:cubicBezTo>
                  <a:cubicBezTo>
                    <a:pt x="30" y="17"/>
                    <a:pt x="30" y="17"/>
                    <a:pt x="29" y="17"/>
                  </a:cubicBezTo>
                  <a:cubicBezTo>
                    <a:pt x="28" y="17"/>
                    <a:pt x="28" y="17"/>
                    <a:pt x="28" y="16"/>
                  </a:cubicBezTo>
                  <a:cubicBezTo>
                    <a:pt x="27" y="16"/>
                    <a:pt x="27" y="16"/>
                    <a:pt x="26" y="16"/>
                  </a:cubicBezTo>
                  <a:cubicBezTo>
                    <a:pt x="26" y="16"/>
                    <a:pt x="26" y="16"/>
                    <a:pt x="26" y="16"/>
                  </a:cubicBezTo>
                  <a:cubicBezTo>
                    <a:pt x="26" y="15"/>
                    <a:pt x="25" y="15"/>
                    <a:pt x="25" y="15"/>
                  </a:cubicBezTo>
                  <a:cubicBezTo>
                    <a:pt x="25" y="14"/>
                    <a:pt x="26" y="13"/>
                    <a:pt x="25" y="13"/>
                  </a:cubicBezTo>
                  <a:cubicBezTo>
                    <a:pt x="25" y="12"/>
                    <a:pt x="25" y="12"/>
                    <a:pt x="25" y="12"/>
                  </a:cubicBezTo>
                  <a:cubicBezTo>
                    <a:pt x="24" y="12"/>
                    <a:pt x="24" y="11"/>
                    <a:pt x="24" y="11"/>
                  </a:cubicBezTo>
                  <a:cubicBezTo>
                    <a:pt x="24" y="11"/>
                    <a:pt x="24" y="11"/>
                    <a:pt x="24" y="11"/>
                  </a:cubicBezTo>
                  <a:cubicBezTo>
                    <a:pt x="24" y="11"/>
                    <a:pt x="24" y="10"/>
                    <a:pt x="24" y="10"/>
                  </a:cubicBezTo>
                  <a:cubicBezTo>
                    <a:pt x="24" y="10"/>
                    <a:pt x="24" y="10"/>
                    <a:pt x="23" y="10"/>
                  </a:cubicBezTo>
                  <a:cubicBezTo>
                    <a:pt x="23" y="10"/>
                    <a:pt x="23" y="10"/>
                    <a:pt x="23" y="10"/>
                  </a:cubicBezTo>
                  <a:cubicBezTo>
                    <a:pt x="23" y="10"/>
                    <a:pt x="23" y="11"/>
                    <a:pt x="22" y="11"/>
                  </a:cubicBezTo>
                  <a:cubicBezTo>
                    <a:pt x="22" y="11"/>
                    <a:pt x="22" y="10"/>
                    <a:pt x="22" y="10"/>
                  </a:cubicBezTo>
                  <a:cubicBezTo>
                    <a:pt x="21" y="9"/>
                    <a:pt x="22" y="9"/>
                    <a:pt x="22" y="8"/>
                  </a:cubicBezTo>
                  <a:cubicBezTo>
                    <a:pt x="22" y="8"/>
                    <a:pt x="22" y="8"/>
                    <a:pt x="22" y="7"/>
                  </a:cubicBezTo>
                  <a:cubicBezTo>
                    <a:pt x="23" y="7"/>
                    <a:pt x="23" y="6"/>
                    <a:pt x="23" y="6"/>
                  </a:cubicBezTo>
                  <a:cubicBezTo>
                    <a:pt x="23" y="6"/>
                    <a:pt x="23" y="6"/>
                    <a:pt x="23" y="6"/>
                  </a:cubicBezTo>
                  <a:cubicBezTo>
                    <a:pt x="22" y="6"/>
                    <a:pt x="22" y="6"/>
                    <a:pt x="22" y="5"/>
                  </a:cubicBezTo>
                  <a:cubicBezTo>
                    <a:pt x="22" y="5"/>
                    <a:pt x="22" y="5"/>
                    <a:pt x="21" y="4"/>
                  </a:cubicBezTo>
                  <a:cubicBezTo>
                    <a:pt x="21" y="4"/>
                    <a:pt x="21" y="4"/>
                    <a:pt x="21" y="3"/>
                  </a:cubicBezTo>
                  <a:cubicBezTo>
                    <a:pt x="20" y="3"/>
                    <a:pt x="20" y="3"/>
                    <a:pt x="20" y="2"/>
                  </a:cubicBezTo>
                  <a:cubicBezTo>
                    <a:pt x="19" y="2"/>
                    <a:pt x="19" y="2"/>
                    <a:pt x="19" y="2"/>
                  </a:cubicBezTo>
                  <a:cubicBezTo>
                    <a:pt x="18" y="1"/>
                    <a:pt x="18" y="1"/>
                    <a:pt x="17" y="1"/>
                  </a:cubicBezTo>
                  <a:cubicBezTo>
                    <a:pt x="17" y="1"/>
                    <a:pt x="17" y="1"/>
                    <a:pt x="17" y="1"/>
                  </a:cubicBezTo>
                  <a:cubicBezTo>
                    <a:pt x="16" y="1"/>
                    <a:pt x="16" y="0"/>
                    <a:pt x="16" y="0"/>
                  </a:cubicBezTo>
                  <a:cubicBezTo>
                    <a:pt x="16" y="0"/>
                    <a:pt x="15" y="1"/>
                    <a:pt x="15" y="1"/>
                  </a:cubicBezTo>
                  <a:cubicBezTo>
                    <a:pt x="15" y="1"/>
                    <a:pt x="15" y="1"/>
                    <a:pt x="14" y="1"/>
                  </a:cubicBezTo>
                  <a:cubicBezTo>
                    <a:pt x="14" y="1"/>
                    <a:pt x="14" y="2"/>
                    <a:pt x="13" y="1"/>
                  </a:cubicBezTo>
                  <a:cubicBezTo>
                    <a:pt x="13" y="1"/>
                    <a:pt x="13" y="1"/>
                    <a:pt x="13" y="1"/>
                  </a:cubicBezTo>
                  <a:cubicBezTo>
                    <a:pt x="12" y="0"/>
                    <a:pt x="12" y="0"/>
                    <a:pt x="12" y="0"/>
                  </a:cubicBezTo>
                  <a:cubicBezTo>
                    <a:pt x="12" y="0"/>
                    <a:pt x="11" y="0"/>
                    <a:pt x="11" y="1"/>
                  </a:cubicBezTo>
                  <a:cubicBezTo>
                    <a:pt x="11" y="1"/>
                    <a:pt x="11" y="2"/>
                    <a:pt x="11" y="2"/>
                  </a:cubicBezTo>
                  <a:cubicBezTo>
                    <a:pt x="11" y="2"/>
                    <a:pt x="11" y="3"/>
                    <a:pt x="11" y="3"/>
                  </a:cubicBezTo>
                  <a:cubicBezTo>
                    <a:pt x="10" y="3"/>
                    <a:pt x="10" y="2"/>
                    <a:pt x="10" y="2"/>
                  </a:cubicBezTo>
                  <a:cubicBezTo>
                    <a:pt x="10" y="2"/>
                    <a:pt x="9" y="2"/>
                    <a:pt x="9" y="2"/>
                  </a:cubicBezTo>
                  <a:cubicBezTo>
                    <a:pt x="8" y="2"/>
                    <a:pt x="8" y="3"/>
                    <a:pt x="8" y="3"/>
                  </a:cubicBezTo>
                  <a:cubicBezTo>
                    <a:pt x="8" y="2"/>
                    <a:pt x="8" y="2"/>
                    <a:pt x="8" y="2"/>
                  </a:cubicBezTo>
                  <a:cubicBezTo>
                    <a:pt x="8" y="3"/>
                    <a:pt x="8" y="3"/>
                    <a:pt x="8" y="4"/>
                  </a:cubicBezTo>
                  <a:cubicBezTo>
                    <a:pt x="8" y="4"/>
                    <a:pt x="8" y="5"/>
                    <a:pt x="7" y="5"/>
                  </a:cubicBezTo>
                  <a:cubicBezTo>
                    <a:pt x="7" y="5"/>
                    <a:pt x="7" y="5"/>
                    <a:pt x="6" y="5"/>
                  </a:cubicBezTo>
                  <a:cubicBezTo>
                    <a:pt x="6" y="5"/>
                    <a:pt x="6" y="6"/>
                    <a:pt x="6" y="6"/>
                  </a:cubicBezTo>
                  <a:cubicBezTo>
                    <a:pt x="6" y="6"/>
                    <a:pt x="5" y="6"/>
                    <a:pt x="5" y="7"/>
                  </a:cubicBezTo>
                  <a:cubicBezTo>
                    <a:pt x="5" y="7"/>
                    <a:pt x="5" y="7"/>
                    <a:pt x="5" y="7"/>
                  </a:cubicBezTo>
                  <a:cubicBezTo>
                    <a:pt x="5" y="8"/>
                    <a:pt x="5" y="7"/>
                    <a:pt x="5" y="8"/>
                  </a:cubicBezTo>
                  <a:cubicBezTo>
                    <a:pt x="4" y="8"/>
                    <a:pt x="5" y="8"/>
                    <a:pt x="5" y="9"/>
                  </a:cubicBezTo>
                  <a:cubicBezTo>
                    <a:pt x="5" y="9"/>
                    <a:pt x="5" y="9"/>
                    <a:pt x="5" y="10"/>
                  </a:cubicBezTo>
                  <a:cubicBezTo>
                    <a:pt x="4" y="10"/>
                    <a:pt x="4" y="10"/>
                    <a:pt x="4" y="10"/>
                  </a:cubicBezTo>
                  <a:cubicBezTo>
                    <a:pt x="4" y="11"/>
                    <a:pt x="3" y="11"/>
                    <a:pt x="3" y="11"/>
                  </a:cubicBezTo>
                  <a:cubicBezTo>
                    <a:pt x="3" y="11"/>
                    <a:pt x="3" y="12"/>
                    <a:pt x="3" y="12"/>
                  </a:cubicBezTo>
                  <a:cubicBezTo>
                    <a:pt x="2" y="12"/>
                    <a:pt x="2" y="13"/>
                    <a:pt x="2" y="13"/>
                  </a:cubicBezTo>
                  <a:cubicBezTo>
                    <a:pt x="2" y="14"/>
                    <a:pt x="2" y="14"/>
                    <a:pt x="2" y="15"/>
                  </a:cubicBezTo>
                  <a:cubicBezTo>
                    <a:pt x="2" y="15"/>
                    <a:pt x="2" y="16"/>
                    <a:pt x="2" y="16"/>
                  </a:cubicBezTo>
                  <a:cubicBezTo>
                    <a:pt x="2" y="16"/>
                    <a:pt x="2" y="16"/>
                    <a:pt x="2" y="16"/>
                  </a:cubicBezTo>
                  <a:cubicBezTo>
                    <a:pt x="2" y="17"/>
                    <a:pt x="3" y="17"/>
                    <a:pt x="2" y="17"/>
                  </a:cubicBezTo>
                  <a:cubicBezTo>
                    <a:pt x="2" y="18"/>
                    <a:pt x="2" y="18"/>
                    <a:pt x="2" y="18"/>
                  </a:cubicBezTo>
                  <a:cubicBezTo>
                    <a:pt x="1" y="18"/>
                    <a:pt x="1" y="17"/>
                    <a:pt x="1" y="17"/>
                  </a:cubicBezTo>
                  <a:cubicBezTo>
                    <a:pt x="1" y="17"/>
                    <a:pt x="0" y="17"/>
                    <a:pt x="0" y="17"/>
                  </a:cubicBezTo>
                  <a:cubicBezTo>
                    <a:pt x="0" y="18"/>
                    <a:pt x="0" y="18"/>
                    <a:pt x="0" y="19"/>
                  </a:cubicBezTo>
                  <a:cubicBezTo>
                    <a:pt x="0" y="19"/>
                    <a:pt x="0" y="19"/>
                    <a:pt x="0" y="19"/>
                  </a:cubicBezTo>
                  <a:cubicBezTo>
                    <a:pt x="0" y="20"/>
                    <a:pt x="1" y="19"/>
                    <a:pt x="1" y="20"/>
                  </a:cubicBezTo>
                  <a:cubicBezTo>
                    <a:pt x="1" y="20"/>
                    <a:pt x="2" y="20"/>
                    <a:pt x="2" y="20"/>
                  </a:cubicBezTo>
                  <a:cubicBezTo>
                    <a:pt x="2" y="21"/>
                    <a:pt x="3" y="21"/>
                    <a:pt x="3" y="21"/>
                  </a:cubicBezTo>
                  <a:cubicBezTo>
                    <a:pt x="3" y="22"/>
                    <a:pt x="3" y="22"/>
                    <a:pt x="4" y="22"/>
                  </a:cubicBezTo>
                  <a:cubicBezTo>
                    <a:pt x="4" y="22"/>
                    <a:pt x="4" y="22"/>
                    <a:pt x="4" y="23"/>
                  </a:cubicBezTo>
                  <a:cubicBezTo>
                    <a:pt x="5" y="23"/>
                    <a:pt x="4" y="23"/>
                    <a:pt x="5" y="24"/>
                  </a:cubicBezTo>
                  <a:cubicBezTo>
                    <a:pt x="5" y="24"/>
                    <a:pt x="5" y="25"/>
                    <a:pt x="5" y="25"/>
                  </a:cubicBezTo>
                  <a:cubicBezTo>
                    <a:pt x="5" y="25"/>
                    <a:pt x="5" y="26"/>
                    <a:pt x="6" y="26"/>
                  </a:cubicBezTo>
                  <a:cubicBezTo>
                    <a:pt x="6" y="26"/>
                    <a:pt x="6" y="26"/>
                    <a:pt x="6" y="26"/>
                  </a:cubicBezTo>
                  <a:cubicBezTo>
                    <a:pt x="7" y="26"/>
                    <a:pt x="7" y="26"/>
                    <a:pt x="7" y="27"/>
                  </a:cubicBezTo>
                  <a:cubicBezTo>
                    <a:pt x="7" y="27"/>
                    <a:pt x="7" y="27"/>
                    <a:pt x="7" y="27"/>
                  </a:cubicBezTo>
                  <a:cubicBezTo>
                    <a:pt x="7" y="28"/>
                    <a:pt x="7" y="28"/>
                    <a:pt x="7" y="28"/>
                  </a:cubicBezTo>
                  <a:cubicBezTo>
                    <a:pt x="7" y="29"/>
                    <a:pt x="7" y="29"/>
                    <a:pt x="7" y="29"/>
                  </a:cubicBezTo>
                  <a:cubicBezTo>
                    <a:pt x="8" y="29"/>
                    <a:pt x="8" y="29"/>
                    <a:pt x="8" y="29"/>
                  </a:cubicBezTo>
                  <a:cubicBezTo>
                    <a:pt x="9" y="29"/>
                    <a:pt x="9" y="29"/>
                    <a:pt x="10" y="29"/>
                  </a:cubicBezTo>
                  <a:cubicBezTo>
                    <a:pt x="10" y="29"/>
                    <a:pt x="10" y="29"/>
                    <a:pt x="10" y="29"/>
                  </a:cubicBezTo>
                  <a:cubicBezTo>
                    <a:pt x="11" y="29"/>
                    <a:pt x="11" y="29"/>
                    <a:pt x="11" y="30"/>
                  </a:cubicBezTo>
                  <a:cubicBezTo>
                    <a:pt x="12" y="30"/>
                    <a:pt x="12" y="30"/>
                    <a:pt x="12" y="31"/>
                  </a:cubicBezTo>
                  <a:cubicBezTo>
                    <a:pt x="13" y="31"/>
                    <a:pt x="13" y="31"/>
                    <a:pt x="13" y="31"/>
                  </a:cubicBezTo>
                  <a:cubicBezTo>
                    <a:pt x="13" y="31"/>
                    <a:pt x="14" y="31"/>
                    <a:pt x="14" y="31"/>
                  </a:cubicBezTo>
                  <a:cubicBezTo>
                    <a:pt x="14" y="31"/>
                    <a:pt x="15" y="31"/>
                    <a:pt x="15" y="31"/>
                  </a:cubicBezTo>
                  <a:cubicBezTo>
                    <a:pt x="15" y="31"/>
                    <a:pt x="15" y="32"/>
                    <a:pt x="16" y="32"/>
                  </a:cubicBezTo>
                  <a:cubicBezTo>
                    <a:pt x="16" y="32"/>
                    <a:pt x="16" y="32"/>
                    <a:pt x="16" y="32"/>
                  </a:cubicBezTo>
                  <a:cubicBezTo>
                    <a:pt x="17" y="32"/>
                    <a:pt x="17" y="31"/>
                    <a:pt x="17" y="31"/>
                  </a:cubicBezTo>
                  <a:cubicBezTo>
                    <a:pt x="17" y="30"/>
                    <a:pt x="17" y="30"/>
                    <a:pt x="18" y="30"/>
                  </a:cubicBezTo>
                  <a:cubicBezTo>
                    <a:pt x="18" y="30"/>
                    <a:pt x="18" y="30"/>
                    <a:pt x="19" y="30"/>
                  </a:cubicBezTo>
                  <a:cubicBezTo>
                    <a:pt x="19" y="30"/>
                    <a:pt x="19" y="29"/>
                    <a:pt x="19" y="29"/>
                  </a:cubicBezTo>
                  <a:cubicBezTo>
                    <a:pt x="19" y="29"/>
                    <a:pt x="19" y="30"/>
                    <a:pt x="20" y="30"/>
                  </a:cubicBezTo>
                  <a:cubicBezTo>
                    <a:pt x="20" y="30"/>
                    <a:pt x="20" y="30"/>
                    <a:pt x="21" y="30"/>
                  </a:cubicBezTo>
                  <a:cubicBezTo>
                    <a:pt x="21" y="30"/>
                    <a:pt x="21" y="30"/>
                    <a:pt x="22" y="30"/>
                  </a:cubicBezTo>
                  <a:cubicBezTo>
                    <a:pt x="22" y="30"/>
                    <a:pt x="22" y="30"/>
                    <a:pt x="22" y="30"/>
                  </a:cubicBezTo>
                  <a:cubicBezTo>
                    <a:pt x="22" y="30"/>
                    <a:pt x="23" y="30"/>
                    <a:pt x="23" y="30"/>
                  </a:cubicBezTo>
                  <a:cubicBezTo>
                    <a:pt x="24" y="30"/>
                    <a:pt x="24" y="30"/>
                    <a:pt x="24" y="30"/>
                  </a:cubicBezTo>
                  <a:cubicBezTo>
                    <a:pt x="25" y="29"/>
                    <a:pt x="25" y="29"/>
                    <a:pt x="25" y="29"/>
                  </a:cubicBezTo>
                  <a:cubicBezTo>
                    <a:pt x="25" y="29"/>
                    <a:pt x="26" y="29"/>
                    <a:pt x="26" y="28"/>
                  </a:cubicBezTo>
                  <a:cubicBezTo>
                    <a:pt x="26" y="28"/>
                    <a:pt x="26" y="28"/>
                    <a:pt x="26" y="28"/>
                  </a:cubicBezTo>
                  <a:cubicBezTo>
                    <a:pt x="27" y="27"/>
                    <a:pt x="27" y="28"/>
                    <a:pt x="27" y="27"/>
                  </a:cubicBezTo>
                  <a:cubicBezTo>
                    <a:pt x="28" y="27"/>
                    <a:pt x="28" y="28"/>
                    <a:pt x="29" y="28"/>
                  </a:cubicBezTo>
                  <a:cubicBezTo>
                    <a:pt x="29" y="28"/>
                    <a:pt x="29" y="28"/>
                    <a:pt x="30" y="28"/>
                  </a:cubicBezTo>
                  <a:cubicBezTo>
                    <a:pt x="30" y="28"/>
                    <a:pt x="30" y="28"/>
                    <a:pt x="30" y="27"/>
                  </a:cubicBezTo>
                  <a:cubicBezTo>
                    <a:pt x="31" y="27"/>
                    <a:pt x="31" y="27"/>
                    <a:pt x="31" y="27"/>
                  </a:cubicBezTo>
                  <a:cubicBezTo>
                    <a:pt x="31" y="26"/>
                    <a:pt x="31" y="26"/>
                    <a:pt x="32" y="25"/>
                  </a:cubicBezTo>
                  <a:cubicBezTo>
                    <a:pt x="32" y="25"/>
                    <a:pt x="33" y="25"/>
                    <a:pt x="33" y="24"/>
                  </a:cubicBezTo>
                  <a:cubicBezTo>
                    <a:pt x="33" y="24"/>
                    <a:pt x="34" y="24"/>
                    <a:pt x="34" y="23"/>
                  </a:cubicBezTo>
                  <a:cubicBezTo>
                    <a:pt x="34" y="23"/>
                    <a:pt x="34" y="23"/>
                    <a:pt x="35" y="22"/>
                  </a:cubicBezTo>
                  <a:cubicBezTo>
                    <a:pt x="35" y="22"/>
                    <a:pt x="35" y="22"/>
                    <a:pt x="36" y="21"/>
                  </a:cubicBezTo>
                  <a:cubicBezTo>
                    <a:pt x="36" y="21"/>
                    <a:pt x="36" y="21"/>
                    <a:pt x="37" y="20"/>
                  </a:cubicBezTo>
                  <a:cubicBezTo>
                    <a:pt x="37" y="20"/>
                    <a:pt x="37" y="20"/>
                    <a:pt x="37" y="19"/>
                  </a:cubicBezTo>
                  <a:cubicBezTo>
                    <a:pt x="37" y="19"/>
                    <a:pt x="38" y="19"/>
                    <a:pt x="37" y="19"/>
                  </a:cubicBezTo>
                  <a:cubicBezTo>
                    <a:pt x="37" y="19"/>
                    <a:pt x="37" y="19"/>
                    <a:pt x="37" y="1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5" name="Freeform 116"/>
            <p:cNvSpPr>
              <a:spLocks/>
            </p:cNvSpPr>
            <p:nvPr/>
          </p:nvSpPr>
          <p:spPr bwMode="auto">
            <a:xfrm>
              <a:off x="3535364" y="1897064"/>
              <a:ext cx="31750" cy="11113"/>
            </a:xfrm>
            <a:custGeom>
              <a:avLst/>
              <a:gdLst>
                <a:gd name="T0" fmla="*/ 1 w 3"/>
                <a:gd name="T1" fmla="*/ 0 h 1"/>
                <a:gd name="T2" fmla="*/ 1 w 3"/>
                <a:gd name="T3" fmla="*/ 0 h 1"/>
                <a:gd name="T4" fmla="*/ 1 w 3"/>
                <a:gd name="T5" fmla="*/ 1 h 1"/>
                <a:gd name="T6" fmla="*/ 2 w 3"/>
                <a:gd name="T7" fmla="*/ 1 h 1"/>
                <a:gd name="T8" fmla="*/ 3 w 3"/>
                <a:gd name="T9" fmla="*/ 1 h 1"/>
                <a:gd name="T10" fmla="*/ 3 w 3"/>
                <a:gd name="T11" fmla="*/ 0 h 1"/>
                <a:gd name="T12" fmla="*/ 1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1" y="0"/>
                    <a:pt x="1" y="0"/>
                    <a:pt x="1" y="0"/>
                  </a:cubicBezTo>
                  <a:cubicBezTo>
                    <a:pt x="0" y="1"/>
                    <a:pt x="1" y="1"/>
                    <a:pt x="1" y="1"/>
                  </a:cubicBezTo>
                  <a:cubicBezTo>
                    <a:pt x="1" y="1"/>
                    <a:pt x="1" y="1"/>
                    <a:pt x="2" y="1"/>
                  </a:cubicBezTo>
                  <a:cubicBezTo>
                    <a:pt x="2" y="1"/>
                    <a:pt x="3" y="1"/>
                    <a:pt x="3" y="1"/>
                  </a:cubicBezTo>
                  <a:cubicBezTo>
                    <a:pt x="3" y="1"/>
                    <a:pt x="3" y="1"/>
                    <a:pt x="3"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6" name="Freeform 117"/>
            <p:cNvSpPr>
              <a:spLocks/>
            </p:cNvSpPr>
            <p:nvPr/>
          </p:nvSpPr>
          <p:spPr bwMode="auto">
            <a:xfrm>
              <a:off x="4475164" y="1011239"/>
              <a:ext cx="9525" cy="11113"/>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7" name="Freeform 118"/>
            <p:cNvSpPr>
              <a:spLocks/>
            </p:cNvSpPr>
            <p:nvPr/>
          </p:nvSpPr>
          <p:spPr bwMode="auto">
            <a:xfrm>
              <a:off x="4484689" y="1000126"/>
              <a:ext cx="33338" cy="11113"/>
            </a:xfrm>
            <a:custGeom>
              <a:avLst/>
              <a:gdLst>
                <a:gd name="T0" fmla="*/ 2 w 3"/>
                <a:gd name="T1" fmla="*/ 1 h 1"/>
                <a:gd name="T2" fmla="*/ 1 w 3"/>
                <a:gd name="T3" fmla="*/ 1 h 1"/>
                <a:gd name="T4" fmla="*/ 0 w 3"/>
                <a:gd name="T5" fmla="*/ 1 h 1"/>
                <a:gd name="T6" fmla="*/ 1 w 3"/>
                <a:gd name="T7" fmla="*/ 1 h 1"/>
                <a:gd name="T8" fmla="*/ 2 w 3"/>
                <a:gd name="T9" fmla="*/ 1 h 1"/>
                <a:gd name="T10" fmla="*/ 3 w 3"/>
                <a:gd name="T11" fmla="*/ 1 h 1"/>
                <a:gd name="T12" fmla="*/ 2 w 3"/>
                <a:gd name="T13" fmla="*/ 0 h 1"/>
                <a:gd name="T14" fmla="*/ 2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1"/>
                  </a:moveTo>
                  <a:cubicBezTo>
                    <a:pt x="1" y="1"/>
                    <a:pt x="1" y="1"/>
                    <a:pt x="1" y="1"/>
                  </a:cubicBezTo>
                  <a:cubicBezTo>
                    <a:pt x="1" y="1"/>
                    <a:pt x="1" y="1"/>
                    <a:pt x="0" y="1"/>
                  </a:cubicBezTo>
                  <a:cubicBezTo>
                    <a:pt x="1" y="1"/>
                    <a:pt x="1" y="1"/>
                    <a:pt x="1" y="1"/>
                  </a:cubicBezTo>
                  <a:cubicBezTo>
                    <a:pt x="2" y="1"/>
                    <a:pt x="2" y="1"/>
                    <a:pt x="2" y="1"/>
                  </a:cubicBezTo>
                  <a:cubicBezTo>
                    <a:pt x="2" y="1"/>
                    <a:pt x="2" y="1"/>
                    <a:pt x="3" y="1"/>
                  </a:cubicBezTo>
                  <a:cubicBezTo>
                    <a:pt x="3" y="1"/>
                    <a:pt x="3" y="1"/>
                    <a:pt x="2" y="0"/>
                  </a:cubicBezTo>
                  <a:cubicBezTo>
                    <a:pt x="2" y="0"/>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8" name="Freeform 119"/>
            <p:cNvSpPr>
              <a:spLocks/>
            </p:cNvSpPr>
            <p:nvPr/>
          </p:nvSpPr>
          <p:spPr bwMode="auto">
            <a:xfrm>
              <a:off x="4518027" y="989014"/>
              <a:ext cx="20638" cy="22225"/>
            </a:xfrm>
            <a:custGeom>
              <a:avLst/>
              <a:gdLst>
                <a:gd name="T0" fmla="*/ 1 w 2"/>
                <a:gd name="T1" fmla="*/ 2 h 2"/>
                <a:gd name="T2" fmla="*/ 2 w 2"/>
                <a:gd name="T3" fmla="*/ 1 h 2"/>
                <a:gd name="T4" fmla="*/ 2 w 2"/>
                <a:gd name="T5" fmla="*/ 1 h 2"/>
                <a:gd name="T6" fmla="*/ 2 w 2"/>
                <a:gd name="T7" fmla="*/ 0 h 2"/>
                <a:gd name="T8" fmla="*/ 1 w 2"/>
                <a:gd name="T9" fmla="*/ 0 h 2"/>
                <a:gd name="T10" fmla="*/ 1 w 2"/>
                <a:gd name="T11" fmla="*/ 1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1"/>
                    <a:pt x="2" y="1"/>
                  </a:cubicBezTo>
                  <a:cubicBezTo>
                    <a:pt x="2" y="1"/>
                    <a:pt x="2" y="1"/>
                    <a:pt x="2" y="0"/>
                  </a:cubicBezTo>
                  <a:cubicBezTo>
                    <a:pt x="2" y="0"/>
                    <a:pt x="1" y="0"/>
                    <a:pt x="1" y="0"/>
                  </a:cubicBezTo>
                  <a:cubicBezTo>
                    <a:pt x="1" y="0"/>
                    <a:pt x="1" y="0"/>
                    <a:pt x="1" y="1"/>
                  </a:cubicBezTo>
                  <a:cubicBezTo>
                    <a:pt x="0" y="1"/>
                    <a:pt x="0" y="1"/>
                    <a:pt x="0" y="1"/>
                  </a:cubicBezTo>
                  <a:cubicBezTo>
                    <a:pt x="0" y="1"/>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29" name="Freeform 120"/>
            <p:cNvSpPr>
              <a:spLocks/>
            </p:cNvSpPr>
            <p:nvPr/>
          </p:nvSpPr>
          <p:spPr bwMode="auto">
            <a:xfrm>
              <a:off x="4495802" y="989014"/>
              <a:ext cx="42863" cy="11113"/>
            </a:xfrm>
            <a:custGeom>
              <a:avLst/>
              <a:gdLst>
                <a:gd name="T0" fmla="*/ 2 w 4"/>
                <a:gd name="T1" fmla="*/ 0 h 1"/>
                <a:gd name="T2" fmla="*/ 3 w 4"/>
                <a:gd name="T3" fmla="*/ 0 h 1"/>
                <a:gd name="T4" fmla="*/ 3 w 4"/>
                <a:gd name="T5" fmla="*/ 0 h 1"/>
                <a:gd name="T6" fmla="*/ 2 w 4"/>
                <a:gd name="T7" fmla="*/ 0 h 1"/>
                <a:gd name="T8" fmla="*/ 1 w 4"/>
                <a:gd name="T9" fmla="*/ 0 h 1"/>
                <a:gd name="T10" fmla="*/ 1 w 4"/>
                <a:gd name="T11" fmla="*/ 1 h 1"/>
                <a:gd name="T12" fmla="*/ 1 w 4"/>
                <a:gd name="T13" fmla="*/ 1 h 1"/>
                <a:gd name="T14" fmla="*/ 2 w 4"/>
                <a:gd name="T15" fmla="*/ 1 h 1"/>
                <a:gd name="T16" fmla="*/ 2 w 4"/>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2" y="0"/>
                  </a:moveTo>
                  <a:cubicBezTo>
                    <a:pt x="3" y="0"/>
                    <a:pt x="4" y="0"/>
                    <a:pt x="3" y="0"/>
                  </a:cubicBezTo>
                  <a:cubicBezTo>
                    <a:pt x="3" y="0"/>
                    <a:pt x="3" y="0"/>
                    <a:pt x="3" y="0"/>
                  </a:cubicBezTo>
                  <a:cubicBezTo>
                    <a:pt x="2" y="0"/>
                    <a:pt x="2" y="0"/>
                    <a:pt x="2" y="0"/>
                  </a:cubicBezTo>
                  <a:cubicBezTo>
                    <a:pt x="2" y="0"/>
                    <a:pt x="1" y="0"/>
                    <a:pt x="1" y="0"/>
                  </a:cubicBezTo>
                  <a:cubicBezTo>
                    <a:pt x="1" y="1"/>
                    <a:pt x="0" y="1"/>
                    <a:pt x="1" y="1"/>
                  </a:cubicBezTo>
                  <a:cubicBezTo>
                    <a:pt x="1" y="1"/>
                    <a:pt x="1" y="1"/>
                    <a:pt x="1" y="1"/>
                  </a:cubicBezTo>
                  <a:cubicBezTo>
                    <a:pt x="2" y="1"/>
                    <a:pt x="2" y="1"/>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0" name="Freeform 121"/>
            <p:cNvSpPr>
              <a:spLocks/>
            </p:cNvSpPr>
            <p:nvPr/>
          </p:nvSpPr>
          <p:spPr bwMode="auto">
            <a:xfrm>
              <a:off x="4646614" y="935039"/>
              <a:ext cx="22225"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1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1"/>
                    <a:pt x="1" y="1"/>
                  </a:cubicBezTo>
                  <a:cubicBezTo>
                    <a:pt x="0" y="1"/>
                    <a:pt x="0" y="1"/>
                    <a:pt x="0" y="1"/>
                  </a:cubicBezTo>
                  <a:cubicBezTo>
                    <a:pt x="0" y="1"/>
                    <a:pt x="0" y="1"/>
                    <a:pt x="1" y="1"/>
                  </a:cubicBezTo>
                  <a:cubicBezTo>
                    <a:pt x="1" y="1"/>
                    <a:pt x="1" y="1"/>
                    <a:pt x="1" y="2"/>
                  </a:cubicBezTo>
                  <a:cubicBezTo>
                    <a:pt x="1" y="2"/>
                    <a:pt x="2" y="2"/>
                    <a:pt x="2" y="1"/>
                  </a:cubicBezTo>
                  <a:cubicBezTo>
                    <a:pt x="2" y="1"/>
                    <a:pt x="2"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1" name="Freeform 122"/>
            <p:cNvSpPr>
              <a:spLocks/>
            </p:cNvSpPr>
            <p:nvPr/>
          </p:nvSpPr>
          <p:spPr bwMode="auto">
            <a:xfrm>
              <a:off x="4032252" y="935039"/>
              <a:ext cx="20638" cy="11113"/>
            </a:xfrm>
            <a:custGeom>
              <a:avLst/>
              <a:gdLst>
                <a:gd name="T0" fmla="*/ 1 w 2"/>
                <a:gd name="T1" fmla="*/ 1 h 1"/>
                <a:gd name="T2" fmla="*/ 1 w 2"/>
                <a:gd name="T3" fmla="*/ 1 h 1"/>
                <a:gd name="T4" fmla="*/ 2 w 2"/>
                <a:gd name="T5" fmla="*/ 0 h 1"/>
                <a:gd name="T6" fmla="*/ 1 w 2"/>
                <a:gd name="T7" fmla="*/ 0 h 1"/>
                <a:gd name="T8" fmla="*/ 1 w 2"/>
                <a:gd name="T9" fmla="*/ 0 h 1"/>
                <a:gd name="T10" fmla="*/ 0 w 2"/>
                <a:gd name="T11" fmla="*/ 1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2" y="0"/>
                    <a:pt x="2" y="0"/>
                    <a:pt x="2" y="0"/>
                  </a:cubicBezTo>
                  <a:cubicBezTo>
                    <a:pt x="2" y="0"/>
                    <a:pt x="1" y="0"/>
                    <a:pt x="1" y="0"/>
                  </a:cubicBezTo>
                  <a:cubicBezTo>
                    <a:pt x="1" y="0"/>
                    <a:pt x="1" y="0"/>
                    <a:pt x="1" y="0"/>
                  </a:cubicBezTo>
                  <a:cubicBezTo>
                    <a:pt x="1" y="0"/>
                    <a:pt x="0" y="0"/>
                    <a:pt x="0" y="1"/>
                  </a:cubicBezTo>
                  <a:cubicBezTo>
                    <a:pt x="0" y="1"/>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2" name="Freeform 123"/>
            <p:cNvSpPr>
              <a:spLocks/>
            </p:cNvSpPr>
            <p:nvPr/>
          </p:nvSpPr>
          <p:spPr bwMode="auto">
            <a:xfrm>
              <a:off x="4313239" y="935039"/>
              <a:ext cx="517525" cy="357188"/>
            </a:xfrm>
            <a:custGeom>
              <a:avLst/>
              <a:gdLst>
                <a:gd name="T0" fmla="*/ 1 w 48"/>
                <a:gd name="T1" fmla="*/ 27 h 33"/>
                <a:gd name="T2" fmla="*/ 1 w 48"/>
                <a:gd name="T3" fmla="*/ 29 h 33"/>
                <a:gd name="T4" fmla="*/ 2 w 48"/>
                <a:gd name="T5" fmla="*/ 32 h 33"/>
                <a:gd name="T6" fmla="*/ 6 w 48"/>
                <a:gd name="T7" fmla="*/ 33 h 33"/>
                <a:gd name="T8" fmla="*/ 10 w 48"/>
                <a:gd name="T9" fmla="*/ 31 h 33"/>
                <a:gd name="T10" fmla="*/ 11 w 48"/>
                <a:gd name="T11" fmla="*/ 30 h 33"/>
                <a:gd name="T12" fmla="*/ 13 w 48"/>
                <a:gd name="T13" fmla="*/ 30 h 33"/>
                <a:gd name="T14" fmla="*/ 15 w 48"/>
                <a:gd name="T15" fmla="*/ 29 h 33"/>
                <a:gd name="T16" fmla="*/ 16 w 48"/>
                <a:gd name="T17" fmla="*/ 27 h 33"/>
                <a:gd name="T18" fmla="*/ 16 w 48"/>
                <a:gd name="T19" fmla="*/ 25 h 33"/>
                <a:gd name="T20" fmla="*/ 15 w 48"/>
                <a:gd name="T21" fmla="*/ 22 h 33"/>
                <a:gd name="T22" fmla="*/ 15 w 48"/>
                <a:gd name="T23" fmla="*/ 18 h 33"/>
                <a:gd name="T24" fmla="*/ 17 w 48"/>
                <a:gd name="T25" fmla="*/ 18 h 33"/>
                <a:gd name="T26" fmla="*/ 17 w 48"/>
                <a:gd name="T27" fmla="*/ 17 h 33"/>
                <a:gd name="T28" fmla="*/ 18 w 48"/>
                <a:gd name="T29" fmla="*/ 14 h 33"/>
                <a:gd name="T30" fmla="*/ 19 w 48"/>
                <a:gd name="T31" fmla="*/ 12 h 33"/>
                <a:gd name="T32" fmla="*/ 21 w 48"/>
                <a:gd name="T33" fmla="*/ 10 h 33"/>
                <a:gd name="T34" fmla="*/ 22 w 48"/>
                <a:gd name="T35" fmla="*/ 8 h 33"/>
                <a:gd name="T36" fmla="*/ 24 w 48"/>
                <a:gd name="T37" fmla="*/ 6 h 33"/>
                <a:gd name="T38" fmla="*/ 27 w 48"/>
                <a:gd name="T39" fmla="*/ 7 h 33"/>
                <a:gd name="T40" fmla="*/ 28 w 48"/>
                <a:gd name="T41" fmla="*/ 5 h 33"/>
                <a:gd name="T42" fmla="*/ 30 w 48"/>
                <a:gd name="T43" fmla="*/ 5 h 33"/>
                <a:gd name="T44" fmla="*/ 34 w 48"/>
                <a:gd name="T45" fmla="*/ 6 h 33"/>
                <a:gd name="T46" fmla="*/ 37 w 48"/>
                <a:gd name="T47" fmla="*/ 6 h 33"/>
                <a:gd name="T48" fmla="*/ 38 w 48"/>
                <a:gd name="T49" fmla="*/ 4 h 33"/>
                <a:gd name="T50" fmla="*/ 41 w 48"/>
                <a:gd name="T51" fmla="*/ 3 h 33"/>
                <a:gd name="T52" fmla="*/ 44 w 48"/>
                <a:gd name="T53" fmla="*/ 4 h 33"/>
                <a:gd name="T54" fmla="*/ 44 w 48"/>
                <a:gd name="T55" fmla="*/ 6 h 33"/>
                <a:gd name="T56" fmla="*/ 46 w 48"/>
                <a:gd name="T57" fmla="*/ 4 h 33"/>
                <a:gd name="T58" fmla="*/ 48 w 48"/>
                <a:gd name="T59" fmla="*/ 4 h 33"/>
                <a:gd name="T60" fmla="*/ 45 w 48"/>
                <a:gd name="T61" fmla="*/ 3 h 33"/>
                <a:gd name="T62" fmla="*/ 46 w 48"/>
                <a:gd name="T63" fmla="*/ 2 h 33"/>
                <a:gd name="T64" fmla="*/ 45 w 48"/>
                <a:gd name="T65" fmla="*/ 1 h 33"/>
                <a:gd name="T66" fmla="*/ 42 w 48"/>
                <a:gd name="T67" fmla="*/ 1 h 33"/>
                <a:gd name="T68" fmla="*/ 40 w 48"/>
                <a:gd name="T69" fmla="*/ 0 h 33"/>
                <a:gd name="T70" fmla="*/ 39 w 48"/>
                <a:gd name="T71" fmla="*/ 1 h 33"/>
                <a:gd name="T72" fmla="*/ 37 w 48"/>
                <a:gd name="T73" fmla="*/ 2 h 33"/>
                <a:gd name="T74" fmla="*/ 37 w 48"/>
                <a:gd name="T75" fmla="*/ 1 h 33"/>
                <a:gd name="T76" fmla="*/ 34 w 48"/>
                <a:gd name="T77" fmla="*/ 1 h 33"/>
                <a:gd name="T78" fmla="*/ 33 w 48"/>
                <a:gd name="T79" fmla="*/ 2 h 33"/>
                <a:gd name="T80" fmla="*/ 30 w 48"/>
                <a:gd name="T81" fmla="*/ 2 h 33"/>
                <a:gd name="T82" fmla="*/ 28 w 48"/>
                <a:gd name="T83" fmla="*/ 3 h 33"/>
                <a:gd name="T84" fmla="*/ 26 w 48"/>
                <a:gd name="T85" fmla="*/ 3 h 33"/>
                <a:gd name="T86" fmla="*/ 24 w 48"/>
                <a:gd name="T87" fmla="*/ 4 h 33"/>
                <a:gd name="T88" fmla="*/ 21 w 48"/>
                <a:gd name="T89" fmla="*/ 5 h 33"/>
                <a:gd name="T90" fmla="*/ 20 w 48"/>
                <a:gd name="T91" fmla="*/ 7 h 33"/>
                <a:gd name="T92" fmla="*/ 18 w 48"/>
                <a:gd name="T93" fmla="*/ 8 h 33"/>
                <a:gd name="T94" fmla="*/ 16 w 48"/>
                <a:gd name="T95" fmla="*/ 10 h 33"/>
                <a:gd name="T96" fmla="*/ 15 w 48"/>
                <a:gd name="T97" fmla="*/ 12 h 33"/>
                <a:gd name="T98" fmla="*/ 13 w 48"/>
                <a:gd name="T99" fmla="*/ 15 h 33"/>
                <a:gd name="T100" fmla="*/ 11 w 48"/>
                <a:gd name="T101" fmla="*/ 16 h 33"/>
                <a:gd name="T102" fmla="*/ 10 w 48"/>
                <a:gd name="T103" fmla="*/ 17 h 33"/>
                <a:gd name="T104" fmla="*/ 9 w 48"/>
                <a:gd name="T105" fmla="*/ 18 h 33"/>
                <a:gd name="T106" fmla="*/ 7 w 48"/>
                <a:gd name="T107" fmla="*/ 20 h 33"/>
                <a:gd name="T108" fmla="*/ 4 w 48"/>
                <a:gd name="T109" fmla="*/ 20 h 33"/>
                <a:gd name="T110" fmla="*/ 2 w 48"/>
                <a:gd name="T111" fmla="*/ 22 h 33"/>
                <a:gd name="T112" fmla="*/ 0 w 48"/>
                <a:gd name="T113" fmla="*/ 23 h 33"/>
                <a:gd name="T114" fmla="*/ 0 w 48"/>
                <a:gd name="T115"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33">
                  <a:moveTo>
                    <a:pt x="0" y="26"/>
                  </a:moveTo>
                  <a:cubicBezTo>
                    <a:pt x="1" y="26"/>
                    <a:pt x="1" y="26"/>
                    <a:pt x="1" y="26"/>
                  </a:cubicBezTo>
                  <a:cubicBezTo>
                    <a:pt x="1" y="27"/>
                    <a:pt x="2" y="27"/>
                    <a:pt x="1" y="27"/>
                  </a:cubicBezTo>
                  <a:cubicBezTo>
                    <a:pt x="1" y="28"/>
                    <a:pt x="1" y="28"/>
                    <a:pt x="1" y="28"/>
                  </a:cubicBezTo>
                  <a:cubicBezTo>
                    <a:pt x="1" y="28"/>
                    <a:pt x="1" y="28"/>
                    <a:pt x="0" y="29"/>
                  </a:cubicBezTo>
                  <a:cubicBezTo>
                    <a:pt x="0" y="29"/>
                    <a:pt x="1" y="29"/>
                    <a:pt x="1" y="29"/>
                  </a:cubicBezTo>
                  <a:cubicBezTo>
                    <a:pt x="2" y="30"/>
                    <a:pt x="1" y="30"/>
                    <a:pt x="1" y="31"/>
                  </a:cubicBezTo>
                  <a:cubicBezTo>
                    <a:pt x="1" y="31"/>
                    <a:pt x="1" y="32"/>
                    <a:pt x="1" y="32"/>
                  </a:cubicBezTo>
                  <a:cubicBezTo>
                    <a:pt x="2" y="32"/>
                    <a:pt x="2" y="32"/>
                    <a:pt x="2" y="32"/>
                  </a:cubicBezTo>
                  <a:cubicBezTo>
                    <a:pt x="3" y="32"/>
                    <a:pt x="3" y="32"/>
                    <a:pt x="3" y="33"/>
                  </a:cubicBezTo>
                  <a:cubicBezTo>
                    <a:pt x="4" y="33"/>
                    <a:pt x="4" y="33"/>
                    <a:pt x="4" y="33"/>
                  </a:cubicBezTo>
                  <a:cubicBezTo>
                    <a:pt x="5" y="33"/>
                    <a:pt x="5" y="33"/>
                    <a:pt x="6" y="33"/>
                  </a:cubicBezTo>
                  <a:cubicBezTo>
                    <a:pt x="7" y="33"/>
                    <a:pt x="7" y="32"/>
                    <a:pt x="8" y="32"/>
                  </a:cubicBezTo>
                  <a:cubicBezTo>
                    <a:pt x="8" y="32"/>
                    <a:pt x="9" y="32"/>
                    <a:pt x="9" y="32"/>
                  </a:cubicBezTo>
                  <a:cubicBezTo>
                    <a:pt x="9" y="31"/>
                    <a:pt x="9" y="31"/>
                    <a:pt x="10" y="31"/>
                  </a:cubicBezTo>
                  <a:cubicBezTo>
                    <a:pt x="10" y="31"/>
                    <a:pt x="10" y="31"/>
                    <a:pt x="10" y="31"/>
                  </a:cubicBezTo>
                  <a:cubicBezTo>
                    <a:pt x="10" y="30"/>
                    <a:pt x="11" y="31"/>
                    <a:pt x="11" y="30"/>
                  </a:cubicBezTo>
                  <a:cubicBezTo>
                    <a:pt x="11" y="30"/>
                    <a:pt x="11" y="30"/>
                    <a:pt x="11" y="30"/>
                  </a:cubicBezTo>
                  <a:cubicBezTo>
                    <a:pt x="12" y="29"/>
                    <a:pt x="11" y="29"/>
                    <a:pt x="12" y="29"/>
                  </a:cubicBezTo>
                  <a:cubicBezTo>
                    <a:pt x="12" y="29"/>
                    <a:pt x="12" y="29"/>
                    <a:pt x="13" y="30"/>
                  </a:cubicBezTo>
                  <a:cubicBezTo>
                    <a:pt x="13" y="30"/>
                    <a:pt x="13" y="30"/>
                    <a:pt x="13" y="30"/>
                  </a:cubicBezTo>
                  <a:cubicBezTo>
                    <a:pt x="13" y="30"/>
                    <a:pt x="13" y="30"/>
                    <a:pt x="13" y="30"/>
                  </a:cubicBezTo>
                  <a:cubicBezTo>
                    <a:pt x="14" y="30"/>
                    <a:pt x="14" y="30"/>
                    <a:pt x="15" y="30"/>
                  </a:cubicBezTo>
                  <a:cubicBezTo>
                    <a:pt x="15" y="30"/>
                    <a:pt x="15" y="30"/>
                    <a:pt x="15" y="29"/>
                  </a:cubicBezTo>
                  <a:cubicBezTo>
                    <a:pt x="15" y="29"/>
                    <a:pt x="14" y="29"/>
                    <a:pt x="14" y="29"/>
                  </a:cubicBezTo>
                  <a:cubicBezTo>
                    <a:pt x="14" y="28"/>
                    <a:pt x="15" y="28"/>
                    <a:pt x="15" y="28"/>
                  </a:cubicBezTo>
                  <a:cubicBezTo>
                    <a:pt x="15" y="28"/>
                    <a:pt x="15" y="28"/>
                    <a:pt x="16" y="27"/>
                  </a:cubicBezTo>
                  <a:cubicBezTo>
                    <a:pt x="16" y="27"/>
                    <a:pt x="16" y="27"/>
                    <a:pt x="16" y="26"/>
                  </a:cubicBezTo>
                  <a:cubicBezTo>
                    <a:pt x="16" y="26"/>
                    <a:pt x="15" y="26"/>
                    <a:pt x="15" y="25"/>
                  </a:cubicBezTo>
                  <a:cubicBezTo>
                    <a:pt x="15" y="25"/>
                    <a:pt x="16" y="25"/>
                    <a:pt x="16" y="25"/>
                  </a:cubicBezTo>
                  <a:cubicBezTo>
                    <a:pt x="16" y="25"/>
                    <a:pt x="16" y="24"/>
                    <a:pt x="16" y="24"/>
                  </a:cubicBezTo>
                  <a:cubicBezTo>
                    <a:pt x="16" y="24"/>
                    <a:pt x="15" y="24"/>
                    <a:pt x="15" y="23"/>
                  </a:cubicBezTo>
                  <a:cubicBezTo>
                    <a:pt x="15" y="23"/>
                    <a:pt x="15" y="23"/>
                    <a:pt x="15" y="22"/>
                  </a:cubicBezTo>
                  <a:cubicBezTo>
                    <a:pt x="15" y="22"/>
                    <a:pt x="15" y="22"/>
                    <a:pt x="14" y="21"/>
                  </a:cubicBezTo>
                  <a:cubicBezTo>
                    <a:pt x="14" y="21"/>
                    <a:pt x="14" y="20"/>
                    <a:pt x="14" y="20"/>
                  </a:cubicBezTo>
                  <a:cubicBezTo>
                    <a:pt x="14" y="19"/>
                    <a:pt x="14" y="19"/>
                    <a:pt x="15" y="18"/>
                  </a:cubicBezTo>
                  <a:cubicBezTo>
                    <a:pt x="15" y="18"/>
                    <a:pt x="15" y="18"/>
                    <a:pt x="15" y="18"/>
                  </a:cubicBezTo>
                  <a:cubicBezTo>
                    <a:pt x="16" y="18"/>
                    <a:pt x="16" y="17"/>
                    <a:pt x="16" y="18"/>
                  </a:cubicBezTo>
                  <a:cubicBezTo>
                    <a:pt x="17" y="18"/>
                    <a:pt x="17" y="18"/>
                    <a:pt x="17" y="18"/>
                  </a:cubicBezTo>
                  <a:cubicBezTo>
                    <a:pt x="17" y="18"/>
                    <a:pt x="18" y="18"/>
                    <a:pt x="18" y="18"/>
                  </a:cubicBezTo>
                  <a:cubicBezTo>
                    <a:pt x="18" y="18"/>
                    <a:pt x="18" y="17"/>
                    <a:pt x="18" y="17"/>
                  </a:cubicBezTo>
                  <a:cubicBezTo>
                    <a:pt x="18" y="17"/>
                    <a:pt x="18" y="17"/>
                    <a:pt x="17" y="17"/>
                  </a:cubicBezTo>
                  <a:cubicBezTo>
                    <a:pt x="17" y="16"/>
                    <a:pt x="17" y="16"/>
                    <a:pt x="17" y="16"/>
                  </a:cubicBezTo>
                  <a:cubicBezTo>
                    <a:pt x="17" y="16"/>
                    <a:pt x="18" y="16"/>
                    <a:pt x="18" y="15"/>
                  </a:cubicBezTo>
                  <a:cubicBezTo>
                    <a:pt x="18" y="15"/>
                    <a:pt x="18" y="15"/>
                    <a:pt x="18" y="14"/>
                  </a:cubicBezTo>
                  <a:cubicBezTo>
                    <a:pt x="19" y="14"/>
                    <a:pt x="18" y="14"/>
                    <a:pt x="18" y="14"/>
                  </a:cubicBezTo>
                  <a:cubicBezTo>
                    <a:pt x="18" y="13"/>
                    <a:pt x="18" y="13"/>
                    <a:pt x="18" y="12"/>
                  </a:cubicBezTo>
                  <a:cubicBezTo>
                    <a:pt x="18" y="12"/>
                    <a:pt x="19" y="12"/>
                    <a:pt x="19" y="12"/>
                  </a:cubicBezTo>
                  <a:cubicBezTo>
                    <a:pt x="19" y="12"/>
                    <a:pt x="19" y="12"/>
                    <a:pt x="20" y="12"/>
                  </a:cubicBezTo>
                  <a:cubicBezTo>
                    <a:pt x="20" y="11"/>
                    <a:pt x="20" y="11"/>
                    <a:pt x="21" y="11"/>
                  </a:cubicBezTo>
                  <a:cubicBezTo>
                    <a:pt x="21" y="11"/>
                    <a:pt x="21" y="11"/>
                    <a:pt x="21" y="10"/>
                  </a:cubicBezTo>
                  <a:cubicBezTo>
                    <a:pt x="21" y="10"/>
                    <a:pt x="21" y="9"/>
                    <a:pt x="21" y="9"/>
                  </a:cubicBezTo>
                  <a:cubicBezTo>
                    <a:pt x="21" y="9"/>
                    <a:pt x="21" y="9"/>
                    <a:pt x="22" y="8"/>
                  </a:cubicBezTo>
                  <a:cubicBezTo>
                    <a:pt x="22" y="8"/>
                    <a:pt x="22" y="8"/>
                    <a:pt x="22" y="8"/>
                  </a:cubicBezTo>
                  <a:cubicBezTo>
                    <a:pt x="22" y="8"/>
                    <a:pt x="23" y="8"/>
                    <a:pt x="23" y="8"/>
                  </a:cubicBezTo>
                  <a:cubicBezTo>
                    <a:pt x="23" y="8"/>
                    <a:pt x="24" y="7"/>
                    <a:pt x="24" y="7"/>
                  </a:cubicBezTo>
                  <a:cubicBezTo>
                    <a:pt x="24" y="7"/>
                    <a:pt x="24" y="7"/>
                    <a:pt x="24" y="6"/>
                  </a:cubicBezTo>
                  <a:cubicBezTo>
                    <a:pt x="25" y="6"/>
                    <a:pt x="25" y="7"/>
                    <a:pt x="25" y="7"/>
                  </a:cubicBezTo>
                  <a:cubicBezTo>
                    <a:pt x="26" y="7"/>
                    <a:pt x="26" y="7"/>
                    <a:pt x="26" y="7"/>
                  </a:cubicBezTo>
                  <a:cubicBezTo>
                    <a:pt x="26" y="7"/>
                    <a:pt x="27" y="7"/>
                    <a:pt x="27" y="7"/>
                  </a:cubicBezTo>
                  <a:cubicBezTo>
                    <a:pt x="27" y="7"/>
                    <a:pt x="28" y="7"/>
                    <a:pt x="28" y="7"/>
                  </a:cubicBezTo>
                  <a:cubicBezTo>
                    <a:pt x="28" y="6"/>
                    <a:pt x="28" y="6"/>
                    <a:pt x="28" y="6"/>
                  </a:cubicBezTo>
                  <a:cubicBezTo>
                    <a:pt x="28" y="6"/>
                    <a:pt x="28" y="5"/>
                    <a:pt x="28" y="5"/>
                  </a:cubicBezTo>
                  <a:cubicBezTo>
                    <a:pt x="29" y="5"/>
                    <a:pt x="29" y="5"/>
                    <a:pt x="29" y="5"/>
                  </a:cubicBezTo>
                  <a:cubicBezTo>
                    <a:pt x="29" y="5"/>
                    <a:pt x="29" y="5"/>
                    <a:pt x="30" y="5"/>
                  </a:cubicBezTo>
                  <a:cubicBezTo>
                    <a:pt x="30" y="5"/>
                    <a:pt x="30" y="5"/>
                    <a:pt x="30" y="5"/>
                  </a:cubicBezTo>
                  <a:cubicBezTo>
                    <a:pt x="31" y="5"/>
                    <a:pt x="31" y="5"/>
                    <a:pt x="32" y="6"/>
                  </a:cubicBezTo>
                  <a:cubicBezTo>
                    <a:pt x="32" y="6"/>
                    <a:pt x="32" y="6"/>
                    <a:pt x="32" y="6"/>
                  </a:cubicBezTo>
                  <a:cubicBezTo>
                    <a:pt x="33" y="6"/>
                    <a:pt x="33" y="6"/>
                    <a:pt x="34" y="6"/>
                  </a:cubicBezTo>
                  <a:cubicBezTo>
                    <a:pt x="34" y="6"/>
                    <a:pt x="34" y="6"/>
                    <a:pt x="35" y="6"/>
                  </a:cubicBezTo>
                  <a:cubicBezTo>
                    <a:pt x="35" y="6"/>
                    <a:pt x="35" y="6"/>
                    <a:pt x="36" y="6"/>
                  </a:cubicBezTo>
                  <a:cubicBezTo>
                    <a:pt x="36" y="6"/>
                    <a:pt x="36" y="7"/>
                    <a:pt x="37" y="6"/>
                  </a:cubicBezTo>
                  <a:cubicBezTo>
                    <a:pt x="37" y="6"/>
                    <a:pt x="37" y="6"/>
                    <a:pt x="37" y="6"/>
                  </a:cubicBezTo>
                  <a:cubicBezTo>
                    <a:pt x="38" y="6"/>
                    <a:pt x="38" y="5"/>
                    <a:pt x="38" y="5"/>
                  </a:cubicBezTo>
                  <a:cubicBezTo>
                    <a:pt x="38" y="5"/>
                    <a:pt x="37" y="4"/>
                    <a:pt x="38" y="4"/>
                  </a:cubicBezTo>
                  <a:cubicBezTo>
                    <a:pt x="38" y="3"/>
                    <a:pt x="39" y="3"/>
                    <a:pt x="39" y="3"/>
                  </a:cubicBezTo>
                  <a:cubicBezTo>
                    <a:pt x="39" y="3"/>
                    <a:pt x="39" y="3"/>
                    <a:pt x="40" y="3"/>
                  </a:cubicBezTo>
                  <a:cubicBezTo>
                    <a:pt x="40" y="3"/>
                    <a:pt x="40" y="3"/>
                    <a:pt x="41" y="3"/>
                  </a:cubicBezTo>
                  <a:cubicBezTo>
                    <a:pt x="41" y="3"/>
                    <a:pt x="41" y="3"/>
                    <a:pt x="42" y="3"/>
                  </a:cubicBezTo>
                  <a:cubicBezTo>
                    <a:pt x="42" y="3"/>
                    <a:pt x="42" y="4"/>
                    <a:pt x="42" y="4"/>
                  </a:cubicBezTo>
                  <a:cubicBezTo>
                    <a:pt x="43" y="4"/>
                    <a:pt x="43" y="3"/>
                    <a:pt x="44" y="4"/>
                  </a:cubicBezTo>
                  <a:cubicBezTo>
                    <a:pt x="44" y="4"/>
                    <a:pt x="43" y="4"/>
                    <a:pt x="43" y="5"/>
                  </a:cubicBezTo>
                  <a:cubicBezTo>
                    <a:pt x="43" y="5"/>
                    <a:pt x="43" y="5"/>
                    <a:pt x="44" y="6"/>
                  </a:cubicBezTo>
                  <a:cubicBezTo>
                    <a:pt x="44" y="6"/>
                    <a:pt x="44" y="6"/>
                    <a:pt x="44" y="6"/>
                  </a:cubicBezTo>
                  <a:cubicBezTo>
                    <a:pt x="44" y="6"/>
                    <a:pt x="44" y="6"/>
                    <a:pt x="44" y="5"/>
                  </a:cubicBezTo>
                  <a:cubicBezTo>
                    <a:pt x="45" y="5"/>
                    <a:pt x="45" y="5"/>
                    <a:pt x="45" y="5"/>
                  </a:cubicBezTo>
                  <a:cubicBezTo>
                    <a:pt x="45" y="4"/>
                    <a:pt x="45" y="4"/>
                    <a:pt x="46" y="4"/>
                  </a:cubicBezTo>
                  <a:cubicBezTo>
                    <a:pt x="46" y="4"/>
                    <a:pt x="47" y="4"/>
                    <a:pt x="47" y="4"/>
                  </a:cubicBezTo>
                  <a:cubicBezTo>
                    <a:pt x="47" y="4"/>
                    <a:pt x="47" y="4"/>
                    <a:pt x="48" y="4"/>
                  </a:cubicBezTo>
                  <a:cubicBezTo>
                    <a:pt x="48" y="4"/>
                    <a:pt x="48" y="4"/>
                    <a:pt x="48" y="4"/>
                  </a:cubicBezTo>
                  <a:cubicBezTo>
                    <a:pt x="47" y="4"/>
                    <a:pt x="47" y="4"/>
                    <a:pt x="47" y="4"/>
                  </a:cubicBezTo>
                  <a:cubicBezTo>
                    <a:pt x="47" y="4"/>
                    <a:pt x="46" y="3"/>
                    <a:pt x="46" y="3"/>
                  </a:cubicBezTo>
                  <a:cubicBezTo>
                    <a:pt x="45" y="3"/>
                    <a:pt x="45" y="3"/>
                    <a:pt x="45" y="3"/>
                  </a:cubicBezTo>
                  <a:cubicBezTo>
                    <a:pt x="44" y="3"/>
                    <a:pt x="44" y="3"/>
                    <a:pt x="44" y="2"/>
                  </a:cubicBezTo>
                  <a:cubicBezTo>
                    <a:pt x="44" y="2"/>
                    <a:pt x="45" y="2"/>
                    <a:pt x="45" y="2"/>
                  </a:cubicBezTo>
                  <a:cubicBezTo>
                    <a:pt x="46" y="2"/>
                    <a:pt x="46" y="2"/>
                    <a:pt x="46" y="2"/>
                  </a:cubicBezTo>
                  <a:cubicBezTo>
                    <a:pt x="46" y="2"/>
                    <a:pt x="47" y="2"/>
                    <a:pt x="47" y="2"/>
                  </a:cubicBezTo>
                  <a:cubicBezTo>
                    <a:pt x="47" y="1"/>
                    <a:pt x="46" y="2"/>
                    <a:pt x="46" y="1"/>
                  </a:cubicBezTo>
                  <a:cubicBezTo>
                    <a:pt x="45" y="1"/>
                    <a:pt x="45" y="1"/>
                    <a:pt x="45" y="1"/>
                  </a:cubicBezTo>
                  <a:cubicBezTo>
                    <a:pt x="44" y="1"/>
                    <a:pt x="44" y="1"/>
                    <a:pt x="43" y="1"/>
                  </a:cubicBezTo>
                  <a:cubicBezTo>
                    <a:pt x="43" y="1"/>
                    <a:pt x="43" y="1"/>
                    <a:pt x="43" y="1"/>
                  </a:cubicBezTo>
                  <a:cubicBezTo>
                    <a:pt x="42" y="1"/>
                    <a:pt x="42" y="1"/>
                    <a:pt x="42" y="1"/>
                  </a:cubicBezTo>
                  <a:cubicBezTo>
                    <a:pt x="42" y="1"/>
                    <a:pt x="42" y="1"/>
                    <a:pt x="42" y="0"/>
                  </a:cubicBezTo>
                  <a:cubicBezTo>
                    <a:pt x="41" y="0"/>
                    <a:pt x="41" y="0"/>
                    <a:pt x="41" y="0"/>
                  </a:cubicBezTo>
                  <a:cubicBezTo>
                    <a:pt x="41" y="0"/>
                    <a:pt x="40" y="0"/>
                    <a:pt x="40" y="0"/>
                  </a:cubicBezTo>
                  <a:cubicBezTo>
                    <a:pt x="40" y="1"/>
                    <a:pt x="40" y="1"/>
                    <a:pt x="40" y="1"/>
                  </a:cubicBezTo>
                  <a:cubicBezTo>
                    <a:pt x="39" y="1"/>
                    <a:pt x="39" y="2"/>
                    <a:pt x="39" y="2"/>
                  </a:cubicBezTo>
                  <a:cubicBezTo>
                    <a:pt x="39" y="1"/>
                    <a:pt x="39" y="1"/>
                    <a:pt x="39" y="1"/>
                  </a:cubicBezTo>
                  <a:cubicBezTo>
                    <a:pt x="39" y="0"/>
                    <a:pt x="39" y="0"/>
                    <a:pt x="38" y="0"/>
                  </a:cubicBezTo>
                  <a:cubicBezTo>
                    <a:pt x="38" y="0"/>
                    <a:pt x="38" y="1"/>
                    <a:pt x="38" y="1"/>
                  </a:cubicBezTo>
                  <a:cubicBezTo>
                    <a:pt x="37" y="1"/>
                    <a:pt x="38" y="2"/>
                    <a:pt x="37" y="2"/>
                  </a:cubicBezTo>
                  <a:cubicBezTo>
                    <a:pt x="37" y="2"/>
                    <a:pt x="36" y="3"/>
                    <a:pt x="36" y="2"/>
                  </a:cubicBezTo>
                  <a:cubicBezTo>
                    <a:pt x="36" y="2"/>
                    <a:pt x="36" y="2"/>
                    <a:pt x="36" y="1"/>
                  </a:cubicBezTo>
                  <a:cubicBezTo>
                    <a:pt x="37" y="1"/>
                    <a:pt x="37" y="1"/>
                    <a:pt x="37" y="1"/>
                  </a:cubicBezTo>
                  <a:cubicBezTo>
                    <a:pt x="37" y="1"/>
                    <a:pt x="37" y="1"/>
                    <a:pt x="37" y="1"/>
                  </a:cubicBezTo>
                  <a:cubicBezTo>
                    <a:pt x="36" y="0"/>
                    <a:pt x="36" y="0"/>
                    <a:pt x="36" y="0"/>
                  </a:cubicBezTo>
                  <a:cubicBezTo>
                    <a:pt x="35" y="0"/>
                    <a:pt x="35" y="0"/>
                    <a:pt x="34" y="1"/>
                  </a:cubicBezTo>
                  <a:cubicBezTo>
                    <a:pt x="34" y="1"/>
                    <a:pt x="34" y="1"/>
                    <a:pt x="34" y="1"/>
                  </a:cubicBezTo>
                  <a:cubicBezTo>
                    <a:pt x="34" y="1"/>
                    <a:pt x="34" y="2"/>
                    <a:pt x="34" y="2"/>
                  </a:cubicBezTo>
                  <a:cubicBezTo>
                    <a:pt x="33" y="2"/>
                    <a:pt x="33" y="2"/>
                    <a:pt x="33" y="2"/>
                  </a:cubicBezTo>
                  <a:cubicBezTo>
                    <a:pt x="32" y="2"/>
                    <a:pt x="32" y="2"/>
                    <a:pt x="32" y="2"/>
                  </a:cubicBezTo>
                  <a:cubicBezTo>
                    <a:pt x="31" y="2"/>
                    <a:pt x="31" y="2"/>
                    <a:pt x="31" y="2"/>
                  </a:cubicBezTo>
                  <a:cubicBezTo>
                    <a:pt x="30" y="2"/>
                    <a:pt x="30" y="1"/>
                    <a:pt x="30" y="2"/>
                  </a:cubicBezTo>
                  <a:cubicBezTo>
                    <a:pt x="29" y="2"/>
                    <a:pt x="30" y="2"/>
                    <a:pt x="29" y="2"/>
                  </a:cubicBezTo>
                  <a:cubicBezTo>
                    <a:pt x="29" y="3"/>
                    <a:pt x="29" y="2"/>
                    <a:pt x="28" y="3"/>
                  </a:cubicBezTo>
                  <a:cubicBezTo>
                    <a:pt x="28" y="3"/>
                    <a:pt x="28" y="3"/>
                    <a:pt x="28" y="3"/>
                  </a:cubicBezTo>
                  <a:cubicBezTo>
                    <a:pt x="28" y="3"/>
                    <a:pt x="28" y="3"/>
                    <a:pt x="28" y="3"/>
                  </a:cubicBezTo>
                  <a:cubicBezTo>
                    <a:pt x="28" y="3"/>
                    <a:pt x="27" y="3"/>
                    <a:pt x="27" y="3"/>
                  </a:cubicBezTo>
                  <a:cubicBezTo>
                    <a:pt x="27" y="3"/>
                    <a:pt x="26" y="3"/>
                    <a:pt x="26" y="3"/>
                  </a:cubicBezTo>
                  <a:cubicBezTo>
                    <a:pt x="26" y="3"/>
                    <a:pt x="25" y="3"/>
                    <a:pt x="25" y="3"/>
                  </a:cubicBezTo>
                  <a:cubicBezTo>
                    <a:pt x="25" y="3"/>
                    <a:pt x="25" y="4"/>
                    <a:pt x="25" y="4"/>
                  </a:cubicBezTo>
                  <a:cubicBezTo>
                    <a:pt x="24" y="4"/>
                    <a:pt x="24" y="4"/>
                    <a:pt x="24" y="4"/>
                  </a:cubicBezTo>
                  <a:cubicBezTo>
                    <a:pt x="24" y="4"/>
                    <a:pt x="23" y="4"/>
                    <a:pt x="23" y="4"/>
                  </a:cubicBezTo>
                  <a:cubicBezTo>
                    <a:pt x="23" y="4"/>
                    <a:pt x="22" y="4"/>
                    <a:pt x="22" y="5"/>
                  </a:cubicBezTo>
                  <a:cubicBezTo>
                    <a:pt x="22" y="5"/>
                    <a:pt x="22" y="5"/>
                    <a:pt x="21" y="5"/>
                  </a:cubicBezTo>
                  <a:cubicBezTo>
                    <a:pt x="21" y="6"/>
                    <a:pt x="21" y="6"/>
                    <a:pt x="21" y="6"/>
                  </a:cubicBezTo>
                  <a:cubicBezTo>
                    <a:pt x="21" y="7"/>
                    <a:pt x="21" y="7"/>
                    <a:pt x="21" y="7"/>
                  </a:cubicBezTo>
                  <a:cubicBezTo>
                    <a:pt x="20" y="8"/>
                    <a:pt x="20" y="7"/>
                    <a:pt x="20" y="7"/>
                  </a:cubicBezTo>
                  <a:cubicBezTo>
                    <a:pt x="19" y="7"/>
                    <a:pt x="19" y="7"/>
                    <a:pt x="19" y="7"/>
                  </a:cubicBezTo>
                  <a:cubicBezTo>
                    <a:pt x="18" y="7"/>
                    <a:pt x="18" y="8"/>
                    <a:pt x="18" y="8"/>
                  </a:cubicBezTo>
                  <a:cubicBezTo>
                    <a:pt x="18" y="8"/>
                    <a:pt x="18" y="8"/>
                    <a:pt x="18" y="8"/>
                  </a:cubicBezTo>
                  <a:cubicBezTo>
                    <a:pt x="18" y="9"/>
                    <a:pt x="18" y="9"/>
                    <a:pt x="18" y="9"/>
                  </a:cubicBezTo>
                  <a:cubicBezTo>
                    <a:pt x="18" y="9"/>
                    <a:pt x="17" y="9"/>
                    <a:pt x="17" y="9"/>
                  </a:cubicBezTo>
                  <a:cubicBezTo>
                    <a:pt x="17" y="10"/>
                    <a:pt x="17" y="10"/>
                    <a:pt x="16" y="10"/>
                  </a:cubicBezTo>
                  <a:cubicBezTo>
                    <a:pt x="16" y="10"/>
                    <a:pt x="16" y="10"/>
                    <a:pt x="15" y="11"/>
                  </a:cubicBezTo>
                  <a:cubicBezTo>
                    <a:pt x="15" y="11"/>
                    <a:pt x="16" y="12"/>
                    <a:pt x="15" y="12"/>
                  </a:cubicBezTo>
                  <a:cubicBezTo>
                    <a:pt x="15" y="12"/>
                    <a:pt x="15" y="12"/>
                    <a:pt x="15" y="12"/>
                  </a:cubicBezTo>
                  <a:cubicBezTo>
                    <a:pt x="14" y="12"/>
                    <a:pt x="14" y="13"/>
                    <a:pt x="14" y="13"/>
                  </a:cubicBezTo>
                  <a:cubicBezTo>
                    <a:pt x="14" y="14"/>
                    <a:pt x="14" y="14"/>
                    <a:pt x="14" y="15"/>
                  </a:cubicBezTo>
                  <a:cubicBezTo>
                    <a:pt x="14" y="15"/>
                    <a:pt x="14" y="15"/>
                    <a:pt x="13" y="15"/>
                  </a:cubicBezTo>
                  <a:cubicBezTo>
                    <a:pt x="13" y="15"/>
                    <a:pt x="13" y="15"/>
                    <a:pt x="12" y="15"/>
                  </a:cubicBezTo>
                  <a:cubicBezTo>
                    <a:pt x="12" y="15"/>
                    <a:pt x="12" y="16"/>
                    <a:pt x="12" y="16"/>
                  </a:cubicBezTo>
                  <a:cubicBezTo>
                    <a:pt x="12" y="16"/>
                    <a:pt x="11" y="16"/>
                    <a:pt x="11" y="16"/>
                  </a:cubicBezTo>
                  <a:cubicBezTo>
                    <a:pt x="11" y="16"/>
                    <a:pt x="11" y="16"/>
                    <a:pt x="11" y="17"/>
                  </a:cubicBezTo>
                  <a:cubicBezTo>
                    <a:pt x="11" y="17"/>
                    <a:pt x="11" y="17"/>
                    <a:pt x="11" y="17"/>
                  </a:cubicBezTo>
                  <a:cubicBezTo>
                    <a:pt x="10" y="17"/>
                    <a:pt x="10" y="17"/>
                    <a:pt x="10" y="17"/>
                  </a:cubicBezTo>
                  <a:cubicBezTo>
                    <a:pt x="9" y="17"/>
                    <a:pt x="10" y="17"/>
                    <a:pt x="9" y="17"/>
                  </a:cubicBezTo>
                  <a:cubicBezTo>
                    <a:pt x="9" y="18"/>
                    <a:pt x="9" y="17"/>
                    <a:pt x="9" y="18"/>
                  </a:cubicBezTo>
                  <a:cubicBezTo>
                    <a:pt x="9" y="18"/>
                    <a:pt x="9" y="18"/>
                    <a:pt x="9" y="18"/>
                  </a:cubicBezTo>
                  <a:cubicBezTo>
                    <a:pt x="8" y="19"/>
                    <a:pt x="8" y="18"/>
                    <a:pt x="7" y="18"/>
                  </a:cubicBezTo>
                  <a:cubicBezTo>
                    <a:pt x="7" y="18"/>
                    <a:pt x="7" y="18"/>
                    <a:pt x="7" y="18"/>
                  </a:cubicBezTo>
                  <a:cubicBezTo>
                    <a:pt x="6" y="19"/>
                    <a:pt x="7" y="19"/>
                    <a:pt x="7" y="20"/>
                  </a:cubicBezTo>
                  <a:cubicBezTo>
                    <a:pt x="7" y="20"/>
                    <a:pt x="6" y="20"/>
                    <a:pt x="6" y="20"/>
                  </a:cubicBezTo>
                  <a:cubicBezTo>
                    <a:pt x="6" y="20"/>
                    <a:pt x="5" y="20"/>
                    <a:pt x="5" y="20"/>
                  </a:cubicBezTo>
                  <a:cubicBezTo>
                    <a:pt x="4" y="20"/>
                    <a:pt x="4" y="20"/>
                    <a:pt x="4" y="20"/>
                  </a:cubicBezTo>
                  <a:cubicBezTo>
                    <a:pt x="4" y="21"/>
                    <a:pt x="4" y="21"/>
                    <a:pt x="4" y="21"/>
                  </a:cubicBezTo>
                  <a:cubicBezTo>
                    <a:pt x="3" y="21"/>
                    <a:pt x="3" y="21"/>
                    <a:pt x="3" y="21"/>
                  </a:cubicBezTo>
                  <a:cubicBezTo>
                    <a:pt x="3" y="22"/>
                    <a:pt x="2" y="22"/>
                    <a:pt x="2" y="22"/>
                  </a:cubicBezTo>
                  <a:cubicBezTo>
                    <a:pt x="2" y="22"/>
                    <a:pt x="1" y="22"/>
                    <a:pt x="1" y="22"/>
                  </a:cubicBezTo>
                  <a:cubicBezTo>
                    <a:pt x="1" y="22"/>
                    <a:pt x="0" y="22"/>
                    <a:pt x="0" y="22"/>
                  </a:cubicBezTo>
                  <a:cubicBezTo>
                    <a:pt x="0" y="23"/>
                    <a:pt x="0" y="23"/>
                    <a:pt x="0" y="23"/>
                  </a:cubicBezTo>
                  <a:cubicBezTo>
                    <a:pt x="0" y="23"/>
                    <a:pt x="0" y="24"/>
                    <a:pt x="0" y="25"/>
                  </a:cubicBezTo>
                  <a:cubicBezTo>
                    <a:pt x="0" y="25"/>
                    <a:pt x="0" y="25"/>
                    <a:pt x="0" y="26"/>
                  </a:cubicBezTo>
                  <a:cubicBezTo>
                    <a:pt x="0" y="26"/>
                    <a:pt x="0" y="26"/>
                    <a:pt x="0" y="2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3" name="Freeform 124"/>
            <p:cNvSpPr>
              <a:spLocks/>
            </p:cNvSpPr>
            <p:nvPr/>
          </p:nvSpPr>
          <p:spPr bwMode="auto">
            <a:xfrm>
              <a:off x="4733927"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4" name="Freeform 125"/>
            <p:cNvSpPr>
              <a:spLocks/>
            </p:cNvSpPr>
            <p:nvPr/>
          </p:nvSpPr>
          <p:spPr bwMode="auto">
            <a:xfrm>
              <a:off x="4711702" y="1768476"/>
              <a:ext cx="65088" cy="42863"/>
            </a:xfrm>
            <a:custGeom>
              <a:avLst/>
              <a:gdLst>
                <a:gd name="T0" fmla="*/ 6 w 6"/>
                <a:gd name="T1" fmla="*/ 1 h 4"/>
                <a:gd name="T2" fmla="*/ 5 w 6"/>
                <a:gd name="T3" fmla="*/ 0 h 4"/>
                <a:gd name="T4" fmla="*/ 5 w 6"/>
                <a:gd name="T5" fmla="*/ 0 h 4"/>
                <a:gd name="T6" fmla="*/ 4 w 6"/>
                <a:gd name="T7" fmla="*/ 0 h 4"/>
                <a:gd name="T8" fmla="*/ 3 w 6"/>
                <a:gd name="T9" fmla="*/ 1 h 4"/>
                <a:gd name="T10" fmla="*/ 2 w 6"/>
                <a:gd name="T11" fmla="*/ 1 h 4"/>
                <a:gd name="T12" fmla="*/ 1 w 6"/>
                <a:gd name="T13" fmla="*/ 1 h 4"/>
                <a:gd name="T14" fmla="*/ 1 w 6"/>
                <a:gd name="T15" fmla="*/ 1 h 4"/>
                <a:gd name="T16" fmla="*/ 0 w 6"/>
                <a:gd name="T17" fmla="*/ 2 h 4"/>
                <a:gd name="T18" fmla="*/ 1 w 6"/>
                <a:gd name="T19" fmla="*/ 3 h 4"/>
                <a:gd name="T20" fmla="*/ 1 w 6"/>
                <a:gd name="T21" fmla="*/ 4 h 4"/>
                <a:gd name="T22" fmla="*/ 2 w 6"/>
                <a:gd name="T23" fmla="*/ 4 h 4"/>
                <a:gd name="T24" fmla="*/ 2 w 6"/>
                <a:gd name="T25" fmla="*/ 4 h 4"/>
                <a:gd name="T26" fmla="*/ 3 w 6"/>
                <a:gd name="T27" fmla="*/ 4 h 4"/>
                <a:gd name="T28" fmla="*/ 5 w 6"/>
                <a:gd name="T29" fmla="*/ 3 h 4"/>
                <a:gd name="T30" fmla="*/ 6 w 6"/>
                <a:gd name="T31" fmla="*/ 3 h 4"/>
                <a:gd name="T32" fmla="*/ 6 w 6"/>
                <a:gd name="T33" fmla="*/ 3 h 4"/>
                <a:gd name="T34" fmla="*/ 6 w 6"/>
                <a:gd name="T35" fmla="*/ 3 h 4"/>
                <a:gd name="T36" fmla="*/ 6 w 6"/>
                <a:gd name="T37" fmla="*/ 2 h 4"/>
                <a:gd name="T38" fmla="*/ 6 w 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1"/>
                  </a:moveTo>
                  <a:cubicBezTo>
                    <a:pt x="6" y="0"/>
                    <a:pt x="6" y="0"/>
                    <a:pt x="5" y="0"/>
                  </a:cubicBezTo>
                  <a:cubicBezTo>
                    <a:pt x="5" y="0"/>
                    <a:pt x="5" y="0"/>
                    <a:pt x="5" y="0"/>
                  </a:cubicBezTo>
                  <a:cubicBezTo>
                    <a:pt x="4" y="0"/>
                    <a:pt x="4" y="0"/>
                    <a:pt x="4" y="0"/>
                  </a:cubicBezTo>
                  <a:cubicBezTo>
                    <a:pt x="4" y="1"/>
                    <a:pt x="3" y="1"/>
                    <a:pt x="3" y="1"/>
                  </a:cubicBezTo>
                  <a:cubicBezTo>
                    <a:pt x="3" y="1"/>
                    <a:pt x="2" y="1"/>
                    <a:pt x="2" y="1"/>
                  </a:cubicBezTo>
                  <a:cubicBezTo>
                    <a:pt x="1" y="1"/>
                    <a:pt x="1" y="1"/>
                    <a:pt x="1" y="1"/>
                  </a:cubicBezTo>
                  <a:cubicBezTo>
                    <a:pt x="1" y="1"/>
                    <a:pt x="1" y="1"/>
                    <a:pt x="1" y="1"/>
                  </a:cubicBezTo>
                  <a:cubicBezTo>
                    <a:pt x="1" y="1"/>
                    <a:pt x="0" y="2"/>
                    <a:pt x="0" y="2"/>
                  </a:cubicBezTo>
                  <a:cubicBezTo>
                    <a:pt x="0" y="2"/>
                    <a:pt x="0" y="3"/>
                    <a:pt x="1" y="3"/>
                  </a:cubicBezTo>
                  <a:cubicBezTo>
                    <a:pt x="1" y="3"/>
                    <a:pt x="1" y="3"/>
                    <a:pt x="1" y="4"/>
                  </a:cubicBezTo>
                  <a:cubicBezTo>
                    <a:pt x="1" y="4"/>
                    <a:pt x="2" y="4"/>
                    <a:pt x="2" y="4"/>
                  </a:cubicBezTo>
                  <a:cubicBezTo>
                    <a:pt x="2" y="4"/>
                    <a:pt x="2" y="4"/>
                    <a:pt x="2" y="4"/>
                  </a:cubicBezTo>
                  <a:cubicBezTo>
                    <a:pt x="3" y="4"/>
                    <a:pt x="3" y="4"/>
                    <a:pt x="3" y="4"/>
                  </a:cubicBezTo>
                  <a:cubicBezTo>
                    <a:pt x="4" y="3"/>
                    <a:pt x="4" y="4"/>
                    <a:pt x="5" y="3"/>
                  </a:cubicBezTo>
                  <a:cubicBezTo>
                    <a:pt x="5" y="3"/>
                    <a:pt x="5" y="3"/>
                    <a:pt x="6" y="3"/>
                  </a:cubicBezTo>
                  <a:cubicBezTo>
                    <a:pt x="6" y="3"/>
                    <a:pt x="6" y="3"/>
                    <a:pt x="6" y="3"/>
                  </a:cubicBezTo>
                  <a:cubicBezTo>
                    <a:pt x="6" y="3"/>
                    <a:pt x="6" y="3"/>
                    <a:pt x="6" y="3"/>
                  </a:cubicBezTo>
                  <a:cubicBezTo>
                    <a:pt x="6" y="2"/>
                    <a:pt x="6" y="2"/>
                    <a:pt x="6" y="2"/>
                  </a:cubicBezTo>
                  <a:cubicBezTo>
                    <a:pt x="6" y="2"/>
                    <a:pt x="6" y="1"/>
                    <a:pt x="6"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5" name="Freeform 126"/>
            <p:cNvSpPr>
              <a:spLocks/>
            </p:cNvSpPr>
            <p:nvPr/>
          </p:nvSpPr>
          <p:spPr bwMode="auto">
            <a:xfrm>
              <a:off x="4302127" y="1422401"/>
              <a:ext cx="74613" cy="74613"/>
            </a:xfrm>
            <a:custGeom>
              <a:avLst/>
              <a:gdLst>
                <a:gd name="T0" fmla="*/ 0 w 7"/>
                <a:gd name="T1" fmla="*/ 6 h 7"/>
                <a:gd name="T2" fmla="*/ 0 w 7"/>
                <a:gd name="T3" fmla="*/ 6 h 7"/>
                <a:gd name="T4" fmla="*/ 1 w 7"/>
                <a:gd name="T5" fmla="*/ 6 h 7"/>
                <a:gd name="T6" fmla="*/ 2 w 7"/>
                <a:gd name="T7" fmla="*/ 6 h 7"/>
                <a:gd name="T8" fmla="*/ 3 w 7"/>
                <a:gd name="T9" fmla="*/ 6 h 7"/>
                <a:gd name="T10" fmla="*/ 5 w 7"/>
                <a:gd name="T11" fmla="*/ 7 h 7"/>
                <a:gd name="T12" fmla="*/ 5 w 7"/>
                <a:gd name="T13" fmla="*/ 7 h 7"/>
                <a:gd name="T14" fmla="*/ 5 w 7"/>
                <a:gd name="T15" fmla="*/ 6 h 7"/>
                <a:gd name="T16" fmla="*/ 5 w 7"/>
                <a:gd name="T17" fmla="*/ 5 h 7"/>
                <a:gd name="T18" fmla="*/ 6 w 7"/>
                <a:gd name="T19" fmla="*/ 4 h 7"/>
                <a:gd name="T20" fmla="*/ 6 w 7"/>
                <a:gd name="T21" fmla="*/ 3 h 7"/>
                <a:gd name="T22" fmla="*/ 6 w 7"/>
                <a:gd name="T23" fmla="*/ 3 h 7"/>
                <a:gd name="T24" fmla="*/ 7 w 7"/>
                <a:gd name="T25" fmla="*/ 2 h 7"/>
                <a:gd name="T26" fmla="*/ 7 w 7"/>
                <a:gd name="T27" fmla="*/ 1 h 7"/>
                <a:gd name="T28" fmla="*/ 6 w 7"/>
                <a:gd name="T29" fmla="*/ 0 h 7"/>
                <a:gd name="T30" fmla="*/ 6 w 7"/>
                <a:gd name="T31" fmla="*/ 0 h 7"/>
                <a:gd name="T32" fmla="*/ 5 w 7"/>
                <a:gd name="T33" fmla="*/ 0 h 7"/>
                <a:gd name="T34" fmla="*/ 4 w 7"/>
                <a:gd name="T35" fmla="*/ 0 h 7"/>
                <a:gd name="T36" fmla="*/ 4 w 7"/>
                <a:gd name="T37" fmla="*/ 1 h 7"/>
                <a:gd name="T38" fmla="*/ 3 w 7"/>
                <a:gd name="T39" fmla="*/ 1 h 7"/>
                <a:gd name="T40" fmla="*/ 2 w 7"/>
                <a:gd name="T41" fmla="*/ 2 h 7"/>
                <a:gd name="T42" fmla="*/ 1 w 7"/>
                <a:gd name="T43" fmla="*/ 2 h 7"/>
                <a:gd name="T44" fmla="*/ 1 w 7"/>
                <a:gd name="T45" fmla="*/ 2 h 7"/>
                <a:gd name="T46" fmla="*/ 0 w 7"/>
                <a:gd name="T47" fmla="*/ 3 h 7"/>
                <a:gd name="T48" fmla="*/ 0 w 7"/>
                <a:gd name="T49" fmla="*/ 4 h 7"/>
                <a:gd name="T50" fmla="*/ 0 w 7"/>
                <a:gd name="T51" fmla="*/ 5 h 7"/>
                <a:gd name="T52" fmla="*/ 0 w 7"/>
                <a:gd name="T5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7">
                  <a:moveTo>
                    <a:pt x="0" y="6"/>
                  </a:moveTo>
                  <a:cubicBezTo>
                    <a:pt x="0" y="6"/>
                    <a:pt x="0" y="6"/>
                    <a:pt x="0" y="6"/>
                  </a:cubicBezTo>
                  <a:cubicBezTo>
                    <a:pt x="1" y="6"/>
                    <a:pt x="1" y="6"/>
                    <a:pt x="1" y="6"/>
                  </a:cubicBezTo>
                  <a:cubicBezTo>
                    <a:pt x="2" y="6"/>
                    <a:pt x="2" y="6"/>
                    <a:pt x="2" y="6"/>
                  </a:cubicBezTo>
                  <a:cubicBezTo>
                    <a:pt x="3" y="6"/>
                    <a:pt x="3" y="6"/>
                    <a:pt x="3" y="6"/>
                  </a:cubicBezTo>
                  <a:cubicBezTo>
                    <a:pt x="4" y="6"/>
                    <a:pt x="4" y="7"/>
                    <a:pt x="5" y="7"/>
                  </a:cubicBezTo>
                  <a:cubicBezTo>
                    <a:pt x="5" y="7"/>
                    <a:pt x="5" y="7"/>
                    <a:pt x="5" y="7"/>
                  </a:cubicBezTo>
                  <a:cubicBezTo>
                    <a:pt x="5" y="6"/>
                    <a:pt x="5" y="6"/>
                    <a:pt x="5" y="6"/>
                  </a:cubicBezTo>
                  <a:cubicBezTo>
                    <a:pt x="5" y="5"/>
                    <a:pt x="4" y="5"/>
                    <a:pt x="5" y="5"/>
                  </a:cubicBezTo>
                  <a:cubicBezTo>
                    <a:pt x="5" y="4"/>
                    <a:pt x="5" y="5"/>
                    <a:pt x="6" y="4"/>
                  </a:cubicBezTo>
                  <a:cubicBezTo>
                    <a:pt x="6" y="4"/>
                    <a:pt x="6" y="4"/>
                    <a:pt x="6" y="3"/>
                  </a:cubicBezTo>
                  <a:cubicBezTo>
                    <a:pt x="6" y="3"/>
                    <a:pt x="6" y="3"/>
                    <a:pt x="6" y="3"/>
                  </a:cubicBezTo>
                  <a:cubicBezTo>
                    <a:pt x="6" y="2"/>
                    <a:pt x="7" y="2"/>
                    <a:pt x="7" y="2"/>
                  </a:cubicBezTo>
                  <a:cubicBezTo>
                    <a:pt x="7" y="2"/>
                    <a:pt x="7" y="1"/>
                    <a:pt x="7" y="1"/>
                  </a:cubicBezTo>
                  <a:cubicBezTo>
                    <a:pt x="7" y="1"/>
                    <a:pt x="7" y="1"/>
                    <a:pt x="6" y="0"/>
                  </a:cubicBezTo>
                  <a:cubicBezTo>
                    <a:pt x="6" y="0"/>
                    <a:pt x="6" y="0"/>
                    <a:pt x="6" y="0"/>
                  </a:cubicBezTo>
                  <a:cubicBezTo>
                    <a:pt x="6" y="0"/>
                    <a:pt x="6" y="0"/>
                    <a:pt x="5" y="0"/>
                  </a:cubicBezTo>
                  <a:cubicBezTo>
                    <a:pt x="5" y="0"/>
                    <a:pt x="5" y="0"/>
                    <a:pt x="4" y="0"/>
                  </a:cubicBezTo>
                  <a:cubicBezTo>
                    <a:pt x="4" y="0"/>
                    <a:pt x="4" y="0"/>
                    <a:pt x="4" y="1"/>
                  </a:cubicBezTo>
                  <a:cubicBezTo>
                    <a:pt x="3" y="1"/>
                    <a:pt x="3" y="1"/>
                    <a:pt x="3" y="1"/>
                  </a:cubicBezTo>
                  <a:cubicBezTo>
                    <a:pt x="2" y="1"/>
                    <a:pt x="2" y="2"/>
                    <a:pt x="2" y="2"/>
                  </a:cubicBezTo>
                  <a:cubicBezTo>
                    <a:pt x="1" y="2"/>
                    <a:pt x="1" y="2"/>
                    <a:pt x="1" y="2"/>
                  </a:cubicBezTo>
                  <a:cubicBezTo>
                    <a:pt x="1" y="2"/>
                    <a:pt x="1" y="2"/>
                    <a:pt x="1" y="2"/>
                  </a:cubicBezTo>
                  <a:cubicBezTo>
                    <a:pt x="1" y="3"/>
                    <a:pt x="0" y="3"/>
                    <a:pt x="0" y="3"/>
                  </a:cubicBezTo>
                  <a:cubicBezTo>
                    <a:pt x="0" y="4"/>
                    <a:pt x="0" y="4"/>
                    <a:pt x="0" y="4"/>
                  </a:cubicBezTo>
                  <a:cubicBezTo>
                    <a:pt x="0" y="5"/>
                    <a:pt x="0" y="5"/>
                    <a:pt x="0" y="5"/>
                  </a:cubicBezTo>
                  <a:cubicBezTo>
                    <a:pt x="0" y="6"/>
                    <a:pt x="0" y="6"/>
                    <a:pt x="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6" name="Freeform 127"/>
            <p:cNvSpPr>
              <a:spLocks/>
            </p:cNvSpPr>
            <p:nvPr/>
          </p:nvSpPr>
          <p:spPr bwMode="auto">
            <a:xfrm>
              <a:off x="3967164" y="1768476"/>
              <a:ext cx="85725" cy="161925"/>
            </a:xfrm>
            <a:custGeom>
              <a:avLst/>
              <a:gdLst>
                <a:gd name="T0" fmla="*/ 0 w 8"/>
                <a:gd name="T1" fmla="*/ 10 h 15"/>
                <a:gd name="T2" fmla="*/ 1 w 8"/>
                <a:gd name="T3" fmla="*/ 10 h 15"/>
                <a:gd name="T4" fmla="*/ 1 w 8"/>
                <a:gd name="T5" fmla="*/ 11 h 15"/>
                <a:gd name="T6" fmla="*/ 1 w 8"/>
                <a:gd name="T7" fmla="*/ 12 h 15"/>
                <a:gd name="T8" fmla="*/ 1 w 8"/>
                <a:gd name="T9" fmla="*/ 13 h 15"/>
                <a:gd name="T10" fmla="*/ 1 w 8"/>
                <a:gd name="T11" fmla="*/ 14 h 15"/>
                <a:gd name="T12" fmla="*/ 2 w 8"/>
                <a:gd name="T13" fmla="*/ 15 h 15"/>
                <a:gd name="T14" fmla="*/ 3 w 8"/>
                <a:gd name="T15" fmla="*/ 15 h 15"/>
                <a:gd name="T16" fmla="*/ 4 w 8"/>
                <a:gd name="T17" fmla="*/ 14 h 15"/>
                <a:gd name="T18" fmla="*/ 5 w 8"/>
                <a:gd name="T19" fmla="*/ 14 h 15"/>
                <a:gd name="T20" fmla="*/ 5 w 8"/>
                <a:gd name="T21" fmla="*/ 12 h 15"/>
                <a:gd name="T22" fmla="*/ 5 w 8"/>
                <a:gd name="T23" fmla="*/ 12 h 15"/>
                <a:gd name="T24" fmla="*/ 6 w 8"/>
                <a:gd name="T25" fmla="*/ 11 h 15"/>
                <a:gd name="T26" fmla="*/ 5 w 8"/>
                <a:gd name="T27" fmla="*/ 11 h 15"/>
                <a:gd name="T28" fmla="*/ 5 w 8"/>
                <a:gd name="T29" fmla="*/ 10 h 15"/>
                <a:gd name="T30" fmla="*/ 5 w 8"/>
                <a:gd name="T31" fmla="*/ 10 h 15"/>
                <a:gd name="T32" fmla="*/ 5 w 8"/>
                <a:gd name="T33" fmla="*/ 9 h 15"/>
                <a:gd name="T34" fmla="*/ 6 w 8"/>
                <a:gd name="T35" fmla="*/ 9 h 15"/>
                <a:gd name="T36" fmla="*/ 6 w 8"/>
                <a:gd name="T37" fmla="*/ 8 h 15"/>
                <a:gd name="T38" fmla="*/ 5 w 8"/>
                <a:gd name="T39" fmla="*/ 8 h 15"/>
                <a:gd name="T40" fmla="*/ 5 w 8"/>
                <a:gd name="T41" fmla="*/ 7 h 15"/>
                <a:gd name="T42" fmla="*/ 6 w 8"/>
                <a:gd name="T43" fmla="*/ 7 h 15"/>
                <a:gd name="T44" fmla="*/ 6 w 8"/>
                <a:gd name="T45" fmla="*/ 6 h 15"/>
                <a:gd name="T46" fmla="*/ 6 w 8"/>
                <a:gd name="T47" fmla="*/ 5 h 15"/>
                <a:gd name="T48" fmla="*/ 6 w 8"/>
                <a:gd name="T49" fmla="*/ 4 h 15"/>
                <a:gd name="T50" fmla="*/ 6 w 8"/>
                <a:gd name="T51" fmla="*/ 3 h 15"/>
                <a:gd name="T52" fmla="*/ 7 w 8"/>
                <a:gd name="T53" fmla="*/ 3 h 15"/>
                <a:gd name="T54" fmla="*/ 8 w 8"/>
                <a:gd name="T55" fmla="*/ 2 h 15"/>
                <a:gd name="T56" fmla="*/ 8 w 8"/>
                <a:gd name="T57" fmla="*/ 1 h 15"/>
                <a:gd name="T58" fmla="*/ 7 w 8"/>
                <a:gd name="T59" fmla="*/ 1 h 15"/>
                <a:gd name="T60" fmla="*/ 7 w 8"/>
                <a:gd name="T61" fmla="*/ 0 h 15"/>
                <a:gd name="T62" fmla="*/ 6 w 8"/>
                <a:gd name="T63" fmla="*/ 1 h 15"/>
                <a:gd name="T64" fmla="*/ 5 w 8"/>
                <a:gd name="T65" fmla="*/ 1 h 15"/>
                <a:gd name="T66" fmla="*/ 5 w 8"/>
                <a:gd name="T67" fmla="*/ 1 h 15"/>
                <a:gd name="T68" fmla="*/ 4 w 8"/>
                <a:gd name="T69" fmla="*/ 1 h 15"/>
                <a:gd name="T70" fmla="*/ 4 w 8"/>
                <a:gd name="T71" fmla="*/ 0 h 15"/>
                <a:gd name="T72" fmla="*/ 3 w 8"/>
                <a:gd name="T73" fmla="*/ 0 h 15"/>
                <a:gd name="T74" fmla="*/ 3 w 8"/>
                <a:gd name="T75" fmla="*/ 0 h 15"/>
                <a:gd name="T76" fmla="*/ 2 w 8"/>
                <a:gd name="T77" fmla="*/ 1 h 15"/>
                <a:gd name="T78" fmla="*/ 2 w 8"/>
                <a:gd name="T79" fmla="*/ 1 h 15"/>
                <a:gd name="T80" fmla="*/ 2 w 8"/>
                <a:gd name="T81" fmla="*/ 1 h 15"/>
                <a:gd name="T82" fmla="*/ 1 w 8"/>
                <a:gd name="T83" fmla="*/ 2 h 15"/>
                <a:gd name="T84" fmla="*/ 2 w 8"/>
                <a:gd name="T85" fmla="*/ 3 h 15"/>
                <a:gd name="T86" fmla="*/ 2 w 8"/>
                <a:gd name="T87" fmla="*/ 4 h 15"/>
                <a:gd name="T88" fmla="*/ 2 w 8"/>
                <a:gd name="T89" fmla="*/ 5 h 15"/>
                <a:gd name="T90" fmla="*/ 1 w 8"/>
                <a:gd name="T91" fmla="*/ 7 h 15"/>
                <a:gd name="T92" fmla="*/ 1 w 8"/>
                <a:gd name="T93" fmla="*/ 7 h 15"/>
                <a:gd name="T94" fmla="*/ 0 w 8"/>
                <a:gd name="T95" fmla="*/ 8 h 15"/>
                <a:gd name="T96" fmla="*/ 0 w 8"/>
                <a:gd name="T97" fmla="*/ 8 h 15"/>
                <a:gd name="T98" fmla="*/ 0 w 8"/>
                <a:gd name="T99" fmla="*/ 10 h 15"/>
                <a:gd name="T100" fmla="*/ 0 w 8"/>
                <a:gd name="T10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15">
                  <a:moveTo>
                    <a:pt x="0" y="10"/>
                  </a:moveTo>
                  <a:cubicBezTo>
                    <a:pt x="0" y="10"/>
                    <a:pt x="0" y="10"/>
                    <a:pt x="1" y="10"/>
                  </a:cubicBezTo>
                  <a:cubicBezTo>
                    <a:pt x="1" y="10"/>
                    <a:pt x="1" y="11"/>
                    <a:pt x="1" y="11"/>
                  </a:cubicBezTo>
                  <a:cubicBezTo>
                    <a:pt x="1" y="12"/>
                    <a:pt x="1" y="12"/>
                    <a:pt x="1" y="12"/>
                  </a:cubicBezTo>
                  <a:cubicBezTo>
                    <a:pt x="1" y="13"/>
                    <a:pt x="1" y="13"/>
                    <a:pt x="1" y="13"/>
                  </a:cubicBezTo>
                  <a:cubicBezTo>
                    <a:pt x="1" y="14"/>
                    <a:pt x="1" y="14"/>
                    <a:pt x="1" y="14"/>
                  </a:cubicBezTo>
                  <a:cubicBezTo>
                    <a:pt x="1" y="15"/>
                    <a:pt x="2" y="14"/>
                    <a:pt x="2" y="15"/>
                  </a:cubicBezTo>
                  <a:cubicBezTo>
                    <a:pt x="3" y="15"/>
                    <a:pt x="3" y="15"/>
                    <a:pt x="3" y="15"/>
                  </a:cubicBezTo>
                  <a:cubicBezTo>
                    <a:pt x="4" y="15"/>
                    <a:pt x="4" y="14"/>
                    <a:pt x="4" y="14"/>
                  </a:cubicBezTo>
                  <a:cubicBezTo>
                    <a:pt x="4" y="14"/>
                    <a:pt x="4" y="14"/>
                    <a:pt x="5" y="14"/>
                  </a:cubicBezTo>
                  <a:cubicBezTo>
                    <a:pt x="5" y="13"/>
                    <a:pt x="4" y="13"/>
                    <a:pt x="5" y="12"/>
                  </a:cubicBezTo>
                  <a:cubicBezTo>
                    <a:pt x="5" y="12"/>
                    <a:pt x="5" y="12"/>
                    <a:pt x="5" y="12"/>
                  </a:cubicBezTo>
                  <a:cubicBezTo>
                    <a:pt x="5" y="12"/>
                    <a:pt x="6" y="12"/>
                    <a:pt x="6" y="11"/>
                  </a:cubicBezTo>
                  <a:cubicBezTo>
                    <a:pt x="6" y="11"/>
                    <a:pt x="6" y="11"/>
                    <a:pt x="5" y="11"/>
                  </a:cubicBezTo>
                  <a:cubicBezTo>
                    <a:pt x="5" y="11"/>
                    <a:pt x="5" y="11"/>
                    <a:pt x="5" y="10"/>
                  </a:cubicBezTo>
                  <a:cubicBezTo>
                    <a:pt x="5" y="10"/>
                    <a:pt x="5" y="10"/>
                    <a:pt x="5" y="10"/>
                  </a:cubicBezTo>
                  <a:cubicBezTo>
                    <a:pt x="5" y="10"/>
                    <a:pt x="5" y="10"/>
                    <a:pt x="5" y="9"/>
                  </a:cubicBezTo>
                  <a:cubicBezTo>
                    <a:pt x="6" y="9"/>
                    <a:pt x="6" y="9"/>
                    <a:pt x="6" y="9"/>
                  </a:cubicBezTo>
                  <a:cubicBezTo>
                    <a:pt x="6" y="9"/>
                    <a:pt x="6" y="9"/>
                    <a:pt x="6" y="8"/>
                  </a:cubicBezTo>
                  <a:cubicBezTo>
                    <a:pt x="6" y="8"/>
                    <a:pt x="5" y="8"/>
                    <a:pt x="5" y="8"/>
                  </a:cubicBezTo>
                  <a:cubicBezTo>
                    <a:pt x="5" y="8"/>
                    <a:pt x="5" y="8"/>
                    <a:pt x="5" y="7"/>
                  </a:cubicBezTo>
                  <a:cubicBezTo>
                    <a:pt x="5" y="7"/>
                    <a:pt x="6" y="7"/>
                    <a:pt x="6" y="7"/>
                  </a:cubicBezTo>
                  <a:cubicBezTo>
                    <a:pt x="6" y="7"/>
                    <a:pt x="6" y="6"/>
                    <a:pt x="6" y="6"/>
                  </a:cubicBezTo>
                  <a:cubicBezTo>
                    <a:pt x="6" y="6"/>
                    <a:pt x="6" y="6"/>
                    <a:pt x="6" y="5"/>
                  </a:cubicBezTo>
                  <a:cubicBezTo>
                    <a:pt x="6" y="5"/>
                    <a:pt x="6" y="5"/>
                    <a:pt x="6" y="4"/>
                  </a:cubicBezTo>
                  <a:cubicBezTo>
                    <a:pt x="6" y="4"/>
                    <a:pt x="6" y="3"/>
                    <a:pt x="6" y="3"/>
                  </a:cubicBezTo>
                  <a:cubicBezTo>
                    <a:pt x="6" y="3"/>
                    <a:pt x="7" y="3"/>
                    <a:pt x="7" y="3"/>
                  </a:cubicBezTo>
                  <a:cubicBezTo>
                    <a:pt x="7" y="2"/>
                    <a:pt x="8" y="3"/>
                    <a:pt x="8" y="2"/>
                  </a:cubicBezTo>
                  <a:cubicBezTo>
                    <a:pt x="8" y="2"/>
                    <a:pt x="8" y="1"/>
                    <a:pt x="8" y="1"/>
                  </a:cubicBezTo>
                  <a:cubicBezTo>
                    <a:pt x="7" y="1"/>
                    <a:pt x="7" y="1"/>
                    <a:pt x="7" y="1"/>
                  </a:cubicBezTo>
                  <a:cubicBezTo>
                    <a:pt x="7" y="1"/>
                    <a:pt x="7" y="0"/>
                    <a:pt x="7" y="0"/>
                  </a:cubicBezTo>
                  <a:cubicBezTo>
                    <a:pt x="6" y="0"/>
                    <a:pt x="6" y="1"/>
                    <a:pt x="6" y="1"/>
                  </a:cubicBezTo>
                  <a:cubicBezTo>
                    <a:pt x="6" y="1"/>
                    <a:pt x="5" y="1"/>
                    <a:pt x="5" y="1"/>
                  </a:cubicBezTo>
                  <a:cubicBezTo>
                    <a:pt x="5" y="1"/>
                    <a:pt x="5" y="1"/>
                    <a:pt x="5" y="1"/>
                  </a:cubicBezTo>
                  <a:cubicBezTo>
                    <a:pt x="4" y="1"/>
                    <a:pt x="4" y="1"/>
                    <a:pt x="4" y="1"/>
                  </a:cubicBezTo>
                  <a:cubicBezTo>
                    <a:pt x="4" y="1"/>
                    <a:pt x="4" y="0"/>
                    <a:pt x="4" y="0"/>
                  </a:cubicBezTo>
                  <a:cubicBezTo>
                    <a:pt x="4" y="0"/>
                    <a:pt x="3" y="0"/>
                    <a:pt x="3" y="0"/>
                  </a:cubicBezTo>
                  <a:cubicBezTo>
                    <a:pt x="3" y="0"/>
                    <a:pt x="3" y="0"/>
                    <a:pt x="3" y="0"/>
                  </a:cubicBezTo>
                  <a:cubicBezTo>
                    <a:pt x="2" y="0"/>
                    <a:pt x="3" y="1"/>
                    <a:pt x="2" y="1"/>
                  </a:cubicBezTo>
                  <a:cubicBezTo>
                    <a:pt x="2" y="1"/>
                    <a:pt x="2" y="1"/>
                    <a:pt x="2" y="1"/>
                  </a:cubicBezTo>
                  <a:cubicBezTo>
                    <a:pt x="2" y="1"/>
                    <a:pt x="2" y="1"/>
                    <a:pt x="2" y="1"/>
                  </a:cubicBezTo>
                  <a:cubicBezTo>
                    <a:pt x="2" y="2"/>
                    <a:pt x="1" y="2"/>
                    <a:pt x="1" y="2"/>
                  </a:cubicBezTo>
                  <a:cubicBezTo>
                    <a:pt x="2" y="3"/>
                    <a:pt x="2" y="2"/>
                    <a:pt x="2" y="3"/>
                  </a:cubicBezTo>
                  <a:cubicBezTo>
                    <a:pt x="2" y="3"/>
                    <a:pt x="2" y="3"/>
                    <a:pt x="2" y="4"/>
                  </a:cubicBezTo>
                  <a:cubicBezTo>
                    <a:pt x="2" y="4"/>
                    <a:pt x="2" y="5"/>
                    <a:pt x="2" y="5"/>
                  </a:cubicBezTo>
                  <a:cubicBezTo>
                    <a:pt x="1" y="6"/>
                    <a:pt x="1" y="6"/>
                    <a:pt x="1" y="7"/>
                  </a:cubicBezTo>
                  <a:cubicBezTo>
                    <a:pt x="1" y="7"/>
                    <a:pt x="1" y="7"/>
                    <a:pt x="1" y="7"/>
                  </a:cubicBezTo>
                  <a:cubicBezTo>
                    <a:pt x="0" y="8"/>
                    <a:pt x="0" y="8"/>
                    <a:pt x="0" y="8"/>
                  </a:cubicBezTo>
                  <a:cubicBezTo>
                    <a:pt x="0" y="8"/>
                    <a:pt x="0" y="8"/>
                    <a:pt x="0" y="8"/>
                  </a:cubicBezTo>
                  <a:cubicBezTo>
                    <a:pt x="0" y="9"/>
                    <a:pt x="0" y="9"/>
                    <a:pt x="0" y="10"/>
                  </a:cubicBezTo>
                  <a:cubicBezTo>
                    <a:pt x="0" y="10"/>
                    <a:pt x="0" y="10"/>
                    <a:pt x="0"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7" name="Freeform 128"/>
            <p:cNvSpPr>
              <a:spLocks/>
            </p:cNvSpPr>
            <p:nvPr/>
          </p:nvSpPr>
          <p:spPr bwMode="auto">
            <a:xfrm>
              <a:off x="4021139" y="1919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8" name="Freeform 129"/>
            <p:cNvSpPr>
              <a:spLocks/>
            </p:cNvSpPr>
            <p:nvPr/>
          </p:nvSpPr>
          <p:spPr bwMode="auto">
            <a:xfrm>
              <a:off x="4862514" y="1778001"/>
              <a:ext cx="76200" cy="44450"/>
            </a:xfrm>
            <a:custGeom>
              <a:avLst/>
              <a:gdLst>
                <a:gd name="T0" fmla="*/ 7 w 7"/>
                <a:gd name="T1" fmla="*/ 2 h 4"/>
                <a:gd name="T2" fmla="*/ 6 w 7"/>
                <a:gd name="T3" fmla="*/ 2 h 4"/>
                <a:gd name="T4" fmla="*/ 5 w 7"/>
                <a:gd name="T5" fmla="*/ 1 h 4"/>
                <a:gd name="T6" fmla="*/ 4 w 7"/>
                <a:gd name="T7" fmla="*/ 1 h 4"/>
                <a:gd name="T8" fmla="*/ 4 w 7"/>
                <a:gd name="T9" fmla="*/ 0 h 4"/>
                <a:gd name="T10" fmla="*/ 4 w 7"/>
                <a:gd name="T11" fmla="*/ 0 h 4"/>
                <a:gd name="T12" fmla="*/ 4 w 7"/>
                <a:gd name="T13" fmla="*/ 0 h 4"/>
                <a:gd name="T14" fmla="*/ 3 w 7"/>
                <a:gd name="T15" fmla="*/ 0 h 4"/>
                <a:gd name="T16" fmla="*/ 2 w 7"/>
                <a:gd name="T17" fmla="*/ 0 h 4"/>
                <a:gd name="T18" fmla="*/ 2 w 7"/>
                <a:gd name="T19" fmla="*/ 0 h 4"/>
                <a:gd name="T20" fmla="*/ 1 w 7"/>
                <a:gd name="T21" fmla="*/ 0 h 4"/>
                <a:gd name="T22" fmla="*/ 0 w 7"/>
                <a:gd name="T23" fmla="*/ 0 h 4"/>
                <a:gd name="T24" fmla="*/ 0 w 7"/>
                <a:gd name="T25" fmla="*/ 1 h 4"/>
                <a:gd name="T26" fmla="*/ 1 w 7"/>
                <a:gd name="T27" fmla="*/ 1 h 4"/>
                <a:gd name="T28" fmla="*/ 0 w 7"/>
                <a:gd name="T29" fmla="*/ 2 h 4"/>
                <a:gd name="T30" fmla="*/ 0 w 7"/>
                <a:gd name="T31" fmla="*/ 4 h 4"/>
                <a:gd name="T32" fmla="*/ 0 w 7"/>
                <a:gd name="T33" fmla="*/ 4 h 4"/>
                <a:gd name="T34" fmla="*/ 1 w 7"/>
                <a:gd name="T35" fmla="*/ 4 h 4"/>
                <a:gd name="T36" fmla="*/ 2 w 7"/>
                <a:gd name="T37" fmla="*/ 4 h 4"/>
                <a:gd name="T38" fmla="*/ 3 w 7"/>
                <a:gd name="T39" fmla="*/ 3 h 4"/>
                <a:gd name="T40" fmla="*/ 3 w 7"/>
                <a:gd name="T41" fmla="*/ 3 h 4"/>
                <a:gd name="T42" fmla="*/ 4 w 7"/>
                <a:gd name="T43" fmla="*/ 3 h 4"/>
                <a:gd name="T44" fmla="*/ 5 w 7"/>
                <a:gd name="T45" fmla="*/ 3 h 4"/>
                <a:gd name="T46" fmla="*/ 6 w 7"/>
                <a:gd name="T47" fmla="*/ 3 h 4"/>
                <a:gd name="T48" fmla="*/ 7 w 7"/>
                <a:gd name="T49" fmla="*/ 3 h 4"/>
                <a:gd name="T50" fmla="*/ 7 w 7"/>
                <a:gd name="T51" fmla="*/ 2 h 4"/>
                <a:gd name="T52" fmla="*/ 7 w 7"/>
                <a:gd name="T5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4">
                  <a:moveTo>
                    <a:pt x="7" y="2"/>
                  </a:moveTo>
                  <a:cubicBezTo>
                    <a:pt x="7" y="1"/>
                    <a:pt x="6" y="2"/>
                    <a:pt x="6" y="2"/>
                  </a:cubicBezTo>
                  <a:cubicBezTo>
                    <a:pt x="6" y="1"/>
                    <a:pt x="5" y="1"/>
                    <a:pt x="5" y="1"/>
                  </a:cubicBezTo>
                  <a:cubicBezTo>
                    <a:pt x="5" y="1"/>
                    <a:pt x="5" y="1"/>
                    <a:pt x="4" y="1"/>
                  </a:cubicBezTo>
                  <a:cubicBezTo>
                    <a:pt x="4" y="1"/>
                    <a:pt x="4" y="1"/>
                    <a:pt x="4" y="0"/>
                  </a:cubicBezTo>
                  <a:cubicBezTo>
                    <a:pt x="4" y="0"/>
                    <a:pt x="4" y="0"/>
                    <a:pt x="4" y="0"/>
                  </a:cubicBezTo>
                  <a:cubicBezTo>
                    <a:pt x="4" y="0"/>
                    <a:pt x="4" y="0"/>
                    <a:pt x="4" y="0"/>
                  </a:cubicBezTo>
                  <a:cubicBezTo>
                    <a:pt x="3" y="0"/>
                    <a:pt x="3" y="0"/>
                    <a:pt x="3" y="0"/>
                  </a:cubicBezTo>
                  <a:cubicBezTo>
                    <a:pt x="3" y="0"/>
                    <a:pt x="2" y="0"/>
                    <a:pt x="2" y="0"/>
                  </a:cubicBezTo>
                  <a:cubicBezTo>
                    <a:pt x="2" y="0"/>
                    <a:pt x="2" y="0"/>
                    <a:pt x="2" y="0"/>
                  </a:cubicBezTo>
                  <a:cubicBezTo>
                    <a:pt x="1" y="0"/>
                    <a:pt x="1" y="0"/>
                    <a:pt x="1" y="0"/>
                  </a:cubicBezTo>
                  <a:cubicBezTo>
                    <a:pt x="1" y="0"/>
                    <a:pt x="1" y="0"/>
                    <a:pt x="0" y="0"/>
                  </a:cubicBezTo>
                  <a:cubicBezTo>
                    <a:pt x="0" y="0"/>
                    <a:pt x="0" y="0"/>
                    <a:pt x="0" y="1"/>
                  </a:cubicBezTo>
                  <a:cubicBezTo>
                    <a:pt x="0" y="1"/>
                    <a:pt x="1" y="1"/>
                    <a:pt x="1" y="1"/>
                  </a:cubicBezTo>
                  <a:cubicBezTo>
                    <a:pt x="1" y="2"/>
                    <a:pt x="0" y="2"/>
                    <a:pt x="0" y="2"/>
                  </a:cubicBezTo>
                  <a:cubicBezTo>
                    <a:pt x="0" y="3"/>
                    <a:pt x="0" y="3"/>
                    <a:pt x="0" y="4"/>
                  </a:cubicBezTo>
                  <a:cubicBezTo>
                    <a:pt x="0" y="4"/>
                    <a:pt x="0" y="4"/>
                    <a:pt x="0" y="4"/>
                  </a:cubicBezTo>
                  <a:cubicBezTo>
                    <a:pt x="0" y="4"/>
                    <a:pt x="0" y="4"/>
                    <a:pt x="1" y="4"/>
                  </a:cubicBezTo>
                  <a:cubicBezTo>
                    <a:pt x="1" y="4"/>
                    <a:pt x="1" y="4"/>
                    <a:pt x="2" y="4"/>
                  </a:cubicBezTo>
                  <a:cubicBezTo>
                    <a:pt x="2" y="4"/>
                    <a:pt x="3" y="3"/>
                    <a:pt x="3" y="3"/>
                  </a:cubicBezTo>
                  <a:cubicBezTo>
                    <a:pt x="3" y="3"/>
                    <a:pt x="3" y="3"/>
                    <a:pt x="3" y="3"/>
                  </a:cubicBezTo>
                  <a:cubicBezTo>
                    <a:pt x="4" y="3"/>
                    <a:pt x="4" y="3"/>
                    <a:pt x="4" y="3"/>
                  </a:cubicBezTo>
                  <a:cubicBezTo>
                    <a:pt x="5" y="3"/>
                    <a:pt x="5" y="3"/>
                    <a:pt x="5" y="3"/>
                  </a:cubicBezTo>
                  <a:cubicBezTo>
                    <a:pt x="6" y="3"/>
                    <a:pt x="6" y="3"/>
                    <a:pt x="6" y="3"/>
                  </a:cubicBezTo>
                  <a:cubicBezTo>
                    <a:pt x="6" y="3"/>
                    <a:pt x="6" y="3"/>
                    <a:pt x="7" y="3"/>
                  </a:cubicBezTo>
                  <a:cubicBezTo>
                    <a:pt x="7" y="2"/>
                    <a:pt x="7" y="2"/>
                    <a:pt x="7" y="2"/>
                  </a:cubicBezTo>
                  <a:cubicBezTo>
                    <a:pt x="7" y="2"/>
                    <a:pt x="7" y="2"/>
                    <a:pt x="7"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39" name="Freeform 130"/>
            <p:cNvSpPr>
              <a:spLocks/>
            </p:cNvSpPr>
            <p:nvPr/>
          </p:nvSpPr>
          <p:spPr bwMode="auto">
            <a:xfrm>
              <a:off x="4538664" y="1638301"/>
              <a:ext cx="130175" cy="119063"/>
            </a:xfrm>
            <a:custGeom>
              <a:avLst/>
              <a:gdLst>
                <a:gd name="T0" fmla="*/ 6 w 12"/>
                <a:gd name="T1" fmla="*/ 3 h 11"/>
                <a:gd name="T2" fmla="*/ 7 w 12"/>
                <a:gd name="T3" fmla="*/ 3 h 11"/>
                <a:gd name="T4" fmla="*/ 8 w 12"/>
                <a:gd name="T5" fmla="*/ 3 h 11"/>
                <a:gd name="T6" fmla="*/ 9 w 12"/>
                <a:gd name="T7" fmla="*/ 3 h 11"/>
                <a:gd name="T8" fmla="*/ 10 w 12"/>
                <a:gd name="T9" fmla="*/ 3 h 11"/>
                <a:gd name="T10" fmla="*/ 11 w 12"/>
                <a:gd name="T11" fmla="*/ 3 h 11"/>
                <a:gd name="T12" fmla="*/ 11 w 12"/>
                <a:gd name="T13" fmla="*/ 4 h 11"/>
                <a:gd name="T14" fmla="*/ 12 w 12"/>
                <a:gd name="T15" fmla="*/ 3 h 11"/>
                <a:gd name="T16" fmla="*/ 12 w 12"/>
                <a:gd name="T17" fmla="*/ 3 h 11"/>
                <a:gd name="T18" fmla="*/ 12 w 12"/>
                <a:gd name="T19" fmla="*/ 1 h 11"/>
                <a:gd name="T20" fmla="*/ 12 w 12"/>
                <a:gd name="T21" fmla="*/ 1 h 11"/>
                <a:gd name="T22" fmla="*/ 11 w 12"/>
                <a:gd name="T23" fmla="*/ 1 h 11"/>
                <a:gd name="T24" fmla="*/ 10 w 12"/>
                <a:gd name="T25" fmla="*/ 2 h 11"/>
                <a:gd name="T26" fmla="*/ 9 w 12"/>
                <a:gd name="T27" fmla="*/ 1 h 11"/>
                <a:gd name="T28" fmla="*/ 8 w 12"/>
                <a:gd name="T29" fmla="*/ 1 h 11"/>
                <a:gd name="T30" fmla="*/ 7 w 12"/>
                <a:gd name="T31" fmla="*/ 0 h 11"/>
                <a:gd name="T32" fmla="*/ 6 w 12"/>
                <a:gd name="T33" fmla="*/ 0 h 11"/>
                <a:gd name="T34" fmla="*/ 6 w 12"/>
                <a:gd name="T35" fmla="*/ 1 h 11"/>
                <a:gd name="T36" fmla="*/ 5 w 12"/>
                <a:gd name="T37" fmla="*/ 1 h 11"/>
                <a:gd name="T38" fmla="*/ 4 w 12"/>
                <a:gd name="T39" fmla="*/ 1 h 11"/>
                <a:gd name="T40" fmla="*/ 4 w 12"/>
                <a:gd name="T41" fmla="*/ 1 h 11"/>
                <a:gd name="T42" fmla="*/ 3 w 12"/>
                <a:gd name="T43" fmla="*/ 1 h 11"/>
                <a:gd name="T44" fmla="*/ 2 w 12"/>
                <a:gd name="T45" fmla="*/ 2 h 11"/>
                <a:gd name="T46" fmla="*/ 1 w 12"/>
                <a:gd name="T47" fmla="*/ 2 h 11"/>
                <a:gd name="T48" fmla="*/ 0 w 12"/>
                <a:gd name="T49" fmla="*/ 2 h 11"/>
                <a:gd name="T50" fmla="*/ 0 w 12"/>
                <a:gd name="T51" fmla="*/ 2 h 11"/>
                <a:gd name="T52" fmla="*/ 0 w 12"/>
                <a:gd name="T53" fmla="*/ 4 h 11"/>
                <a:gd name="T54" fmla="*/ 1 w 12"/>
                <a:gd name="T55" fmla="*/ 5 h 11"/>
                <a:gd name="T56" fmla="*/ 2 w 12"/>
                <a:gd name="T57" fmla="*/ 5 h 11"/>
                <a:gd name="T58" fmla="*/ 2 w 12"/>
                <a:gd name="T59" fmla="*/ 5 h 11"/>
                <a:gd name="T60" fmla="*/ 3 w 12"/>
                <a:gd name="T61" fmla="*/ 5 h 11"/>
                <a:gd name="T62" fmla="*/ 3 w 12"/>
                <a:gd name="T63" fmla="*/ 6 h 11"/>
                <a:gd name="T64" fmla="*/ 3 w 12"/>
                <a:gd name="T65" fmla="*/ 6 h 11"/>
                <a:gd name="T66" fmla="*/ 4 w 12"/>
                <a:gd name="T67" fmla="*/ 7 h 11"/>
                <a:gd name="T68" fmla="*/ 5 w 12"/>
                <a:gd name="T69" fmla="*/ 8 h 11"/>
                <a:gd name="T70" fmla="*/ 6 w 12"/>
                <a:gd name="T71" fmla="*/ 9 h 11"/>
                <a:gd name="T72" fmla="*/ 7 w 12"/>
                <a:gd name="T73" fmla="*/ 9 h 11"/>
                <a:gd name="T74" fmla="*/ 9 w 12"/>
                <a:gd name="T75" fmla="*/ 9 h 11"/>
                <a:gd name="T76" fmla="*/ 9 w 12"/>
                <a:gd name="T77" fmla="*/ 10 h 11"/>
                <a:gd name="T78" fmla="*/ 10 w 12"/>
                <a:gd name="T79" fmla="*/ 11 h 11"/>
                <a:gd name="T80" fmla="*/ 11 w 12"/>
                <a:gd name="T81" fmla="*/ 11 h 11"/>
                <a:gd name="T82" fmla="*/ 10 w 12"/>
                <a:gd name="T83" fmla="*/ 9 h 11"/>
                <a:gd name="T84" fmla="*/ 9 w 12"/>
                <a:gd name="T85" fmla="*/ 9 h 11"/>
                <a:gd name="T86" fmla="*/ 8 w 12"/>
                <a:gd name="T87" fmla="*/ 9 h 11"/>
                <a:gd name="T88" fmla="*/ 7 w 12"/>
                <a:gd name="T89" fmla="*/ 9 h 11"/>
                <a:gd name="T90" fmla="*/ 7 w 12"/>
                <a:gd name="T91" fmla="*/ 8 h 11"/>
                <a:gd name="T92" fmla="*/ 7 w 12"/>
                <a:gd name="T93" fmla="*/ 7 h 11"/>
                <a:gd name="T94" fmla="*/ 6 w 12"/>
                <a:gd name="T95" fmla="*/ 7 h 11"/>
                <a:gd name="T96" fmla="*/ 6 w 12"/>
                <a:gd name="T97" fmla="*/ 6 h 11"/>
                <a:gd name="T98" fmla="*/ 6 w 12"/>
                <a:gd name="T99" fmla="*/ 5 h 11"/>
                <a:gd name="T100" fmla="*/ 5 w 12"/>
                <a:gd name="T101" fmla="*/ 4 h 11"/>
                <a:gd name="T102" fmla="*/ 5 w 12"/>
                <a:gd name="T103" fmla="*/ 3 h 11"/>
                <a:gd name="T104" fmla="*/ 6 w 12"/>
                <a:gd name="T10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1">
                  <a:moveTo>
                    <a:pt x="6" y="3"/>
                  </a:moveTo>
                  <a:cubicBezTo>
                    <a:pt x="6" y="2"/>
                    <a:pt x="7" y="3"/>
                    <a:pt x="7" y="3"/>
                  </a:cubicBezTo>
                  <a:cubicBezTo>
                    <a:pt x="7" y="3"/>
                    <a:pt x="8" y="3"/>
                    <a:pt x="8" y="3"/>
                  </a:cubicBezTo>
                  <a:cubicBezTo>
                    <a:pt x="8" y="3"/>
                    <a:pt x="9" y="3"/>
                    <a:pt x="9" y="3"/>
                  </a:cubicBezTo>
                  <a:cubicBezTo>
                    <a:pt x="9" y="3"/>
                    <a:pt x="10" y="3"/>
                    <a:pt x="10" y="3"/>
                  </a:cubicBezTo>
                  <a:cubicBezTo>
                    <a:pt x="10" y="3"/>
                    <a:pt x="10" y="3"/>
                    <a:pt x="11" y="3"/>
                  </a:cubicBezTo>
                  <a:cubicBezTo>
                    <a:pt x="11" y="3"/>
                    <a:pt x="11" y="4"/>
                    <a:pt x="11" y="4"/>
                  </a:cubicBezTo>
                  <a:cubicBezTo>
                    <a:pt x="12" y="4"/>
                    <a:pt x="12" y="4"/>
                    <a:pt x="12" y="3"/>
                  </a:cubicBezTo>
                  <a:cubicBezTo>
                    <a:pt x="12" y="3"/>
                    <a:pt x="12" y="3"/>
                    <a:pt x="12" y="3"/>
                  </a:cubicBezTo>
                  <a:cubicBezTo>
                    <a:pt x="12" y="3"/>
                    <a:pt x="12" y="2"/>
                    <a:pt x="12" y="1"/>
                  </a:cubicBezTo>
                  <a:cubicBezTo>
                    <a:pt x="12" y="1"/>
                    <a:pt x="12" y="1"/>
                    <a:pt x="12" y="1"/>
                  </a:cubicBezTo>
                  <a:cubicBezTo>
                    <a:pt x="12" y="1"/>
                    <a:pt x="11" y="1"/>
                    <a:pt x="11" y="1"/>
                  </a:cubicBezTo>
                  <a:cubicBezTo>
                    <a:pt x="11" y="2"/>
                    <a:pt x="11" y="2"/>
                    <a:pt x="10" y="2"/>
                  </a:cubicBezTo>
                  <a:cubicBezTo>
                    <a:pt x="10" y="2"/>
                    <a:pt x="9" y="2"/>
                    <a:pt x="9" y="1"/>
                  </a:cubicBezTo>
                  <a:cubicBezTo>
                    <a:pt x="8" y="1"/>
                    <a:pt x="8" y="1"/>
                    <a:pt x="8" y="1"/>
                  </a:cubicBezTo>
                  <a:cubicBezTo>
                    <a:pt x="7" y="0"/>
                    <a:pt x="7" y="0"/>
                    <a:pt x="7" y="0"/>
                  </a:cubicBezTo>
                  <a:cubicBezTo>
                    <a:pt x="6" y="0"/>
                    <a:pt x="6" y="0"/>
                    <a:pt x="6" y="0"/>
                  </a:cubicBezTo>
                  <a:cubicBezTo>
                    <a:pt x="6" y="1"/>
                    <a:pt x="6" y="1"/>
                    <a:pt x="6" y="1"/>
                  </a:cubicBezTo>
                  <a:cubicBezTo>
                    <a:pt x="5" y="1"/>
                    <a:pt x="5" y="1"/>
                    <a:pt x="5" y="1"/>
                  </a:cubicBezTo>
                  <a:cubicBezTo>
                    <a:pt x="5" y="1"/>
                    <a:pt x="5" y="1"/>
                    <a:pt x="4" y="1"/>
                  </a:cubicBezTo>
                  <a:cubicBezTo>
                    <a:pt x="4" y="1"/>
                    <a:pt x="4" y="1"/>
                    <a:pt x="4" y="1"/>
                  </a:cubicBezTo>
                  <a:cubicBezTo>
                    <a:pt x="3" y="1"/>
                    <a:pt x="3" y="1"/>
                    <a:pt x="3" y="1"/>
                  </a:cubicBezTo>
                  <a:cubicBezTo>
                    <a:pt x="3" y="1"/>
                    <a:pt x="2" y="1"/>
                    <a:pt x="2" y="2"/>
                  </a:cubicBezTo>
                  <a:cubicBezTo>
                    <a:pt x="2" y="2"/>
                    <a:pt x="1" y="2"/>
                    <a:pt x="1" y="2"/>
                  </a:cubicBezTo>
                  <a:cubicBezTo>
                    <a:pt x="1" y="2"/>
                    <a:pt x="1" y="2"/>
                    <a:pt x="0" y="2"/>
                  </a:cubicBezTo>
                  <a:cubicBezTo>
                    <a:pt x="0" y="2"/>
                    <a:pt x="0" y="2"/>
                    <a:pt x="0" y="2"/>
                  </a:cubicBezTo>
                  <a:cubicBezTo>
                    <a:pt x="0" y="3"/>
                    <a:pt x="0" y="3"/>
                    <a:pt x="0" y="4"/>
                  </a:cubicBezTo>
                  <a:cubicBezTo>
                    <a:pt x="0" y="4"/>
                    <a:pt x="0" y="4"/>
                    <a:pt x="1" y="5"/>
                  </a:cubicBezTo>
                  <a:cubicBezTo>
                    <a:pt x="1" y="5"/>
                    <a:pt x="1" y="4"/>
                    <a:pt x="2" y="5"/>
                  </a:cubicBezTo>
                  <a:cubicBezTo>
                    <a:pt x="2" y="5"/>
                    <a:pt x="2" y="5"/>
                    <a:pt x="2" y="5"/>
                  </a:cubicBezTo>
                  <a:cubicBezTo>
                    <a:pt x="2" y="5"/>
                    <a:pt x="3" y="4"/>
                    <a:pt x="3" y="5"/>
                  </a:cubicBezTo>
                  <a:cubicBezTo>
                    <a:pt x="3" y="5"/>
                    <a:pt x="3" y="5"/>
                    <a:pt x="3" y="6"/>
                  </a:cubicBezTo>
                  <a:cubicBezTo>
                    <a:pt x="3" y="6"/>
                    <a:pt x="3" y="6"/>
                    <a:pt x="3" y="6"/>
                  </a:cubicBezTo>
                  <a:cubicBezTo>
                    <a:pt x="4" y="6"/>
                    <a:pt x="3" y="7"/>
                    <a:pt x="4" y="7"/>
                  </a:cubicBezTo>
                  <a:cubicBezTo>
                    <a:pt x="4" y="8"/>
                    <a:pt x="5" y="8"/>
                    <a:pt x="5" y="8"/>
                  </a:cubicBezTo>
                  <a:cubicBezTo>
                    <a:pt x="6" y="8"/>
                    <a:pt x="6" y="9"/>
                    <a:pt x="6" y="9"/>
                  </a:cubicBezTo>
                  <a:cubicBezTo>
                    <a:pt x="7" y="9"/>
                    <a:pt x="7" y="9"/>
                    <a:pt x="7" y="9"/>
                  </a:cubicBezTo>
                  <a:cubicBezTo>
                    <a:pt x="8" y="9"/>
                    <a:pt x="8" y="9"/>
                    <a:pt x="9" y="9"/>
                  </a:cubicBezTo>
                  <a:cubicBezTo>
                    <a:pt x="9" y="9"/>
                    <a:pt x="9" y="10"/>
                    <a:pt x="9" y="10"/>
                  </a:cubicBezTo>
                  <a:cubicBezTo>
                    <a:pt x="10" y="11"/>
                    <a:pt x="10" y="11"/>
                    <a:pt x="10" y="11"/>
                  </a:cubicBezTo>
                  <a:cubicBezTo>
                    <a:pt x="11" y="11"/>
                    <a:pt x="11" y="11"/>
                    <a:pt x="11" y="11"/>
                  </a:cubicBezTo>
                  <a:cubicBezTo>
                    <a:pt x="10" y="10"/>
                    <a:pt x="11" y="10"/>
                    <a:pt x="10" y="9"/>
                  </a:cubicBezTo>
                  <a:cubicBezTo>
                    <a:pt x="10" y="9"/>
                    <a:pt x="10" y="9"/>
                    <a:pt x="9" y="9"/>
                  </a:cubicBezTo>
                  <a:cubicBezTo>
                    <a:pt x="9" y="9"/>
                    <a:pt x="9" y="9"/>
                    <a:pt x="8" y="9"/>
                  </a:cubicBezTo>
                  <a:cubicBezTo>
                    <a:pt x="8" y="9"/>
                    <a:pt x="7" y="9"/>
                    <a:pt x="7" y="9"/>
                  </a:cubicBezTo>
                  <a:cubicBezTo>
                    <a:pt x="7" y="8"/>
                    <a:pt x="8" y="8"/>
                    <a:pt x="7" y="8"/>
                  </a:cubicBezTo>
                  <a:cubicBezTo>
                    <a:pt x="7" y="7"/>
                    <a:pt x="7" y="7"/>
                    <a:pt x="7" y="7"/>
                  </a:cubicBezTo>
                  <a:cubicBezTo>
                    <a:pt x="7" y="7"/>
                    <a:pt x="7" y="7"/>
                    <a:pt x="6" y="7"/>
                  </a:cubicBezTo>
                  <a:cubicBezTo>
                    <a:pt x="6" y="6"/>
                    <a:pt x="6" y="6"/>
                    <a:pt x="6" y="6"/>
                  </a:cubicBezTo>
                  <a:cubicBezTo>
                    <a:pt x="6" y="6"/>
                    <a:pt x="6" y="5"/>
                    <a:pt x="6" y="5"/>
                  </a:cubicBezTo>
                  <a:cubicBezTo>
                    <a:pt x="6" y="4"/>
                    <a:pt x="5" y="4"/>
                    <a:pt x="5" y="4"/>
                  </a:cubicBezTo>
                  <a:cubicBezTo>
                    <a:pt x="5" y="4"/>
                    <a:pt x="5" y="4"/>
                    <a:pt x="5" y="3"/>
                  </a:cubicBezTo>
                  <a:cubicBezTo>
                    <a:pt x="6" y="3"/>
                    <a:pt x="6" y="3"/>
                    <a:pt x="6"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0" name="Freeform 131"/>
            <p:cNvSpPr>
              <a:spLocks/>
            </p:cNvSpPr>
            <p:nvPr/>
          </p:nvSpPr>
          <p:spPr bwMode="auto">
            <a:xfrm>
              <a:off x="5035552" y="1973264"/>
              <a:ext cx="53975" cy="31750"/>
            </a:xfrm>
            <a:custGeom>
              <a:avLst/>
              <a:gdLst>
                <a:gd name="T0" fmla="*/ 4 w 5"/>
                <a:gd name="T1" fmla="*/ 0 h 3"/>
                <a:gd name="T2" fmla="*/ 3 w 5"/>
                <a:gd name="T3" fmla="*/ 0 h 3"/>
                <a:gd name="T4" fmla="*/ 3 w 5"/>
                <a:gd name="T5" fmla="*/ 1 h 3"/>
                <a:gd name="T6" fmla="*/ 1 w 5"/>
                <a:gd name="T7" fmla="*/ 1 h 3"/>
                <a:gd name="T8" fmla="*/ 1 w 5"/>
                <a:gd name="T9" fmla="*/ 1 h 3"/>
                <a:gd name="T10" fmla="*/ 0 w 5"/>
                <a:gd name="T11" fmla="*/ 2 h 3"/>
                <a:gd name="T12" fmla="*/ 1 w 5"/>
                <a:gd name="T13" fmla="*/ 3 h 3"/>
                <a:gd name="T14" fmla="*/ 3 w 5"/>
                <a:gd name="T15" fmla="*/ 3 h 3"/>
                <a:gd name="T16" fmla="*/ 4 w 5"/>
                <a:gd name="T17" fmla="*/ 2 h 3"/>
                <a:gd name="T18" fmla="*/ 4 w 5"/>
                <a:gd name="T19" fmla="*/ 1 h 3"/>
                <a:gd name="T20" fmla="*/ 4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4" y="0"/>
                  </a:moveTo>
                  <a:cubicBezTo>
                    <a:pt x="4" y="0"/>
                    <a:pt x="4" y="0"/>
                    <a:pt x="3" y="0"/>
                  </a:cubicBezTo>
                  <a:cubicBezTo>
                    <a:pt x="3" y="0"/>
                    <a:pt x="3" y="1"/>
                    <a:pt x="3" y="1"/>
                  </a:cubicBezTo>
                  <a:cubicBezTo>
                    <a:pt x="2" y="1"/>
                    <a:pt x="2" y="1"/>
                    <a:pt x="1" y="1"/>
                  </a:cubicBezTo>
                  <a:cubicBezTo>
                    <a:pt x="1" y="1"/>
                    <a:pt x="1" y="1"/>
                    <a:pt x="1" y="1"/>
                  </a:cubicBezTo>
                  <a:cubicBezTo>
                    <a:pt x="0" y="2"/>
                    <a:pt x="0" y="2"/>
                    <a:pt x="0" y="2"/>
                  </a:cubicBezTo>
                  <a:cubicBezTo>
                    <a:pt x="0" y="3"/>
                    <a:pt x="1" y="3"/>
                    <a:pt x="1" y="3"/>
                  </a:cubicBezTo>
                  <a:cubicBezTo>
                    <a:pt x="2" y="3"/>
                    <a:pt x="2" y="3"/>
                    <a:pt x="3" y="3"/>
                  </a:cubicBezTo>
                  <a:cubicBezTo>
                    <a:pt x="3" y="2"/>
                    <a:pt x="3" y="2"/>
                    <a:pt x="4" y="2"/>
                  </a:cubicBezTo>
                  <a:cubicBezTo>
                    <a:pt x="4" y="2"/>
                    <a:pt x="4" y="2"/>
                    <a:pt x="4" y="1"/>
                  </a:cubicBezTo>
                  <a:cubicBezTo>
                    <a:pt x="5" y="1"/>
                    <a:pt x="5"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1" name="Freeform 132"/>
            <p:cNvSpPr>
              <a:spLocks/>
            </p:cNvSpPr>
            <p:nvPr/>
          </p:nvSpPr>
          <p:spPr bwMode="auto">
            <a:xfrm>
              <a:off x="4852989" y="1735139"/>
              <a:ext cx="495300" cy="227013"/>
            </a:xfrm>
            <a:custGeom>
              <a:avLst/>
              <a:gdLst>
                <a:gd name="T0" fmla="*/ 25 w 46"/>
                <a:gd name="T1" fmla="*/ 6 h 21"/>
                <a:gd name="T2" fmla="*/ 22 w 46"/>
                <a:gd name="T3" fmla="*/ 4 h 21"/>
                <a:gd name="T4" fmla="*/ 19 w 46"/>
                <a:gd name="T5" fmla="*/ 4 h 21"/>
                <a:gd name="T6" fmla="*/ 15 w 46"/>
                <a:gd name="T7" fmla="*/ 4 h 21"/>
                <a:gd name="T8" fmla="*/ 12 w 46"/>
                <a:gd name="T9" fmla="*/ 6 h 21"/>
                <a:gd name="T10" fmla="*/ 9 w 46"/>
                <a:gd name="T11" fmla="*/ 6 h 21"/>
                <a:gd name="T12" fmla="*/ 8 w 46"/>
                <a:gd name="T13" fmla="*/ 7 h 21"/>
                <a:gd name="T14" fmla="*/ 7 w 46"/>
                <a:gd name="T15" fmla="*/ 8 h 21"/>
                <a:gd name="T16" fmla="*/ 3 w 46"/>
                <a:gd name="T17" fmla="*/ 8 h 21"/>
                <a:gd name="T18" fmla="*/ 1 w 46"/>
                <a:gd name="T19" fmla="*/ 10 h 21"/>
                <a:gd name="T20" fmla="*/ 3 w 46"/>
                <a:gd name="T21" fmla="*/ 11 h 21"/>
                <a:gd name="T22" fmla="*/ 3 w 46"/>
                <a:gd name="T23" fmla="*/ 13 h 21"/>
                <a:gd name="T24" fmla="*/ 0 w 46"/>
                <a:gd name="T25" fmla="*/ 13 h 21"/>
                <a:gd name="T26" fmla="*/ 3 w 46"/>
                <a:gd name="T27" fmla="*/ 15 h 21"/>
                <a:gd name="T28" fmla="*/ 4 w 46"/>
                <a:gd name="T29" fmla="*/ 16 h 21"/>
                <a:gd name="T30" fmla="*/ 5 w 46"/>
                <a:gd name="T31" fmla="*/ 18 h 21"/>
                <a:gd name="T32" fmla="*/ 8 w 46"/>
                <a:gd name="T33" fmla="*/ 19 h 21"/>
                <a:gd name="T34" fmla="*/ 10 w 46"/>
                <a:gd name="T35" fmla="*/ 20 h 21"/>
                <a:gd name="T36" fmla="*/ 13 w 46"/>
                <a:gd name="T37" fmla="*/ 19 h 21"/>
                <a:gd name="T38" fmla="*/ 17 w 46"/>
                <a:gd name="T39" fmla="*/ 20 h 21"/>
                <a:gd name="T40" fmla="*/ 20 w 46"/>
                <a:gd name="T41" fmla="*/ 20 h 21"/>
                <a:gd name="T42" fmla="*/ 22 w 46"/>
                <a:gd name="T43" fmla="*/ 19 h 21"/>
                <a:gd name="T44" fmla="*/ 25 w 46"/>
                <a:gd name="T45" fmla="*/ 19 h 21"/>
                <a:gd name="T46" fmla="*/ 25 w 46"/>
                <a:gd name="T47" fmla="*/ 21 h 21"/>
                <a:gd name="T48" fmla="*/ 27 w 46"/>
                <a:gd name="T49" fmla="*/ 20 h 21"/>
                <a:gd name="T50" fmla="*/ 28 w 46"/>
                <a:gd name="T51" fmla="*/ 19 h 21"/>
                <a:gd name="T52" fmla="*/ 32 w 46"/>
                <a:gd name="T53" fmla="*/ 19 h 21"/>
                <a:gd name="T54" fmla="*/ 35 w 46"/>
                <a:gd name="T55" fmla="*/ 18 h 21"/>
                <a:gd name="T56" fmla="*/ 38 w 46"/>
                <a:gd name="T57" fmla="*/ 18 h 21"/>
                <a:gd name="T58" fmla="*/ 41 w 46"/>
                <a:gd name="T59" fmla="*/ 17 h 21"/>
                <a:gd name="T60" fmla="*/ 42 w 46"/>
                <a:gd name="T61" fmla="*/ 17 h 21"/>
                <a:gd name="T62" fmla="*/ 45 w 46"/>
                <a:gd name="T63" fmla="*/ 17 h 21"/>
                <a:gd name="T64" fmla="*/ 46 w 46"/>
                <a:gd name="T65" fmla="*/ 17 h 21"/>
                <a:gd name="T66" fmla="*/ 44 w 46"/>
                <a:gd name="T67" fmla="*/ 15 h 21"/>
                <a:gd name="T68" fmla="*/ 44 w 46"/>
                <a:gd name="T69" fmla="*/ 13 h 21"/>
                <a:gd name="T70" fmla="*/ 44 w 46"/>
                <a:gd name="T71" fmla="*/ 11 h 21"/>
                <a:gd name="T72" fmla="*/ 44 w 46"/>
                <a:gd name="T73" fmla="*/ 8 h 21"/>
                <a:gd name="T74" fmla="*/ 44 w 46"/>
                <a:gd name="T75" fmla="*/ 4 h 21"/>
                <a:gd name="T76" fmla="*/ 41 w 46"/>
                <a:gd name="T77" fmla="*/ 2 h 21"/>
                <a:gd name="T78" fmla="*/ 37 w 46"/>
                <a:gd name="T79" fmla="*/ 0 h 21"/>
                <a:gd name="T80" fmla="*/ 33 w 46"/>
                <a:gd name="T81" fmla="*/ 0 h 21"/>
                <a:gd name="T82" fmla="*/ 34 w 46"/>
                <a:gd name="T83" fmla="*/ 1 h 21"/>
                <a:gd name="T84" fmla="*/ 36 w 46"/>
                <a:gd name="T85" fmla="*/ 4 h 21"/>
                <a:gd name="T86" fmla="*/ 33 w 46"/>
                <a:gd name="T87" fmla="*/ 6 h 21"/>
                <a:gd name="T88" fmla="*/ 30 w 46"/>
                <a:gd name="T8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21">
                  <a:moveTo>
                    <a:pt x="27" y="6"/>
                  </a:moveTo>
                  <a:cubicBezTo>
                    <a:pt x="27" y="6"/>
                    <a:pt x="26" y="6"/>
                    <a:pt x="26" y="6"/>
                  </a:cubicBezTo>
                  <a:cubicBezTo>
                    <a:pt x="26" y="6"/>
                    <a:pt x="25" y="6"/>
                    <a:pt x="25" y="6"/>
                  </a:cubicBezTo>
                  <a:cubicBezTo>
                    <a:pt x="24" y="6"/>
                    <a:pt x="24" y="5"/>
                    <a:pt x="24" y="5"/>
                  </a:cubicBezTo>
                  <a:cubicBezTo>
                    <a:pt x="24" y="5"/>
                    <a:pt x="24" y="5"/>
                    <a:pt x="24" y="4"/>
                  </a:cubicBezTo>
                  <a:cubicBezTo>
                    <a:pt x="23" y="4"/>
                    <a:pt x="23" y="5"/>
                    <a:pt x="22" y="4"/>
                  </a:cubicBezTo>
                  <a:cubicBezTo>
                    <a:pt x="22" y="4"/>
                    <a:pt x="22" y="4"/>
                    <a:pt x="21" y="4"/>
                  </a:cubicBezTo>
                  <a:cubicBezTo>
                    <a:pt x="21" y="4"/>
                    <a:pt x="20" y="4"/>
                    <a:pt x="20" y="4"/>
                  </a:cubicBezTo>
                  <a:cubicBezTo>
                    <a:pt x="20" y="4"/>
                    <a:pt x="19" y="4"/>
                    <a:pt x="19" y="4"/>
                  </a:cubicBezTo>
                  <a:cubicBezTo>
                    <a:pt x="18" y="4"/>
                    <a:pt x="18" y="4"/>
                    <a:pt x="18" y="4"/>
                  </a:cubicBezTo>
                  <a:cubicBezTo>
                    <a:pt x="17" y="4"/>
                    <a:pt x="17" y="4"/>
                    <a:pt x="16" y="4"/>
                  </a:cubicBezTo>
                  <a:cubicBezTo>
                    <a:pt x="16" y="4"/>
                    <a:pt x="15" y="4"/>
                    <a:pt x="15" y="4"/>
                  </a:cubicBezTo>
                  <a:cubicBezTo>
                    <a:pt x="14" y="4"/>
                    <a:pt x="14" y="4"/>
                    <a:pt x="14" y="5"/>
                  </a:cubicBezTo>
                  <a:cubicBezTo>
                    <a:pt x="13" y="5"/>
                    <a:pt x="13" y="5"/>
                    <a:pt x="13" y="5"/>
                  </a:cubicBezTo>
                  <a:cubicBezTo>
                    <a:pt x="12" y="6"/>
                    <a:pt x="13" y="6"/>
                    <a:pt x="12" y="6"/>
                  </a:cubicBezTo>
                  <a:cubicBezTo>
                    <a:pt x="12" y="6"/>
                    <a:pt x="12" y="6"/>
                    <a:pt x="11" y="6"/>
                  </a:cubicBezTo>
                  <a:cubicBezTo>
                    <a:pt x="11" y="6"/>
                    <a:pt x="10" y="6"/>
                    <a:pt x="10" y="6"/>
                  </a:cubicBezTo>
                  <a:cubicBezTo>
                    <a:pt x="9" y="6"/>
                    <a:pt x="9" y="6"/>
                    <a:pt x="9" y="6"/>
                  </a:cubicBezTo>
                  <a:cubicBezTo>
                    <a:pt x="8" y="6"/>
                    <a:pt x="8" y="6"/>
                    <a:pt x="8" y="6"/>
                  </a:cubicBezTo>
                  <a:cubicBezTo>
                    <a:pt x="8" y="6"/>
                    <a:pt x="8" y="6"/>
                    <a:pt x="8" y="6"/>
                  </a:cubicBezTo>
                  <a:cubicBezTo>
                    <a:pt x="8" y="7"/>
                    <a:pt x="8" y="7"/>
                    <a:pt x="8" y="7"/>
                  </a:cubicBezTo>
                  <a:cubicBezTo>
                    <a:pt x="8" y="7"/>
                    <a:pt x="9" y="7"/>
                    <a:pt x="9" y="7"/>
                  </a:cubicBezTo>
                  <a:cubicBezTo>
                    <a:pt x="9" y="8"/>
                    <a:pt x="8" y="8"/>
                    <a:pt x="8" y="8"/>
                  </a:cubicBezTo>
                  <a:cubicBezTo>
                    <a:pt x="7" y="8"/>
                    <a:pt x="7" y="8"/>
                    <a:pt x="7" y="8"/>
                  </a:cubicBezTo>
                  <a:cubicBezTo>
                    <a:pt x="6" y="8"/>
                    <a:pt x="6" y="8"/>
                    <a:pt x="5" y="8"/>
                  </a:cubicBezTo>
                  <a:cubicBezTo>
                    <a:pt x="5" y="8"/>
                    <a:pt x="4" y="8"/>
                    <a:pt x="4" y="8"/>
                  </a:cubicBezTo>
                  <a:cubicBezTo>
                    <a:pt x="3" y="8"/>
                    <a:pt x="3" y="8"/>
                    <a:pt x="3" y="8"/>
                  </a:cubicBezTo>
                  <a:cubicBezTo>
                    <a:pt x="2" y="8"/>
                    <a:pt x="2" y="8"/>
                    <a:pt x="2" y="9"/>
                  </a:cubicBezTo>
                  <a:cubicBezTo>
                    <a:pt x="1" y="9"/>
                    <a:pt x="2" y="9"/>
                    <a:pt x="2" y="10"/>
                  </a:cubicBezTo>
                  <a:cubicBezTo>
                    <a:pt x="1" y="10"/>
                    <a:pt x="1" y="10"/>
                    <a:pt x="1" y="10"/>
                  </a:cubicBezTo>
                  <a:cubicBezTo>
                    <a:pt x="1" y="11"/>
                    <a:pt x="1" y="11"/>
                    <a:pt x="1" y="11"/>
                  </a:cubicBezTo>
                  <a:cubicBezTo>
                    <a:pt x="1" y="11"/>
                    <a:pt x="2" y="11"/>
                    <a:pt x="2" y="11"/>
                  </a:cubicBezTo>
                  <a:cubicBezTo>
                    <a:pt x="2" y="11"/>
                    <a:pt x="2" y="11"/>
                    <a:pt x="3" y="11"/>
                  </a:cubicBezTo>
                  <a:cubicBezTo>
                    <a:pt x="3" y="11"/>
                    <a:pt x="3" y="11"/>
                    <a:pt x="3" y="12"/>
                  </a:cubicBezTo>
                  <a:cubicBezTo>
                    <a:pt x="3" y="12"/>
                    <a:pt x="4" y="12"/>
                    <a:pt x="3" y="12"/>
                  </a:cubicBezTo>
                  <a:cubicBezTo>
                    <a:pt x="3" y="13"/>
                    <a:pt x="3" y="13"/>
                    <a:pt x="3" y="13"/>
                  </a:cubicBezTo>
                  <a:cubicBezTo>
                    <a:pt x="3" y="14"/>
                    <a:pt x="2" y="14"/>
                    <a:pt x="2" y="14"/>
                  </a:cubicBezTo>
                  <a:cubicBezTo>
                    <a:pt x="2" y="14"/>
                    <a:pt x="2" y="14"/>
                    <a:pt x="1" y="13"/>
                  </a:cubicBezTo>
                  <a:cubicBezTo>
                    <a:pt x="1" y="13"/>
                    <a:pt x="1" y="13"/>
                    <a:pt x="0" y="13"/>
                  </a:cubicBezTo>
                  <a:cubicBezTo>
                    <a:pt x="0" y="14"/>
                    <a:pt x="0" y="14"/>
                    <a:pt x="1" y="14"/>
                  </a:cubicBezTo>
                  <a:cubicBezTo>
                    <a:pt x="1" y="15"/>
                    <a:pt x="1" y="15"/>
                    <a:pt x="1" y="15"/>
                  </a:cubicBezTo>
                  <a:cubicBezTo>
                    <a:pt x="2" y="15"/>
                    <a:pt x="2" y="15"/>
                    <a:pt x="3" y="15"/>
                  </a:cubicBezTo>
                  <a:cubicBezTo>
                    <a:pt x="3" y="15"/>
                    <a:pt x="3" y="15"/>
                    <a:pt x="3" y="15"/>
                  </a:cubicBezTo>
                  <a:cubicBezTo>
                    <a:pt x="4" y="15"/>
                    <a:pt x="4" y="15"/>
                    <a:pt x="4" y="16"/>
                  </a:cubicBezTo>
                  <a:cubicBezTo>
                    <a:pt x="4" y="16"/>
                    <a:pt x="4" y="16"/>
                    <a:pt x="4" y="16"/>
                  </a:cubicBezTo>
                  <a:cubicBezTo>
                    <a:pt x="4" y="17"/>
                    <a:pt x="5" y="17"/>
                    <a:pt x="5" y="17"/>
                  </a:cubicBezTo>
                  <a:cubicBezTo>
                    <a:pt x="5" y="17"/>
                    <a:pt x="5" y="17"/>
                    <a:pt x="5" y="18"/>
                  </a:cubicBezTo>
                  <a:cubicBezTo>
                    <a:pt x="5" y="18"/>
                    <a:pt x="5" y="18"/>
                    <a:pt x="5" y="18"/>
                  </a:cubicBezTo>
                  <a:cubicBezTo>
                    <a:pt x="5" y="19"/>
                    <a:pt x="6" y="19"/>
                    <a:pt x="6" y="19"/>
                  </a:cubicBezTo>
                  <a:cubicBezTo>
                    <a:pt x="6" y="19"/>
                    <a:pt x="6" y="19"/>
                    <a:pt x="7" y="19"/>
                  </a:cubicBezTo>
                  <a:cubicBezTo>
                    <a:pt x="7" y="19"/>
                    <a:pt x="7" y="19"/>
                    <a:pt x="8" y="19"/>
                  </a:cubicBezTo>
                  <a:cubicBezTo>
                    <a:pt x="8" y="19"/>
                    <a:pt x="8" y="19"/>
                    <a:pt x="9" y="19"/>
                  </a:cubicBezTo>
                  <a:cubicBezTo>
                    <a:pt x="9" y="20"/>
                    <a:pt x="9" y="20"/>
                    <a:pt x="9" y="20"/>
                  </a:cubicBezTo>
                  <a:cubicBezTo>
                    <a:pt x="9" y="21"/>
                    <a:pt x="10" y="20"/>
                    <a:pt x="10" y="20"/>
                  </a:cubicBezTo>
                  <a:cubicBezTo>
                    <a:pt x="11" y="20"/>
                    <a:pt x="11" y="20"/>
                    <a:pt x="12" y="20"/>
                  </a:cubicBezTo>
                  <a:cubicBezTo>
                    <a:pt x="13" y="19"/>
                    <a:pt x="13" y="19"/>
                    <a:pt x="13" y="19"/>
                  </a:cubicBezTo>
                  <a:cubicBezTo>
                    <a:pt x="13" y="19"/>
                    <a:pt x="13" y="19"/>
                    <a:pt x="13" y="19"/>
                  </a:cubicBezTo>
                  <a:cubicBezTo>
                    <a:pt x="14" y="19"/>
                    <a:pt x="14" y="19"/>
                    <a:pt x="15" y="19"/>
                  </a:cubicBezTo>
                  <a:cubicBezTo>
                    <a:pt x="15" y="19"/>
                    <a:pt x="15" y="19"/>
                    <a:pt x="16" y="19"/>
                  </a:cubicBezTo>
                  <a:cubicBezTo>
                    <a:pt x="16" y="20"/>
                    <a:pt x="16" y="20"/>
                    <a:pt x="17" y="20"/>
                  </a:cubicBezTo>
                  <a:cubicBezTo>
                    <a:pt x="17" y="20"/>
                    <a:pt x="17" y="20"/>
                    <a:pt x="18" y="21"/>
                  </a:cubicBezTo>
                  <a:cubicBezTo>
                    <a:pt x="18" y="21"/>
                    <a:pt x="18" y="21"/>
                    <a:pt x="19" y="20"/>
                  </a:cubicBezTo>
                  <a:cubicBezTo>
                    <a:pt x="19" y="20"/>
                    <a:pt x="20" y="21"/>
                    <a:pt x="20" y="20"/>
                  </a:cubicBezTo>
                  <a:cubicBezTo>
                    <a:pt x="20" y="20"/>
                    <a:pt x="21" y="20"/>
                    <a:pt x="21" y="20"/>
                  </a:cubicBezTo>
                  <a:cubicBezTo>
                    <a:pt x="21" y="20"/>
                    <a:pt x="21" y="19"/>
                    <a:pt x="21" y="19"/>
                  </a:cubicBezTo>
                  <a:cubicBezTo>
                    <a:pt x="22" y="19"/>
                    <a:pt x="22" y="19"/>
                    <a:pt x="22" y="19"/>
                  </a:cubicBezTo>
                  <a:cubicBezTo>
                    <a:pt x="22" y="19"/>
                    <a:pt x="23" y="19"/>
                    <a:pt x="23" y="19"/>
                  </a:cubicBezTo>
                  <a:cubicBezTo>
                    <a:pt x="23" y="19"/>
                    <a:pt x="24" y="19"/>
                    <a:pt x="24" y="19"/>
                  </a:cubicBezTo>
                  <a:cubicBezTo>
                    <a:pt x="25" y="19"/>
                    <a:pt x="25" y="19"/>
                    <a:pt x="25" y="19"/>
                  </a:cubicBezTo>
                  <a:cubicBezTo>
                    <a:pt x="25" y="19"/>
                    <a:pt x="26" y="19"/>
                    <a:pt x="26" y="19"/>
                  </a:cubicBezTo>
                  <a:cubicBezTo>
                    <a:pt x="25" y="20"/>
                    <a:pt x="25" y="20"/>
                    <a:pt x="25" y="20"/>
                  </a:cubicBezTo>
                  <a:cubicBezTo>
                    <a:pt x="25" y="20"/>
                    <a:pt x="25" y="21"/>
                    <a:pt x="25" y="21"/>
                  </a:cubicBezTo>
                  <a:cubicBezTo>
                    <a:pt x="25" y="21"/>
                    <a:pt x="25" y="21"/>
                    <a:pt x="25" y="21"/>
                  </a:cubicBezTo>
                  <a:cubicBezTo>
                    <a:pt x="26" y="21"/>
                    <a:pt x="26" y="21"/>
                    <a:pt x="26" y="21"/>
                  </a:cubicBezTo>
                  <a:cubicBezTo>
                    <a:pt x="27" y="21"/>
                    <a:pt x="27" y="20"/>
                    <a:pt x="27" y="20"/>
                  </a:cubicBezTo>
                  <a:cubicBezTo>
                    <a:pt x="27" y="20"/>
                    <a:pt x="27" y="19"/>
                    <a:pt x="27" y="19"/>
                  </a:cubicBezTo>
                  <a:cubicBezTo>
                    <a:pt x="27" y="19"/>
                    <a:pt x="27" y="18"/>
                    <a:pt x="27" y="18"/>
                  </a:cubicBezTo>
                  <a:cubicBezTo>
                    <a:pt x="28" y="18"/>
                    <a:pt x="28" y="19"/>
                    <a:pt x="28" y="19"/>
                  </a:cubicBezTo>
                  <a:cubicBezTo>
                    <a:pt x="29" y="19"/>
                    <a:pt x="29" y="19"/>
                    <a:pt x="29" y="19"/>
                  </a:cubicBezTo>
                  <a:cubicBezTo>
                    <a:pt x="30" y="19"/>
                    <a:pt x="30" y="18"/>
                    <a:pt x="31" y="18"/>
                  </a:cubicBezTo>
                  <a:cubicBezTo>
                    <a:pt x="31" y="18"/>
                    <a:pt x="31" y="19"/>
                    <a:pt x="32" y="19"/>
                  </a:cubicBezTo>
                  <a:cubicBezTo>
                    <a:pt x="32" y="19"/>
                    <a:pt x="33" y="19"/>
                    <a:pt x="33" y="19"/>
                  </a:cubicBezTo>
                  <a:cubicBezTo>
                    <a:pt x="34" y="19"/>
                    <a:pt x="34" y="19"/>
                    <a:pt x="34" y="19"/>
                  </a:cubicBezTo>
                  <a:cubicBezTo>
                    <a:pt x="35" y="19"/>
                    <a:pt x="35" y="19"/>
                    <a:pt x="35" y="18"/>
                  </a:cubicBezTo>
                  <a:cubicBezTo>
                    <a:pt x="36" y="18"/>
                    <a:pt x="36" y="18"/>
                    <a:pt x="36" y="18"/>
                  </a:cubicBezTo>
                  <a:cubicBezTo>
                    <a:pt x="36" y="18"/>
                    <a:pt x="36" y="18"/>
                    <a:pt x="36" y="18"/>
                  </a:cubicBezTo>
                  <a:cubicBezTo>
                    <a:pt x="37" y="17"/>
                    <a:pt x="37" y="18"/>
                    <a:pt x="38" y="18"/>
                  </a:cubicBezTo>
                  <a:cubicBezTo>
                    <a:pt x="38" y="18"/>
                    <a:pt x="39" y="18"/>
                    <a:pt x="39" y="18"/>
                  </a:cubicBezTo>
                  <a:cubicBezTo>
                    <a:pt x="39" y="18"/>
                    <a:pt x="40" y="17"/>
                    <a:pt x="40" y="17"/>
                  </a:cubicBezTo>
                  <a:cubicBezTo>
                    <a:pt x="40" y="17"/>
                    <a:pt x="41" y="17"/>
                    <a:pt x="41" y="17"/>
                  </a:cubicBezTo>
                  <a:cubicBezTo>
                    <a:pt x="41" y="17"/>
                    <a:pt x="41" y="17"/>
                    <a:pt x="41" y="18"/>
                  </a:cubicBezTo>
                  <a:cubicBezTo>
                    <a:pt x="41" y="17"/>
                    <a:pt x="41" y="17"/>
                    <a:pt x="41" y="17"/>
                  </a:cubicBezTo>
                  <a:cubicBezTo>
                    <a:pt x="42" y="17"/>
                    <a:pt x="42" y="17"/>
                    <a:pt x="42" y="17"/>
                  </a:cubicBezTo>
                  <a:cubicBezTo>
                    <a:pt x="43" y="17"/>
                    <a:pt x="43" y="18"/>
                    <a:pt x="43" y="18"/>
                  </a:cubicBezTo>
                  <a:cubicBezTo>
                    <a:pt x="44" y="18"/>
                    <a:pt x="44" y="18"/>
                    <a:pt x="44" y="18"/>
                  </a:cubicBezTo>
                  <a:cubicBezTo>
                    <a:pt x="44" y="18"/>
                    <a:pt x="44" y="17"/>
                    <a:pt x="45" y="17"/>
                  </a:cubicBezTo>
                  <a:cubicBezTo>
                    <a:pt x="45" y="17"/>
                    <a:pt x="45" y="18"/>
                    <a:pt x="45" y="18"/>
                  </a:cubicBezTo>
                  <a:cubicBezTo>
                    <a:pt x="45" y="18"/>
                    <a:pt x="46" y="18"/>
                    <a:pt x="46" y="18"/>
                  </a:cubicBezTo>
                  <a:cubicBezTo>
                    <a:pt x="46" y="17"/>
                    <a:pt x="46" y="17"/>
                    <a:pt x="46" y="17"/>
                  </a:cubicBezTo>
                  <a:cubicBezTo>
                    <a:pt x="46" y="17"/>
                    <a:pt x="46" y="17"/>
                    <a:pt x="45" y="16"/>
                  </a:cubicBezTo>
                  <a:cubicBezTo>
                    <a:pt x="45" y="16"/>
                    <a:pt x="45" y="16"/>
                    <a:pt x="45" y="16"/>
                  </a:cubicBezTo>
                  <a:cubicBezTo>
                    <a:pt x="45" y="16"/>
                    <a:pt x="44" y="15"/>
                    <a:pt x="44" y="15"/>
                  </a:cubicBezTo>
                  <a:cubicBezTo>
                    <a:pt x="45" y="15"/>
                    <a:pt x="45" y="15"/>
                    <a:pt x="45" y="14"/>
                  </a:cubicBezTo>
                  <a:cubicBezTo>
                    <a:pt x="45" y="14"/>
                    <a:pt x="45" y="14"/>
                    <a:pt x="44" y="14"/>
                  </a:cubicBezTo>
                  <a:cubicBezTo>
                    <a:pt x="44" y="14"/>
                    <a:pt x="44" y="13"/>
                    <a:pt x="44" y="13"/>
                  </a:cubicBezTo>
                  <a:cubicBezTo>
                    <a:pt x="44" y="13"/>
                    <a:pt x="44" y="12"/>
                    <a:pt x="44" y="12"/>
                  </a:cubicBezTo>
                  <a:cubicBezTo>
                    <a:pt x="44" y="12"/>
                    <a:pt x="44" y="12"/>
                    <a:pt x="44" y="11"/>
                  </a:cubicBezTo>
                  <a:cubicBezTo>
                    <a:pt x="44" y="11"/>
                    <a:pt x="44" y="11"/>
                    <a:pt x="44" y="11"/>
                  </a:cubicBezTo>
                  <a:cubicBezTo>
                    <a:pt x="45" y="11"/>
                    <a:pt x="45" y="11"/>
                    <a:pt x="45" y="10"/>
                  </a:cubicBezTo>
                  <a:cubicBezTo>
                    <a:pt x="45" y="10"/>
                    <a:pt x="45" y="10"/>
                    <a:pt x="45" y="9"/>
                  </a:cubicBezTo>
                  <a:cubicBezTo>
                    <a:pt x="45" y="9"/>
                    <a:pt x="44" y="8"/>
                    <a:pt x="44" y="8"/>
                  </a:cubicBezTo>
                  <a:cubicBezTo>
                    <a:pt x="44" y="7"/>
                    <a:pt x="44" y="7"/>
                    <a:pt x="44" y="6"/>
                  </a:cubicBezTo>
                  <a:cubicBezTo>
                    <a:pt x="44" y="6"/>
                    <a:pt x="44" y="6"/>
                    <a:pt x="44" y="5"/>
                  </a:cubicBezTo>
                  <a:cubicBezTo>
                    <a:pt x="44" y="5"/>
                    <a:pt x="44" y="5"/>
                    <a:pt x="44" y="4"/>
                  </a:cubicBezTo>
                  <a:cubicBezTo>
                    <a:pt x="44" y="4"/>
                    <a:pt x="44" y="4"/>
                    <a:pt x="44" y="4"/>
                  </a:cubicBezTo>
                  <a:cubicBezTo>
                    <a:pt x="44" y="4"/>
                    <a:pt x="44" y="4"/>
                    <a:pt x="44" y="4"/>
                  </a:cubicBezTo>
                  <a:cubicBezTo>
                    <a:pt x="43" y="3"/>
                    <a:pt x="42" y="2"/>
                    <a:pt x="41" y="2"/>
                  </a:cubicBezTo>
                  <a:cubicBezTo>
                    <a:pt x="40" y="2"/>
                    <a:pt x="40" y="3"/>
                    <a:pt x="39" y="3"/>
                  </a:cubicBezTo>
                  <a:cubicBezTo>
                    <a:pt x="38" y="2"/>
                    <a:pt x="38" y="2"/>
                    <a:pt x="38" y="1"/>
                  </a:cubicBezTo>
                  <a:cubicBezTo>
                    <a:pt x="37" y="1"/>
                    <a:pt x="37" y="0"/>
                    <a:pt x="37" y="0"/>
                  </a:cubicBezTo>
                  <a:cubicBezTo>
                    <a:pt x="36" y="0"/>
                    <a:pt x="35" y="0"/>
                    <a:pt x="35" y="0"/>
                  </a:cubicBezTo>
                  <a:cubicBezTo>
                    <a:pt x="34" y="0"/>
                    <a:pt x="34" y="0"/>
                    <a:pt x="34" y="0"/>
                  </a:cubicBezTo>
                  <a:cubicBezTo>
                    <a:pt x="33" y="0"/>
                    <a:pt x="33" y="0"/>
                    <a:pt x="33" y="0"/>
                  </a:cubicBezTo>
                  <a:cubicBezTo>
                    <a:pt x="33" y="0"/>
                    <a:pt x="33" y="0"/>
                    <a:pt x="33" y="0"/>
                  </a:cubicBezTo>
                  <a:cubicBezTo>
                    <a:pt x="33" y="1"/>
                    <a:pt x="33" y="1"/>
                    <a:pt x="33" y="1"/>
                  </a:cubicBezTo>
                  <a:cubicBezTo>
                    <a:pt x="34" y="1"/>
                    <a:pt x="34" y="1"/>
                    <a:pt x="34" y="1"/>
                  </a:cubicBezTo>
                  <a:cubicBezTo>
                    <a:pt x="35" y="2"/>
                    <a:pt x="35" y="2"/>
                    <a:pt x="35" y="2"/>
                  </a:cubicBezTo>
                  <a:cubicBezTo>
                    <a:pt x="35" y="3"/>
                    <a:pt x="35" y="3"/>
                    <a:pt x="36" y="3"/>
                  </a:cubicBezTo>
                  <a:cubicBezTo>
                    <a:pt x="36" y="4"/>
                    <a:pt x="36" y="4"/>
                    <a:pt x="36" y="4"/>
                  </a:cubicBezTo>
                  <a:cubicBezTo>
                    <a:pt x="36" y="5"/>
                    <a:pt x="36" y="5"/>
                    <a:pt x="35" y="5"/>
                  </a:cubicBezTo>
                  <a:cubicBezTo>
                    <a:pt x="35" y="5"/>
                    <a:pt x="35" y="5"/>
                    <a:pt x="34" y="6"/>
                  </a:cubicBezTo>
                  <a:cubicBezTo>
                    <a:pt x="34" y="6"/>
                    <a:pt x="34" y="6"/>
                    <a:pt x="33" y="6"/>
                  </a:cubicBezTo>
                  <a:cubicBezTo>
                    <a:pt x="33" y="6"/>
                    <a:pt x="33" y="6"/>
                    <a:pt x="32" y="6"/>
                  </a:cubicBezTo>
                  <a:cubicBezTo>
                    <a:pt x="32" y="6"/>
                    <a:pt x="31" y="6"/>
                    <a:pt x="31" y="6"/>
                  </a:cubicBezTo>
                  <a:cubicBezTo>
                    <a:pt x="31" y="6"/>
                    <a:pt x="31" y="6"/>
                    <a:pt x="30" y="6"/>
                  </a:cubicBezTo>
                  <a:cubicBezTo>
                    <a:pt x="30" y="6"/>
                    <a:pt x="30" y="6"/>
                    <a:pt x="29" y="6"/>
                  </a:cubicBezTo>
                  <a:cubicBezTo>
                    <a:pt x="28" y="6"/>
                    <a:pt x="28" y="6"/>
                    <a:pt x="27" y="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2" name="Freeform 133"/>
            <p:cNvSpPr>
              <a:spLocks/>
            </p:cNvSpPr>
            <p:nvPr/>
          </p:nvSpPr>
          <p:spPr bwMode="auto">
            <a:xfrm>
              <a:off x="53482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3" name="Freeform 134"/>
            <p:cNvSpPr>
              <a:spLocks/>
            </p:cNvSpPr>
            <p:nvPr/>
          </p:nvSpPr>
          <p:spPr bwMode="auto">
            <a:xfrm>
              <a:off x="5359402" y="1400176"/>
              <a:ext cx="971550" cy="388938"/>
            </a:xfrm>
            <a:custGeom>
              <a:avLst/>
              <a:gdLst>
                <a:gd name="T0" fmla="*/ 49 w 90"/>
                <a:gd name="T1" fmla="*/ 33 h 36"/>
                <a:gd name="T2" fmla="*/ 53 w 90"/>
                <a:gd name="T3" fmla="*/ 36 h 36"/>
                <a:gd name="T4" fmla="*/ 59 w 90"/>
                <a:gd name="T5" fmla="*/ 34 h 36"/>
                <a:gd name="T6" fmla="*/ 64 w 90"/>
                <a:gd name="T7" fmla="*/ 31 h 36"/>
                <a:gd name="T8" fmla="*/ 71 w 90"/>
                <a:gd name="T9" fmla="*/ 32 h 36"/>
                <a:gd name="T10" fmla="*/ 78 w 90"/>
                <a:gd name="T11" fmla="*/ 33 h 36"/>
                <a:gd name="T12" fmla="*/ 77 w 90"/>
                <a:gd name="T13" fmla="*/ 28 h 36"/>
                <a:gd name="T14" fmla="*/ 79 w 90"/>
                <a:gd name="T15" fmla="*/ 26 h 36"/>
                <a:gd name="T16" fmla="*/ 80 w 90"/>
                <a:gd name="T17" fmla="*/ 22 h 36"/>
                <a:gd name="T18" fmla="*/ 84 w 90"/>
                <a:gd name="T19" fmla="*/ 21 h 36"/>
                <a:gd name="T20" fmla="*/ 85 w 90"/>
                <a:gd name="T21" fmla="*/ 18 h 36"/>
                <a:gd name="T22" fmla="*/ 89 w 90"/>
                <a:gd name="T23" fmla="*/ 14 h 36"/>
                <a:gd name="T24" fmla="*/ 84 w 90"/>
                <a:gd name="T25" fmla="*/ 12 h 36"/>
                <a:gd name="T26" fmla="*/ 80 w 90"/>
                <a:gd name="T27" fmla="*/ 11 h 36"/>
                <a:gd name="T28" fmla="*/ 74 w 90"/>
                <a:gd name="T29" fmla="*/ 11 h 36"/>
                <a:gd name="T30" fmla="*/ 70 w 90"/>
                <a:gd name="T31" fmla="*/ 13 h 36"/>
                <a:gd name="T32" fmla="*/ 65 w 90"/>
                <a:gd name="T33" fmla="*/ 11 h 36"/>
                <a:gd name="T34" fmla="*/ 61 w 90"/>
                <a:gd name="T35" fmla="*/ 7 h 36"/>
                <a:gd name="T36" fmla="*/ 54 w 90"/>
                <a:gd name="T37" fmla="*/ 3 h 36"/>
                <a:gd name="T38" fmla="*/ 49 w 90"/>
                <a:gd name="T39" fmla="*/ 4 h 36"/>
                <a:gd name="T40" fmla="*/ 44 w 90"/>
                <a:gd name="T41" fmla="*/ 1 h 36"/>
                <a:gd name="T42" fmla="*/ 40 w 90"/>
                <a:gd name="T43" fmla="*/ 1 h 36"/>
                <a:gd name="T44" fmla="*/ 36 w 90"/>
                <a:gd name="T45" fmla="*/ 2 h 36"/>
                <a:gd name="T46" fmla="*/ 31 w 90"/>
                <a:gd name="T47" fmla="*/ 4 h 36"/>
                <a:gd name="T48" fmla="*/ 29 w 90"/>
                <a:gd name="T49" fmla="*/ 5 h 36"/>
                <a:gd name="T50" fmla="*/ 27 w 90"/>
                <a:gd name="T51" fmla="*/ 8 h 36"/>
                <a:gd name="T52" fmla="*/ 26 w 90"/>
                <a:gd name="T53" fmla="*/ 11 h 36"/>
                <a:gd name="T54" fmla="*/ 27 w 90"/>
                <a:gd name="T55" fmla="*/ 13 h 36"/>
                <a:gd name="T56" fmla="*/ 21 w 90"/>
                <a:gd name="T57" fmla="*/ 13 h 36"/>
                <a:gd name="T58" fmla="*/ 13 w 90"/>
                <a:gd name="T59" fmla="*/ 11 h 36"/>
                <a:gd name="T60" fmla="*/ 5 w 90"/>
                <a:gd name="T61" fmla="*/ 11 h 36"/>
                <a:gd name="T62" fmla="*/ 1 w 90"/>
                <a:gd name="T63" fmla="*/ 14 h 36"/>
                <a:gd name="T64" fmla="*/ 2 w 90"/>
                <a:gd name="T65" fmla="*/ 18 h 36"/>
                <a:gd name="T66" fmla="*/ 3 w 90"/>
                <a:gd name="T67" fmla="*/ 24 h 36"/>
                <a:gd name="T68" fmla="*/ 8 w 90"/>
                <a:gd name="T69" fmla="*/ 20 h 36"/>
                <a:gd name="T70" fmla="*/ 13 w 90"/>
                <a:gd name="T71" fmla="*/ 23 h 36"/>
                <a:gd name="T72" fmla="*/ 11 w 90"/>
                <a:gd name="T73" fmla="*/ 25 h 36"/>
                <a:gd name="T74" fmla="*/ 10 w 90"/>
                <a:gd name="T75" fmla="*/ 27 h 36"/>
                <a:gd name="T76" fmla="*/ 8 w 90"/>
                <a:gd name="T77" fmla="*/ 27 h 36"/>
                <a:gd name="T78" fmla="*/ 11 w 90"/>
                <a:gd name="T79" fmla="*/ 30 h 36"/>
                <a:gd name="T80" fmla="*/ 14 w 90"/>
                <a:gd name="T81" fmla="*/ 32 h 36"/>
                <a:gd name="T82" fmla="*/ 17 w 90"/>
                <a:gd name="T83" fmla="*/ 34 h 36"/>
                <a:gd name="T84" fmla="*/ 22 w 90"/>
                <a:gd name="T85" fmla="*/ 36 h 36"/>
                <a:gd name="T86" fmla="*/ 24 w 90"/>
                <a:gd name="T87" fmla="*/ 33 h 36"/>
                <a:gd name="T88" fmla="*/ 23 w 90"/>
                <a:gd name="T89" fmla="*/ 26 h 36"/>
                <a:gd name="T90" fmla="*/ 26 w 90"/>
                <a:gd name="T91" fmla="*/ 24 h 36"/>
                <a:gd name="T92" fmla="*/ 28 w 90"/>
                <a:gd name="T93" fmla="*/ 22 h 36"/>
                <a:gd name="T94" fmla="*/ 32 w 90"/>
                <a:gd name="T95" fmla="*/ 21 h 36"/>
                <a:gd name="T96" fmla="*/ 32 w 90"/>
                <a:gd name="T97" fmla="*/ 25 h 36"/>
                <a:gd name="T98" fmla="*/ 33 w 90"/>
                <a:gd name="T99" fmla="*/ 27 h 36"/>
                <a:gd name="T100" fmla="*/ 35 w 90"/>
                <a:gd name="T101" fmla="*/ 30 h 36"/>
                <a:gd name="T102" fmla="*/ 43 w 90"/>
                <a:gd name="T10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36">
                  <a:moveTo>
                    <a:pt x="44" y="31"/>
                  </a:moveTo>
                  <a:cubicBezTo>
                    <a:pt x="45" y="31"/>
                    <a:pt x="45" y="31"/>
                    <a:pt x="45" y="31"/>
                  </a:cubicBezTo>
                  <a:cubicBezTo>
                    <a:pt x="46" y="31"/>
                    <a:pt x="46" y="30"/>
                    <a:pt x="46" y="30"/>
                  </a:cubicBezTo>
                  <a:cubicBezTo>
                    <a:pt x="47" y="30"/>
                    <a:pt x="47" y="31"/>
                    <a:pt x="47" y="32"/>
                  </a:cubicBezTo>
                  <a:cubicBezTo>
                    <a:pt x="48" y="32"/>
                    <a:pt x="48" y="32"/>
                    <a:pt x="49" y="33"/>
                  </a:cubicBezTo>
                  <a:cubicBezTo>
                    <a:pt x="49" y="33"/>
                    <a:pt x="50" y="33"/>
                    <a:pt x="50" y="34"/>
                  </a:cubicBezTo>
                  <a:cubicBezTo>
                    <a:pt x="50" y="35"/>
                    <a:pt x="49" y="35"/>
                    <a:pt x="50" y="36"/>
                  </a:cubicBezTo>
                  <a:cubicBezTo>
                    <a:pt x="50" y="36"/>
                    <a:pt x="51" y="36"/>
                    <a:pt x="51" y="36"/>
                  </a:cubicBezTo>
                  <a:cubicBezTo>
                    <a:pt x="52" y="36"/>
                    <a:pt x="52" y="36"/>
                    <a:pt x="52" y="36"/>
                  </a:cubicBezTo>
                  <a:cubicBezTo>
                    <a:pt x="53" y="36"/>
                    <a:pt x="53" y="36"/>
                    <a:pt x="53" y="36"/>
                  </a:cubicBezTo>
                  <a:cubicBezTo>
                    <a:pt x="54" y="36"/>
                    <a:pt x="54" y="35"/>
                    <a:pt x="54" y="35"/>
                  </a:cubicBezTo>
                  <a:cubicBezTo>
                    <a:pt x="55" y="35"/>
                    <a:pt x="55" y="35"/>
                    <a:pt x="56" y="35"/>
                  </a:cubicBezTo>
                  <a:cubicBezTo>
                    <a:pt x="56" y="35"/>
                    <a:pt x="57" y="35"/>
                    <a:pt x="58" y="35"/>
                  </a:cubicBezTo>
                  <a:cubicBezTo>
                    <a:pt x="58" y="35"/>
                    <a:pt x="58" y="35"/>
                    <a:pt x="58" y="35"/>
                  </a:cubicBezTo>
                  <a:cubicBezTo>
                    <a:pt x="58" y="34"/>
                    <a:pt x="58" y="34"/>
                    <a:pt x="59" y="34"/>
                  </a:cubicBezTo>
                  <a:cubicBezTo>
                    <a:pt x="59" y="34"/>
                    <a:pt x="59" y="33"/>
                    <a:pt x="60" y="33"/>
                  </a:cubicBezTo>
                  <a:cubicBezTo>
                    <a:pt x="60" y="32"/>
                    <a:pt x="60" y="32"/>
                    <a:pt x="61" y="32"/>
                  </a:cubicBezTo>
                  <a:cubicBezTo>
                    <a:pt x="61" y="32"/>
                    <a:pt x="62" y="32"/>
                    <a:pt x="62" y="32"/>
                  </a:cubicBezTo>
                  <a:cubicBezTo>
                    <a:pt x="62" y="32"/>
                    <a:pt x="63" y="32"/>
                    <a:pt x="63" y="32"/>
                  </a:cubicBezTo>
                  <a:cubicBezTo>
                    <a:pt x="64" y="32"/>
                    <a:pt x="64" y="31"/>
                    <a:pt x="64" y="31"/>
                  </a:cubicBezTo>
                  <a:cubicBezTo>
                    <a:pt x="65" y="31"/>
                    <a:pt x="65" y="31"/>
                    <a:pt x="65" y="31"/>
                  </a:cubicBezTo>
                  <a:cubicBezTo>
                    <a:pt x="66" y="30"/>
                    <a:pt x="66" y="31"/>
                    <a:pt x="67" y="31"/>
                  </a:cubicBezTo>
                  <a:cubicBezTo>
                    <a:pt x="68" y="31"/>
                    <a:pt x="68" y="32"/>
                    <a:pt x="69" y="32"/>
                  </a:cubicBezTo>
                  <a:cubicBezTo>
                    <a:pt x="70" y="32"/>
                    <a:pt x="70" y="32"/>
                    <a:pt x="70" y="32"/>
                  </a:cubicBezTo>
                  <a:cubicBezTo>
                    <a:pt x="71" y="32"/>
                    <a:pt x="71" y="32"/>
                    <a:pt x="71" y="32"/>
                  </a:cubicBezTo>
                  <a:cubicBezTo>
                    <a:pt x="72" y="32"/>
                    <a:pt x="72" y="32"/>
                    <a:pt x="73" y="32"/>
                  </a:cubicBezTo>
                  <a:cubicBezTo>
                    <a:pt x="73" y="32"/>
                    <a:pt x="73" y="33"/>
                    <a:pt x="74" y="33"/>
                  </a:cubicBezTo>
                  <a:cubicBezTo>
                    <a:pt x="75" y="33"/>
                    <a:pt x="75" y="33"/>
                    <a:pt x="76" y="33"/>
                  </a:cubicBezTo>
                  <a:cubicBezTo>
                    <a:pt x="76" y="33"/>
                    <a:pt x="77" y="33"/>
                    <a:pt x="77" y="33"/>
                  </a:cubicBezTo>
                  <a:cubicBezTo>
                    <a:pt x="78" y="33"/>
                    <a:pt x="78" y="33"/>
                    <a:pt x="78" y="33"/>
                  </a:cubicBezTo>
                  <a:cubicBezTo>
                    <a:pt x="79" y="33"/>
                    <a:pt x="79" y="33"/>
                    <a:pt x="79" y="33"/>
                  </a:cubicBezTo>
                  <a:cubicBezTo>
                    <a:pt x="79" y="32"/>
                    <a:pt x="79" y="32"/>
                    <a:pt x="79" y="31"/>
                  </a:cubicBezTo>
                  <a:cubicBezTo>
                    <a:pt x="79" y="31"/>
                    <a:pt x="78" y="30"/>
                    <a:pt x="78" y="30"/>
                  </a:cubicBezTo>
                  <a:cubicBezTo>
                    <a:pt x="78" y="29"/>
                    <a:pt x="78" y="29"/>
                    <a:pt x="77" y="29"/>
                  </a:cubicBezTo>
                  <a:cubicBezTo>
                    <a:pt x="77" y="28"/>
                    <a:pt x="77" y="28"/>
                    <a:pt x="77" y="28"/>
                  </a:cubicBezTo>
                  <a:cubicBezTo>
                    <a:pt x="77" y="27"/>
                    <a:pt x="76" y="28"/>
                    <a:pt x="76" y="27"/>
                  </a:cubicBezTo>
                  <a:cubicBezTo>
                    <a:pt x="76" y="27"/>
                    <a:pt x="76" y="27"/>
                    <a:pt x="76" y="27"/>
                  </a:cubicBezTo>
                  <a:cubicBezTo>
                    <a:pt x="76" y="27"/>
                    <a:pt x="76" y="27"/>
                    <a:pt x="76" y="26"/>
                  </a:cubicBezTo>
                  <a:cubicBezTo>
                    <a:pt x="76" y="26"/>
                    <a:pt x="76" y="26"/>
                    <a:pt x="77" y="26"/>
                  </a:cubicBezTo>
                  <a:cubicBezTo>
                    <a:pt x="77" y="26"/>
                    <a:pt x="78" y="26"/>
                    <a:pt x="79" y="26"/>
                  </a:cubicBezTo>
                  <a:cubicBezTo>
                    <a:pt x="79" y="26"/>
                    <a:pt x="79" y="26"/>
                    <a:pt x="80" y="26"/>
                  </a:cubicBezTo>
                  <a:cubicBezTo>
                    <a:pt x="80" y="26"/>
                    <a:pt x="81" y="27"/>
                    <a:pt x="81" y="27"/>
                  </a:cubicBezTo>
                  <a:cubicBezTo>
                    <a:pt x="81" y="26"/>
                    <a:pt x="81" y="26"/>
                    <a:pt x="81" y="25"/>
                  </a:cubicBezTo>
                  <a:cubicBezTo>
                    <a:pt x="81" y="25"/>
                    <a:pt x="80" y="25"/>
                    <a:pt x="80" y="24"/>
                  </a:cubicBezTo>
                  <a:cubicBezTo>
                    <a:pt x="80" y="23"/>
                    <a:pt x="80" y="23"/>
                    <a:pt x="80" y="22"/>
                  </a:cubicBezTo>
                  <a:cubicBezTo>
                    <a:pt x="80" y="21"/>
                    <a:pt x="80" y="20"/>
                    <a:pt x="81" y="20"/>
                  </a:cubicBezTo>
                  <a:cubicBezTo>
                    <a:pt x="81" y="21"/>
                    <a:pt x="81" y="21"/>
                    <a:pt x="82" y="21"/>
                  </a:cubicBezTo>
                  <a:cubicBezTo>
                    <a:pt x="82" y="21"/>
                    <a:pt x="82" y="21"/>
                    <a:pt x="82" y="21"/>
                  </a:cubicBezTo>
                  <a:cubicBezTo>
                    <a:pt x="83" y="21"/>
                    <a:pt x="83" y="21"/>
                    <a:pt x="83" y="21"/>
                  </a:cubicBezTo>
                  <a:cubicBezTo>
                    <a:pt x="84" y="21"/>
                    <a:pt x="84" y="21"/>
                    <a:pt x="84" y="21"/>
                  </a:cubicBezTo>
                  <a:cubicBezTo>
                    <a:pt x="85" y="21"/>
                    <a:pt x="85" y="21"/>
                    <a:pt x="85" y="20"/>
                  </a:cubicBezTo>
                  <a:cubicBezTo>
                    <a:pt x="85" y="20"/>
                    <a:pt x="85" y="20"/>
                    <a:pt x="85" y="20"/>
                  </a:cubicBezTo>
                  <a:cubicBezTo>
                    <a:pt x="85" y="19"/>
                    <a:pt x="85" y="19"/>
                    <a:pt x="85" y="19"/>
                  </a:cubicBezTo>
                  <a:cubicBezTo>
                    <a:pt x="85" y="18"/>
                    <a:pt x="85" y="18"/>
                    <a:pt x="85" y="18"/>
                  </a:cubicBezTo>
                  <a:cubicBezTo>
                    <a:pt x="85" y="18"/>
                    <a:pt x="85" y="18"/>
                    <a:pt x="85" y="18"/>
                  </a:cubicBezTo>
                  <a:cubicBezTo>
                    <a:pt x="85" y="17"/>
                    <a:pt x="85" y="16"/>
                    <a:pt x="86" y="16"/>
                  </a:cubicBezTo>
                  <a:cubicBezTo>
                    <a:pt x="87" y="15"/>
                    <a:pt x="87" y="15"/>
                    <a:pt x="88" y="15"/>
                  </a:cubicBezTo>
                  <a:cubicBezTo>
                    <a:pt x="89" y="15"/>
                    <a:pt x="89" y="15"/>
                    <a:pt x="90" y="15"/>
                  </a:cubicBezTo>
                  <a:cubicBezTo>
                    <a:pt x="90" y="15"/>
                    <a:pt x="90" y="15"/>
                    <a:pt x="90" y="15"/>
                  </a:cubicBezTo>
                  <a:cubicBezTo>
                    <a:pt x="89" y="14"/>
                    <a:pt x="89" y="14"/>
                    <a:pt x="89" y="14"/>
                  </a:cubicBezTo>
                  <a:cubicBezTo>
                    <a:pt x="89" y="14"/>
                    <a:pt x="88" y="14"/>
                    <a:pt x="87" y="13"/>
                  </a:cubicBezTo>
                  <a:cubicBezTo>
                    <a:pt x="87" y="13"/>
                    <a:pt x="87" y="13"/>
                    <a:pt x="87" y="13"/>
                  </a:cubicBezTo>
                  <a:cubicBezTo>
                    <a:pt x="87" y="12"/>
                    <a:pt x="87" y="12"/>
                    <a:pt x="86" y="12"/>
                  </a:cubicBezTo>
                  <a:cubicBezTo>
                    <a:pt x="86" y="12"/>
                    <a:pt x="86" y="12"/>
                    <a:pt x="85" y="12"/>
                  </a:cubicBezTo>
                  <a:cubicBezTo>
                    <a:pt x="85" y="12"/>
                    <a:pt x="85" y="12"/>
                    <a:pt x="84" y="12"/>
                  </a:cubicBezTo>
                  <a:cubicBezTo>
                    <a:pt x="84" y="13"/>
                    <a:pt x="84" y="13"/>
                    <a:pt x="83" y="13"/>
                  </a:cubicBezTo>
                  <a:cubicBezTo>
                    <a:pt x="83" y="13"/>
                    <a:pt x="82" y="13"/>
                    <a:pt x="82" y="13"/>
                  </a:cubicBezTo>
                  <a:cubicBezTo>
                    <a:pt x="81" y="12"/>
                    <a:pt x="81" y="12"/>
                    <a:pt x="81" y="12"/>
                  </a:cubicBezTo>
                  <a:cubicBezTo>
                    <a:pt x="81" y="12"/>
                    <a:pt x="80" y="12"/>
                    <a:pt x="80" y="12"/>
                  </a:cubicBezTo>
                  <a:cubicBezTo>
                    <a:pt x="80" y="12"/>
                    <a:pt x="80" y="11"/>
                    <a:pt x="80" y="11"/>
                  </a:cubicBezTo>
                  <a:cubicBezTo>
                    <a:pt x="79" y="11"/>
                    <a:pt x="79" y="11"/>
                    <a:pt x="79" y="11"/>
                  </a:cubicBezTo>
                  <a:cubicBezTo>
                    <a:pt x="78" y="10"/>
                    <a:pt x="78" y="11"/>
                    <a:pt x="77" y="11"/>
                  </a:cubicBezTo>
                  <a:cubicBezTo>
                    <a:pt x="77" y="11"/>
                    <a:pt x="77" y="11"/>
                    <a:pt x="76" y="11"/>
                  </a:cubicBezTo>
                  <a:cubicBezTo>
                    <a:pt x="76" y="11"/>
                    <a:pt x="75" y="11"/>
                    <a:pt x="75" y="11"/>
                  </a:cubicBezTo>
                  <a:cubicBezTo>
                    <a:pt x="75" y="11"/>
                    <a:pt x="74" y="11"/>
                    <a:pt x="74" y="11"/>
                  </a:cubicBezTo>
                  <a:cubicBezTo>
                    <a:pt x="74" y="12"/>
                    <a:pt x="73" y="12"/>
                    <a:pt x="73" y="12"/>
                  </a:cubicBezTo>
                  <a:cubicBezTo>
                    <a:pt x="73" y="12"/>
                    <a:pt x="72" y="12"/>
                    <a:pt x="72" y="12"/>
                  </a:cubicBezTo>
                  <a:cubicBezTo>
                    <a:pt x="72" y="11"/>
                    <a:pt x="72" y="11"/>
                    <a:pt x="72" y="11"/>
                  </a:cubicBezTo>
                  <a:cubicBezTo>
                    <a:pt x="71" y="11"/>
                    <a:pt x="71" y="11"/>
                    <a:pt x="71" y="12"/>
                  </a:cubicBezTo>
                  <a:cubicBezTo>
                    <a:pt x="70" y="12"/>
                    <a:pt x="70" y="12"/>
                    <a:pt x="70" y="13"/>
                  </a:cubicBezTo>
                  <a:cubicBezTo>
                    <a:pt x="70" y="13"/>
                    <a:pt x="70" y="13"/>
                    <a:pt x="69" y="13"/>
                  </a:cubicBezTo>
                  <a:cubicBezTo>
                    <a:pt x="69" y="13"/>
                    <a:pt x="68" y="13"/>
                    <a:pt x="68" y="13"/>
                  </a:cubicBezTo>
                  <a:cubicBezTo>
                    <a:pt x="68" y="12"/>
                    <a:pt x="67" y="12"/>
                    <a:pt x="67" y="12"/>
                  </a:cubicBezTo>
                  <a:cubicBezTo>
                    <a:pt x="66" y="12"/>
                    <a:pt x="66" y="12"/>
                    <a:pt x="66" y="11"/>
                  </a:cubicBezTo>
                  <a:cubicBezTo>
                    <a:pt x="66" y="11"/>
                    <a:pt x="65" y="11"/>
                    <a:pt x="65" y="11"/>
                  </a:cubicBezTo>
                  <a:cubicBezTo>
                    <a:pt x="65" y="11"/>
                    <a:pt x="65" y="10"/>
                    <a:pt x="64" y="10"/>
                  </a:cubicBezTo>
                  <a:cubicBezTo>
                    <a:pt x="64" y="10"/>
                    <a:pt x="64" y="9"/>
                    <a:pt x="63" y="9"/>
                  </a:cubicBezTo>
                  <a:cubicBezTo>
                    <a:pt x="63" y="9"/>
                    <a:pt x="63" y="9"/>
                    <a:pt x="63" y="9"/>
                  </a:cubicBezTo>
                  <a:cubicBezTo>
                    <a:pt x="63" y="9"/>
                    <a:pt x="63" y="8"/>
                    <a:pt x="63" y="8"/>
                  </a:cubicBezTo>
                  <a:cubicBezTo>
                    <a:pt x="62" y="7"/>
                    <a:pt x="62" y="7"/>
                    <a:pt x="61" y="7"/>
                  </a:cubicBezTo>
                  <a:cubicBezTo>
                    <a:pt x="60" y="6"/>
                    <a:pt x="60" y="6"/>
                    <a:pt x="59" y="6"/>
                  </a:cubicBezTo>
                  <a:cubicBezTo>
                    <a:pt x="59" y="5"/>
                    <a:pt x="58" y="5"/>
                    <a:pt x="58" y="5"/>
                  </a:cubicBezTo>
                  <a:cubicBezTo>
                    <a:pt x="57" y="5"/>
                    <a:pt x="57" y="5"/>
                    <a:pt x="56" y="5"/>
                  </a:cubicBezTo>
                  <a:cubicBezTo>
                    <a:pt x="56" y="4"/>
                    <a:pt x="56" y="4"/>
                    <a:pt x="56" y="3"/>
                  </a:cubicBezTo>
                  <a:cubicBezTo>
                    <a:pt x="55" y="3"/>
                    <a:pt x="55" y="3"/>
                    <a:pt x="54" y="3"/>
                  </a:cubicBezTo>
                  <a:cubicBezTo>
                    <a:pt x="54" y="3"/>
                    <a:pt x="53" y="3"/>
                    <a:pt x="53" y="3"/>
                  </a:cubicBezTo>
                  <a:cubicBezTo>
                    <a:pt x="53" y="3"/>
                    <a:pt x="52" y="4"/>
                    <a:pt x="52" y="4"/>
                  </a:cubicBezTo>
                  <a:cubicBezTo>
                    <a:pt x="51" y="4"/>
                    <a:pt x="51" y="5"/>
                    <a:pt x="51" y="5"/>
                  </a:cubicBezTo>
                  <a:cubicBezTo>
                    <a:pt x="50" y="5"/>
                    <a:pt x="50" y="5"/>
                    <a:pt x="50" y="5"/>
                  </a:cubicBezTo>
                  <a:cubicBezTo>
                    <a:pt x="50" y="4"/>
                    <a:pt x="49" y="4"/>
                    <a:pt x="49" y="4"/>
                  </a:cubicBezTo>
                  <a:cubicBezTo>
                    <a:pt x="49" y="3"/>
                    <a:pt x="49" y="3"/>
                    <a:pt x="48" y="3"/>
                  </a:cubicBezTo>
                  <a:cubicBezTo>
                    <a:pt x="48" y="3"/>
                    <a:pt x="48" y="3"/>
                    <a:pt x="47" y="3"/>
                  </a:cubicBezTo>
                  <a:cubicBezTo>
                    <a:pt x="47" y="3"/>
                    <a:pt x="46" y="3"/>
                    <a:pt x="46" y="3"/>
                  </a:cubicBezTo>
                  <a:cubicBezTo>
                    <a:pt x="46" y="3"/>
                    <a:pt x="46" y="3"/>
                    <a:pt x="45" y="3"/>
                  </a:cubicBezTo>
                  <a:cubicBezTo>
                    <a:pt x="45" y="2"/>
                    <a:pt x="45" y="2"/>
                    <a:pt x="44" y="1"/>
                  </a:cubicBezTo>
                  <a:cubicBezTo>
                    <a:pt x="44" y="1"/>
                    <a:pt x="44" y="1"/>
                    <a:pt x="44" y="1"/>
                  </a:cubicBezTo>
                  <a:cubicBezTo>
                    <a:pt x="44" y="1"/>
                    <a:pt x="43" y="0"/>
                    <a:pt x="43" y="0"/>
                  </a:cubicBezTo>
                  <a:cubicBezTo>
                    <a:pt x="43" y="0"/>
                    <a:pt x="42" y="0"/>
                    <a:pt x="42" y="0"/>
                  </a:cubicBezTo>
                  <a:cubicBezTo>
                    <a:pt x="41" y="0"/>
                    <a:pt x="41" y="0"/>
                    <a:pt x="41" y="0"/>
                  </a:cubicBezTo>
                  <a:cubicBezTo>
                    <a:pt x="41" y="0"/>
                    <a:pt x="40" y="0"/>
                    <a:pt x="40" y="1"/>
                  </a:cubicBezTo>
                  <a:cubicBezTo>
                    <a:pt x="40" y="1"/>
                    <a:pt x="40" y="0"/>
                    <a:pt x="39" y="1"/>
                  </a:cubicBezTo>
                  <a:cubicBezTo>
                    <a:pt x="39" y="1"/>
                    <a:pt x="39" y="1"/>
                    <a:pt x="39" y="1"/>
                  </a:cubicBezTo>
                  <a:cubicBezTo>
                    <a:pt x="38" y="2"/>
                    <a:pt x="38" y="2"/>
                    <a:pt x="37" y="2"/>
                  </a:cubicBezTo>
                  <a:cubicBezTo>
                    <a:pt x="37" y="2"/>
                    <a:pt x="37" y="2"/>
                    <a:pt x="36" y="2"/>
                  </a:cubicBezTo>
                  <a:cubicBezTo>
                    <a:pt x="36" y="2"/>
                    <a:pt x="36" y="2"/>
                    <a:pt x="36" y="2"/>
                  </a:cubicBezTo>
                  <a:cubicBezTo>
                    <a:pt x="35" y="2"/>
                    <a:pt x="35" y="2"/>
                    <a:pt x="35" y="2"/>
                  </a:cubicBezTo>
                  <a:cubicBezTo>
                    <a:pt x="34" y="3"/>
                    <a:pt x="34" y="3"/>
                    <a:pt x="34" y="3"/>
                  </a:cubicBezTo>
                  <a:cubicBezTo>
                    <a:pt x="33" y="3"/>
                    <a:pt x="33" y="3"/>
                    <a:pt x="32" y="3"/>
                  </a:cubicBezTo>
                  <a:cubicBezTo>
                    <a:pt x="32" y="3"/>
                    <a:pt x="31" y="3"/>
                    <a:pt x="31" y="3"/>
                  </a:cubicBezTo>
                  <a:cubicBezTo>
                    <a:pt x="31" y="3"/>
                    <a:pt x="31" y="3"/>
                    <a:pt x="31" y="4"/>
                  </a:cubicBezTo>
                  <a:cubicBezTo>
                    <a:pt x="30" y="4"/>
                    <a:pt x="30" y="4"/>
                    <a:pt x="29" y="4"/>
                  </a:cubicBezTo>
                  <a:cubicBezTo>
                    <a:pt x="29" y="4"/>
                    <a:pt x="28" y="3"/>
                    <a:pt x="28" y="4"/>
                  </a:cubicBezTo>
                  <a:cubicBezTo>
                    <a:pt x="28" y="4"/>
                    <a:pt x="27" y="4"/>
                    <a:pt x="27" y="5"/>
                  </a:cubicBezTo>
                  <a:cubicBezTo>
                    <a:pt x="27" y="5"/>
                    <a:pt x="27" y="5"/>
                    <a:pt x="28" y="5"/>
                  </a:cubicBezTo>
                  <a:cubicBezTo>
                    <a:pt x="28" y="5"/>
                    <a:pt x="28" y="5"/>
                    <a:pt x="29" y="5"/>
                  </a:cubicBezTo>
                  <a:cubicBezTo>
                    <a:pt x="29" y="6"/>
                    <a:pt x="29" y="6"/>
                    <a:pt x="29" y="6"/>
                  </a:cubicBezTo>
                  <a:cubicBezTo>
                    <a:pt x="29" y="7"/>
                    <a:pt x="29" y="7"/>
                    <a:pt x="29" y="7"/>
                  </a:cubicBezTo>
                  <a:cubicBezTo>
                    <a:pt x="29" y="7"/>
                    <a:pt x="28" y="7"/>
                    <a:pt x="28" y="7"/>
                  </a:cubicBezTo>
                  <a:cubicBezTo>
                    <a:pt x="28" y="7"/>
                    <a:pt x="27" y="7"/>
                    <a:pt x="27" y="7"/>
                  </a:cubicBezTo>
                  <a:cubicBezTo>
                    <a:pt x="27" y="8"/>
                    <a:pt x="27" y="8"/>
                    <a:pt x="27" y="8"/>
                  </a:cubicBezTo>
                  <a:cubicBezTo>
                    <a:pt x="27" y="8"/>
                    <a:pt x="27" y="8"/>
                    <a:pt x="27" y="9"/>
                  </a:cubicBezTo>
                  <a:cubicBezTo>
                    <a:pt x="28" y="9"/>
                    <a:pt x="28" y="9"/>
                    <a:pt x="28" y="9"/>
                  </a:cubicBezTo>
                  <a:cubicBezTo>
                    <a:pt x="27" y="9"/>
                    <a:pt x="27" y="9"/>
                    <a:pt x="27" y="10"/>
                  </a:cubicBezTo>
                  <a:cubicBezTo>
                    <a:pt x="27" y="10"/>
                    <a:pt x="26" y="9"/>
                    <a:pt x="26" y="10"/>
                  </a:cubicBezTo>
                  <a:cubicBezTo>
                    <a:pt x="26" y="10"/>
                    <a:pt x="26" y="11"/>
                    <a:pt x="26" y="11"/>
                  </a:cubicBezTo>
                  <a:cubicBezTo>
                    <a:pt x="27" y="11"/>
                    <a:pt x="27" y="11"/>
                    <a:pt x="27" y="11"/>
                  </a:cubicBezTo>
                  <a:cubicBezTo>
                    <a:pt x="28" y="11"/>
                    <a:pt x="28" y="11"/>
                    <a:pt x="28" y="11"/>
                  </a:cubicBezTo>
                  <a:cubicBezTo>
                    <a:pt x="29" y="11"/>
                    <a:pt x="29" y="11"/>
                    <a:pt x="29" y="12"/>
                  </a:cubicBezTo>
                  <a:cubicBezTo>
                    <a:pt x="29" y="12"/>
                    <a:pt x="29" y="12"/>
                    <a:pt x="29" y="12"/>
                  </a:cubicBezTo>
                  <a:cubicBezTo>
                    <a:pt x="29" y="13"/>
                    <a:pt x="28" y="13"/>
                    <a:pt x="27" y="13"/>
                  </a:cubicBezTo>
                  <a:cubicBezTo>
                    <a:pt x="27" y="13"/>
                    <a:pt x="27" y="13"/>
                    <a:pt x="26" y="13"/>
                  </a:cubicBezTo>
                  <a:cubicBezTo>
                    <a:pt x="26" y="13"/>
                    <a:pt x="26" y="13"/>
                    <a:pt x="25" y="12"/>
                  </a:cubicBezTo>
                  <a:cubicBezTo>
                    <a:pt x="25" y="12"/>
                    <a:pt x="24" y="12"/>
                    <a:pt x="24" y="12"/>
                  </a:cubicBezTo>
                  <a:cubicBezTo>
                    <a:pt x="23" y="12"/>
                    <a:pt x="23" y="12"/>
                    <a:pt x="23" y="12"/>
                  </a:cubicBezTo>
                  <a:cubicBezTo>
                    <a:pt x="22" y="12"/>
                    <a:pt x="21" y="12"/>
                    <a:pt x="21" y="13"/>
                  </a:cubicBezTo>
                  <a:cubicBezTo>
                    <a:pt x="20" y="13"/>
                    <a:pt x="19" y="12"/>
                    <a:pt x="18" y="13"/>
                  </a:cubicBezTo>
                  <a:cubicBezTo>
                    <a:pt x="17" y="13"/>
                    <a:pt x="17" y="13"/>
                    <a:pt x="16" y="13"/>
                  </a:cubicBezTo>
                  <a:cubicBezTo>
                    <a:pt x="16" y="13"/>
                    <a:pt x="16" y="12"/>
                    <a:pt x="15" y="12"/>
                  </a:cubicBezTo>
                  <a:cubicBezTo>
                    <a:pt x="15" y="12"/>
                    <a:pt x="14" y="12"/>
                    <a:pt x="14" y="12"/>
                  </a:cubicBezTo>
                  <a:cubicBezTo>
                    <a:pt x="13" y="12"/>
                    <a:pt x="13" y="11"/>
                    <a:pt x="13" y="11"/>
                  </a:cubicBezTo>
                  <a:cubicBezTo>
                    <a:pt x="12" y="10"/>
                    <a:pt x="12" y="10"/>
                    <a:pt x="11" y="10"/>
                  </a:cubicBezTo>
                  <a:cubicBezTo>
                    <a:pt x="11" y="10"/>
                    <a:pt x="11" y="10"/>
                    <a:pt x="10" y="10"/>
                  </a:cubicBezTo>
                  <a:cubicBezTo>
                    <a:pt x="9" y="10"/>
                    <a:pt x="9" y="10"/>
                    <a:pt x="8" y="10"/>
                  </a:cubicBezTo>
                  <a:cubicBezTo>
                    <a:pt x="7" y="11"/>
                    <a:pt x="7" y="10"/>
                    <a:pt x="6" y="10"/>
                  </a:cubicBezTo>
                  <a:cubicBezTo>
                    <a:pt x="5" y="11"/>
                    <a:pt x="5" y="11"/>
                    <a:pt x="5" y="11"/>
                  </a:cubicBezTo>
                  <a:cubicBezTo>
                    <a:pt x="4" y="12"/>
                    <a:pt x="5" y="12"/>
                    <a:pt x="4" y="13"/>
                  </a:cubicBezTo>
                  <a:cubicBezTo>
                    <a:pt x="4" y="13"/>
                    <a:pt x="4" y="14"/>
                    <a:pt x="3" y="14"/>
                  </a:cubicBezTo>
                  <a:cubicBezTo>
                    <a:pt x="3" y="14"/>
                    <a:pt x="2" y="15"/>
                    <a:pt x="2" y="15"/>
                  </a:cubicBezTo>
                  <a:cubicBezTo>
                    <a:pt x="2" y="15"/>
                    <a:pt x="2" y="14"/>
                    <a:pt x="1" y="14"/>
                  </a:cubicBezTo>
                  <a:cubicBezTo>
                    <a:pt x="1" y="14"/>
                    <a:pt x="1" y="14"/>
                    <a:pt x="1" y="14"/>
                  </a:cubicBezTo>
                  <a:cubicBezTo>
                    <a:pt x="0" y="14"/>
                    <a:pt x="0" y="14"/>
                    <a:pt x="0" y="14"/>
                  </a:cubicBezTo>
                  <a:cubicBezTo>
                    <a:pt x="0" y="15"/>
                    <a:pt x="0" y="15"/>
                    <a:pt x="0" y="16"/>
                  </a:cubicBezTo>
                  <a:cubicBezTo>
                    <a:pt x="0" y="17"/>
                    <a:pt x="0" y="17"/>
                    <a:pt x="1" y="18"/>
                  </a:cubicBezTo>
                  <a:cubicBezTo>
                    <a:pt x="1" y="18"/>
                    <a:pt x="1" y="18"/>
                    <a:pt x="2" y="18"/>
                  </a:cubicBezTo>
                  <a:cubicBezTo>
                    <a:pt x="2" y="18"/>
                    <a:pt x="2" y="18"/>
                    <a:pt x="2" y="18"/>
                  </a:cubicBezTo>
                  <a:cubicBezTo>
                    <a:pt x="2" y="19"/>
                    <a:pt x="2" y="19"/>
                    <a:pt x="2" y="20"/>
                  </a:cubicBezTo>
                  <a:cubicBezTo>
                    <a:pt x="3" y="20"/>
                    <a:pt x="2" y="20"/>
                    <a:pt x="2" y="21"/>
                  </a:cubicBezTo>
                  <a:cubicBezTo>
                    <a:pt x="2" y="22"/>
                    <a:pt x="3" y="22"/>
                    <a:pt x="3" y="23"/>
                  </a:cubicBezTo>
                  <a:cubicBezTo>
                    <a:pt x="3" y="23"/>
                    <a:pt x="3" y="23"/>
                    <a:pt x="3" y="23"/>
                  </a:cubicBezTo>
                  <a:cubicBezTo>
                    <a:pt x="3" y="24"/>
                    <a:pt x="3" y="24"/>
                    <a:pt x="3" y="24"/>
                  </a:cubicBezTo>
                  <a:cubicBezTo>
                    <a:pt x="3" y="24"/>
                    <a:pt x="3" y="23"/>
                    <a:pt x="4" y="23"/>
                  </a:cubicBezTo>
                  <a:cubicBezTo>
                    <a:pt x="4" y="23"/>
                    <a:pt x="4" y="22"/>
                    <a:pt x="5" y="22"/>
                  </a:cubicBezTo>
                  <a:cubicBezTo>
                    <a:pt x="5" y="22"/>
                    <a:pt x="6" y="22"/>
                    <a:pt x="6" y="22"/>
                  </a:cubicBezTo>
                  <a:cubicBezTo>
                    <a:pt x="7" y="22"/>
                    <a:pt x="7" y="22"/>
                    <a:pt x="7" y="22"/>
                  </a:cubicBezTo>
                  <a:cubicBezTo>
                    <a:pt x="8" y="21"/>
                    <a:pt x="7" y="21"/>
                    <a:pt x="8" y="20"/>
                  </a:cubicBezTo>
                  <a:cubicBezTo>
                    <a:pt x="8" y="20"/>
                    <a:pt x="9" y="20"/>
                    <a:pt x="9" y="20"/>
                  </a:cubicBezTo>
                  <a:cubicBezTo>
                    <a:pt x="10" y="21"/>
                    <a:pt x="10" y="21"/>
                    <a:pt x="11" y="21"/>
                  </a:cubicBezTo>
                  <a:cubicBezTo>
                    <a:pt x="11" y="21"/>
                    <a:pt x="12" y="21"/>
                    <a:pt x="12" y="21"/>
                  </a:cubicBezTo>
                  <a:cubicBezTo>
                    <a:pt x="12" y="21"/>
                    <a:pt x="13" y="21"/>
                    <a:pt x="13" y="22"/>
                  </a:cubicBezTo>
                  <a:cubicBezTo>
                    <a:pt x="13" y="22"/>
                    <a:pt x="13" y="23"/>
                    <a:pt x="13" y="23"/>
                  </a:cubicBezTo>
                  <a:cubicBezTo>
                    <a:pt x="13" y="24"/>
                    <a:pt x="13" y="24"/>
                    <a:pt x="13" y="25"/>
                  </a:cubicBezTo>
                  <a:cubicBezTo>
                    <a:pt x="13" y="25"/>
                    <a:pt x="13" y="25"/>
                    <a:pt x="13" y="25"/>
                  </a:cubicBezTo>
                  <a:cubicBezTo>
                    <a:pt x="13" y="25"/>
                    <a:pt x="13" y="25"/>
                    <a:pt x="12" y="25"/>
                  </a:cubicBezTo>
                  <a:cubicBezTo>
                    <a:pt x="12" y="25"/>
                    <a:pt x="12" y="25"/>
                    <a:pt x="12" y="25"/>
                  </a:cubicBezTo>
                  <a:cubicBezTo>
                    <a:pt x="11" y="25"/>
                    <a:pt x="11" y="25"/>
                    <a:pt x="11" y="25"/>
                  </a:cubicBezTo>
                  <a:cubicBezTo>
                    <a:pt x="10" y="25"/>
                    <a:pt x="10" y="25"/>
                    <a:pt x="10" y="25"/>
                  </a:cubicBezTo>
                  <a:cubicBezTo>
                    <a:pt x="9" y="25"/>
                    <a:pt x="9" y="26"/>
                    <a:pt x="9" y="26"/>
                  </a:cubicBezTo>
                  <a:cubicBezTo>
                    <a:pt x="10" y="26"/>
                    <a:pt x="10" y="26"/>
                    <a:pt x="10" y="27"/>
                  </a:cubicBezTo>
                  <a:cubicBezTo>
                    <a:pt x="10" y="27"/>
                    <a:pt x="10" y="27"/>
                    <a:pt x="10" y="27"/>
                  </a:cubicBezTo>
                  <a:cubicBezTo>
                    <a:pt x="10" y="27"/>
                    <a:pt x="10" y="27"/>
                    <a:pt x="10" y="27"/>
                  </a:cubicBezTo>
                  <a:cubicBezTo>
                    <a:pt x="10" y="28"/>
                    <a:pt x="10" y="27"/>
                    <a:pt x="9" y="27"/>
                  </a:cubicBezTo>
                  <a:cubicBezTo>
                    <a:pt x="9" y="27"/>
                    <a:pt x="9" y="27"/>
                    <a:pt x="9" y="27"/>
                  </a:cubicBezTo>
                  <a:cubicBezTo>
                    <a:pt x="9" y="27"/>
                    <a:pt x="9" y="27"/>
                    <a:pt x="8" y="27"/>
                  </a:cubicBezTo>
                  <a:cubicBezTo>
                    <a:pt x="8" y="27"/>
                    <a:pt x="8" y="27"/>
                    <a:pt x="8" y="27"/>
                  </a:cubicBezTo>
                  <a:cubicBezTo>
                    <a:pt x="8" y="27"/>
                    <a:pt x="8" y="27"/>
                    <a:pt x="8" y="27"/>
                  </a:cubicBezTo>
                  <a:cubicBezTo>
                    <a:pt x="8" y="28"/>
                    <a:pt x="8" y="28"/>
                    <a:pt x="8" y="28"/>
                  </a:cubicBezTo>
                  <a:cubicBezTo>
                    <a:pt x="9" y="28"/>
                    <a:pt x="9" y="28"/>
                    <a:pt x="9" y="28"/>
                  </a:cubicBezTo>
                  <a:cubicBezTo>
                    <a:pt x="9" y="29"/>
                    <a:pt x="9" y="29"/>
                    <a:pt x="9" y="29"/>
                  </a:cubicBezTo>
                  <a:cubicBezTo>
                    <a:pt x="10" y="29"/>
                    <a:pt x="10" y="29"/>
                    <a:pt x="10" y="30"/>
                  </a:cubicBezTo>
                  <a:cubicBezTo>
                    <a:pt x="10" y="30"/>
                    <a:pt x="11" y="30"/>
                    <a:pt x="11" y="30"/>
                  </a:cubicBezTo>
                  <a:cubicBezTo>
                    <a:pt x="11" y="30"/>
                    <a:pt x="11" y="31"/>
                    <a:pt x="11" y="31"/>
                  </a:cubicBezTo>
                  <a:cubicBezTo>
                    <a:pt x="11" y="31"/>
                    <a:pt x="12" y="31"/>
                    <a:pt x="12" y="31"/>
                  </a:cubicBezTo>
                  <a:cubicBezTo>
                    <a:pt x="12" y="31"/>
                    <a:pt x="12" y="31"/>
                    <a:pt x="12" y="32"/>
                  </a:cubicBezTo>
                  <a:cubicBezTo>
                    <a:pt x="12" y="32"/>
                    <a:pt x="13" y="32"/>
                    <a:pt x="13" y="32"/>
                  </a:cubicBezTo>
                  <a:cubicBezTo>
                    <a:pt x="13" y="32"/>
                    <a:pt x="14" y="32"/>
                    <a:pt x="14" y="32"/>
                  </a:cubicBezTo>
                  <a:cubicBezTo>
                    <a:pt x="14" y="32"/>
                    <a:pt x="14" y="32"/>
                    <a:pt x="14" y="33"/>
                  </a:cubicBezTo>
                  <a:cubicBezTo>
                    <a:pt x="14" y="33"/>
                    <a:pt x="14" y="33"/>
                    <a:pt x="14" y="34"/>
                  </a:cubicBezTo>
                  <a:cubicBezTo>
                    <a:pt x="15" y="34"/>
                    <a:pt x="15" y="34"/>
                    <a:pt x="15" y="34"/>
                  </a:cubicBezTo>
                  <a:cubicBezTo>
                    <a:pt x="15" y="34"/>
                    <a:pt x="16" y="34"/>
                    <a:pt x="16" y="34"/>
                  </a:cubicBezTo>
                  <a:cubicBezTo>
                    <a:pt x="17" y="34"/>
                    <a:pt x="17" y="34"/>
                    <a:pt x="17" y="34"/>
                  </a:cubicBezTo>
                  <a:cubicBezTo>
                    <a:pt x="18" y="34"/>
                    <a:pt x="18" y="34"/>
                    <a:pt x="18" y="34"/>
                  </a:cubicBezTo>
                  <a:cubicBezTo>
                    <a:pt x="19" y="34"/>
                    <a:pt x="19" y="34"/>
                    <a:pt x="19" y="34"/>
                  </a:cubicBezTo>
                  <a:cubicBezTo>
                    <a:pt x="19" y="34"/>
                    <a:pt x="19" y="35"/>
                    <a:pt x="20" y="35"/>
                  </a:cubicBezTo>
                  <a:cubicBezTo>
                    <a:pt x="20" y="35"/>
                    <a:pt x="21" y="35"/>
                    <a:pt x="21" y="35"/>
                  </a:cubicBezTo>
                  <a:cubicBezTo>
                    <a:pt x="22" y="35"/>
                    <a:pt x="22" y="36"/>
                    <a:pt x="22" y="36"/>
                  </a:cubicBezTo>
                  <a:cubicBezTo>
                    <a:pt x="23" y="36"/>
                    <a:pt x="23" y="36"/>
                    <a:pt x="23" y="36"/>
                  </a:cubicBezTo>
                  <a:cubicBezTo>
                    <a:pt x="23" y="36"/>
                    <a:pt x="24" y="36"/>
                    <a:pt x="24" y="36"/>
                  </a:cubicBezTo>
                  <a:cubicBezTo>
                    <a:pt x="24" y="36"/>
                    <a:pt x="24" y="36"/>
                    <a:pt x="24" y="36"/>
                  </a:cubicBezTo>
                  <a:cubicBezTo>
                    <a:pt x="24" y="35"/>
                    <a:pt x="23" y="35"/>
                    <a:pt x="23" y="34"/>
                  </a:cubicBezTo>
                  <a:cubicBezTo>
                    <a:pt x="23" y="34"/>
                    <a:pt x="24" y="34"/>
                    <a:pt x="24" y="33"/>
                  </a:cubicBezTo>
                  <a:cubicBezTo>
                    <a:pt x="24" y="33"/>
                    <a:pt x="24" y="32"/>
                    <a:pt x="24" y="32"/>
                  </a:cubicBezTo>
                  <a:cubicBezTo>
                    <a:pt x="23" y="31"/>
                    <a:pt x="23" y="31"/>
                    <a:pt x="23" y="30"/>
                  </a:cubicBezTo>
                  <a:cubicBezTo>
                    <a:pt x="23" y="29"/>
                    <a:pt x="22" y="29"/>
                    <a:pt x="22" y="28"/>
                  </a:cubicBezTo>
                  <a:cubicBezTo>
                    <a:pt x="22" y="28"/>
                    <a:pt x="22" y="28"/>
                    <a:pt x="23" y="27"/>
                  </a:cubicBezTo>
                  <a:cubicBezTo>
                    <a:pt x="23" y="27"/>
                    <a:pt x="23" y="26"/>
                    <a:pt x="23" y="26"/>
                  </a:cubicBezTo>
                  <a:cubicBezTo>
                    <a:pt x="23" y="27"/>
                    <a:pt x="23" y="27"/>
                    <a:pt x="24" y="26"/>
                  </a:cubicBezTo>
                  <a:cubicBezTo>
                    <a:pt x="24" y="26"/>
                    <a:pt x="24" y="26"/>
                    <a:pt x="24" y="26"/>
                  </a:cubicBezTo>
                  <a:cubicBezTo>
                    <a:pt x="25" y="26"/>
                    <a:pt x="25" y="26"/>
                    <a:pt x="26" y="26"/>
                  </a:cubicBezTo>
                  <a:cubicBezTo>
                    <a:pt x="26" y="25"/>
                    <a:pt x="26" y="25"/>
                    <a:pt x="26" y="25"/>
                  </a:cubicBezTo>
                  <a:cubicBezTo>
                    <a:pt x="26" y="25"/>
                    <a:pt x="26" y="24"/>
                    <a:pt x="26" y="24"/>
                  </a:cubicBezTo>
                  <a:cubicBezTo>
                    <a:pt x="26" y="24"/>
                    <a:pt x="26" y="24"/>
                    <a:pt x="27" y="24"/>
                  </a:cubicBezTo>
                  <a:cubicBezTo>
                    <a:pt x="27" y="24"/>
                    <a:pt x="27" y="24"/>
                    <a:pt x="27" y="24"/>
                  </a:cubicBezTo>
                  <a:cubicBezTo>
                    <a:pt x="28" y="24"/>
                    <a:pt x="27" y="23"/>
                    <a:pt x="28" y="23"/>
                  </a:cubicBezTo>
                  <a:cubicBezTo>
                    <a:pt x="28" y="23"/>
                    <a:pt x="28" y="23"/>
                    <a:pt x="29" y="23"/>
                  </a:cubicBezTo>
                  <a:cubicBezTo>
                    <a:pt x="29" y="23"/>
                    <a:pt x="28" y="22"/>
                    <a:pt x="28" y="22"/>
                  </a:cubicBezTo>
                  <a:cubicBezTo>
                    <a:pt x="29" y="22"/>
                    <a:pt x="29" y="21"/>
                    <a:pt x="29" y="21"/>
                  </a:cubicBezTo>
                  <a:cubicBezTo>
                    <a:pt x="29" y="21"/>
                    <a:pt x="29" y="21"/>
                    <a:pt x="30" y="21"/>
                  </a:cubicBezTo>
                  <a:cubicBezTo>
                    <a:pt x="30" y="21"/>
                    <a:pt x="30" y="22"/>
                    <a:pt x="30" y="22"/>
                  </a:cubicBezTo>
                  <a:cubicBezTo>
                    <a:pt x="31" y="22"/>
                    <a:pt x="31" y="22"/>
                    <a:pt x="31" y="22"/>
                  </a:cubicBezTo>
                  <a:cubicBezTo>
                    <a:pt x="31" y="22"/>
                    <a:pt x="31" y="21"/>
                    <a:pt x="32" y="21"/>
                  </a:cubicBezTo>
                  <a:cubicBezTo>
                    <a:pt x="32" y="21"/>
                    <a:pt x="32" y="21"/>
                    <a:pt x="32" y="21"/>
                  </a:cubicBezTo>
                  <a:cubicBezTo>
                    <a:pt x="33" y="21"/>
                    <a:pt x="32" y="22"/>
                    <a:pt x="32" y="22"/>
                  </a:cubicBezTo>
                  <a:cubicBezTo>
                    <a:pt x="32" y="23"/>
                    <a:pt x="32" y="23"/>
                    <a:pt x="31" y="23"/>
                  </a:cubicBezTo>
                  <a:cubicBezTo>
                    <a:pt x="31" y="24"/>
                    <a:pt x="31" y="24"/>
                    <a:pt x="32" y="25"/>
                  </a:cubicBezTo>
                  <a:cubicBezTo>
                    <a:pt x="32" y="25"/>
                    <a:pt x="32" y="25"/>
                    <a:pt x="32" y="25"/>
                  </a:cubicBezTo>
                  <a:cubicBezTo>
                    <a:pt x="33" y="25"/>
                    <a:pt x="33" y="25"/>
                    <a:pt x="33" y="25"/>
                  </a:cubicBezTo>
                  <a:cubicBezTo>
                    <a:pt x="33" y="26"/>
                    <a:pt x="33" y="26"/>
                    <a:pt x="33" y="26"/>
                  </a:cubicBezTo>
                  <a:cubicBezTo>
                    <a:pt x="33" y="27"/>
                    <a:pt x="33" y="27"/>
                    <a:pt x="33" y="27"/>
                  </a:cubicBezTo>
                  <a:cubicBezTo>
                    <a:pt x="33" y="27"/>
                    <a:pt x="33" y="27"/>
                    <a:pt x="33" y="27"/>
                  </a:cubicBezTo>
                  <a:cubicBezTo>
                    <a:pt x="33" y="27"/>
                    <a:pt x="33" y="27"/>
                    <a:pt x="33" y="27"/>
                  </a:cubicBezTo>
                  <a:cubicBezTo>
                    <a:pt x="33" y="27"/>
                    <a:pt x="33" y="27"/>
                    <a:pt x="33" y="27"/>
                  </a:cubicBezTo>
                  <a:cubicBezTo>
                    <a:pt x="33" y="28"/>
                    <a:pt x="33" y="28"/>
                    <a:pt x="33" y="28"/>
                  </a:cubicBezTo>
                  <a:cubicBezTo>
                    <a:pt x="34" y="28"/>
                    <a:pt x="34" y="28"/>
                    <a:pt x="35" y="28"/>
                  </a:cubicBezTo>
                  <a:cubicBezTo>
                    <a:pt x="35" y="29"/>
                    <a:pt x="35" y="29"/>
                    <a:pt x="35" y="29"/>
                  </a:cubicBezTo>
                  <a:cubicBezTo>
                    <a:pt x="35" y="30"/>
                    <a:pt x="35" y="30"/>
                    <a:pt x="35" y="30"/>
                  </a:cubicBezTo>
                  <a:cubicBezTo>
                    <a:pt x="35" y="31"/>
                    <a:pt x="36" y="31"/>
                    <a:pt x="37" y="31"/>
                  </a:cubicBezTo>
                  <a:cubicBezTo>
                    <a:pt x="37" y="31"/>
                    <a:pt x="37" y="31"/>
                    <a:pt x="38" y="30"/>
                  </a:cubicBezTo>
                  <a:cubicBezTo>
                    <a:pt x="38" y="30"/>
                    <a:pt x="39" y="30"/>
                    <a:pt x="39" y="30"/>
                  </a:cubicBezTo>
                  <a:cubicBezTo>
                    <a:pt x="40" y="30"/>
                    <a:pt x="40" y="30"/>
                    <a:pt x="41" y="30"/>
                  </a:cubicBezTo>
                  <a:cubicBezTo>
                    <a:pt x="42" y="30"/>
                    <a:pt x="42" y="30"/>
                    <a:pt x="43" y="31"/>
                  </a:cubicBezTo>
                  <a:cubicBezTo>
                    <a:pt x="44" y="31"/>
                    <a:pt x="44" y="31"/>
                    <a:pt x="44" y="3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4" name="Freeform 135"/>
            <p:cNvSpPr>
              <a:spLocks/>
            </p:cNvSpPr>
            <p:nvPr/>
          </p:nvSpPr>
          <p:spPr bwMode="auto">
            <a:xfrm>
              <a:off x="5640389" y="1681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5" name="Freeform 136"/>
            <p:cNvSpPr>
              <a:spLocks/>
            </p:cNvSpPr>
            <p:nvPr/>
          </p:nvSpPr>
          <p:spPr bwMode="auto">
            <a:xfrm>
              <a:off x="4745039" y="1476376"/>
              <a:ext cx="431800" cy="227013"/>
            </a:xfrm>
            <a:custGeom>
              <a:avLst/>
              <a:gdLst>
                <a:gd name="T0" fmla="*/ 13 w 40"/>
                <a:gd name="T1" fmla="*/ 10 h 21"/>
                <a:gd name="T2" fmla="*/ 15 w 40"/>
                <a:gd name="T3" fmla="*/ 10 h 21"/>
                <a:gd name="T4" fmla="*/ 16 w 40"/>
                <a:gd name="T5" fmla="*/ 12 h 21"/>
                <a:gd name="T6" fmla="*/ 16 w 40"/>
                <a:gd name="T7" fmla="*/ 16 h 21"/>
                <a:gd name="T8" fmla="*/ 14 w 40"/>
                <a:gd name="T9" fmla="*/ 18 h 21"/>
                <a:gd name="T10" fmla="*/ 16 w 40"/>
                <a:gd name="T11" fmla="*/ 18 h 21"/>
                <a:gd name="T12" fmla="*/ 17 w 40"/>
                <a:gd name="T13" fmla="*/ 18 h 21"/>
                <a:gd name="T14" fmla="*/ 18 w 40"/>
                <a:gd name="T15" fmla="*/ 18 h 21"/>
                <a:gd name="T16" fmla="*/ 19 w 40"/>
                <a:gd name="T17" fmla="*/ 16 h 21"/>
                <a:gd name="T18" fmla="*/ 21 w 40"/>
                <a:gd name="T19" fmla="*/ 14 h 21"/>
                <a:gd name="T20" fmla="*/ 22 w 40"/>
                <a:gd name="T21" fmla="*/ 16 h 21"/>
                <a:gd name="T22" fmla="*/ 25 w 40"/>
                <a:gd name="T23" fmla="*/ 16 h 21"/>
                <a:gd name="T24" fmla="*/ 25 w 40"/>
                <a:gd name="T25" fmla="*/ 17 h 21"/>
                <a:gd name="T26" fmla="*/ 25 w 40"/>
                <a:gd name="T27" fmla="*/ 18 h 21"/>
                <a:gd name="T28" fmla="*/ 26 w 40"/>
                <a:gd name="T29" fmla="*/ 20 h 21"/>
                <a:gd name="T30" fmla="*/ 29 w 40"/>
                <a:gd name="T31" fmla="*/ 20 h 21"/>
                <a:gd name="T32" fmla="*/ 31 w 40"/>
                <a:gd name="T33" fmla="*/ 19 h 21"/>
                <a:gd name="T34" fmla="*/ 33 w 40"/>
                <a:gd name="T35" fmla="*/ 19 h 21"/>
                <a:gd name="T36" fmla="*/ 32 w 40"/>
                <a:gd name="T37" fmla="*/ 18 h 21"/>
                <a:gd name="T38" fmla="*/ 29 w 40"/>
                <a:gd name="T39" fmla="*/ 17 h 21"/>
                <a:gd name="T40" fmla="*/ 29 w 40"/>
                <a:gd name="T41" fmla="*/ 16 h 21"/>
                <a:gd name="T42" fmla="*/ 31 w 40"/>
                <a:gd name="T43" fmla="*/ 14 h 21"/>
                <a:gd name="T44" fmla="*/ 34 w 40"/>
                <a:gd name="T45" fmla="*/ 14 h 21"/>
                <a:gd name="T46" fmla="*/ 36 w 40"/>
                <a:gd name="T47" fmla="*/ 13 h 21"/>
                <a:gd name="T48" fmla="*/ 38 w 40"/>
                <a:gd name="T49" fmla="*/ 10 h 21"/>
                <a:gd name="T50" fmla="*/ 39 w 40"/>
                <a:gd name="T51" fmla="*/ 8 h 21"/>
                <a:gd name="T52" fmla="*/ 36 w 40"/>
                <a:gd name="T53" fmla="*/ 7 h 21"/>
                <a:gd name="T54" fmla="*/ 32 w 40"/>
                <a:gd name="T55" fmla="*/ 7 h 21"/>
                <a:gd name="T56" fmla="*/ 29 w 40"/>
                <a:gd name="T57" fmla="*/ 7 h 21"/>
                <a:gd name="T58" fmla="*/ 25 w 40"/>
                <a:gd name="T59" fmla="*/ 7 h 21"/>
                <a:gd name="T60" fmla="*/ 22 w 40"/>
                <a:gd name="T61" fmla="*/ 4 h 21"/>
                <a:gd name="T62" fmla="*/ 20 w 40"/>
                <a:gd name="T63" fmla="*/ 2 h 21"/>
                <a:gd name="T64" fmla="*/ 17 w 40"/>
                <a:gd name="T65" fmla="*/ 0 h 21"/>
                <a:gd name="T66" fmla="*/ 14 w 40"/>
                <a:gd name="T67" fmla="*/ 1 h 21"/>
                <a:gd name="T68" fmla="*/ 12 w 40"/>
                <a:gd name="T69" fmla="*/ 1 h 21"/>
                <a:gd name="T70" fmla="*/ 10 w 40"/>
                <a:gd name="T71" fmla="*/ 2 h 21"/>
                <a:gd name="T72" fmla="*/ 8 w 40"/>
                <a:gd name="T73" fmla="*/ 2 h 21"/>
                <a:gd name="T74" fmla="*/ 6 w 40"/>
                <a:gd name="T75" fmla="*/ 1 h 21"/>
                <a:gd name="T76" fmla="*/ 3 w 40"/>
                <a:gd name="T77" fmla="*/ 1 h 21"/>
                <a:gd name="T78" fmla="*/ 2 w 40"/>
                <a:gd name="T79" fmla="*/ 2 h 21"/>
                <a:gd name="T80" fmla="*/ 1 w 40"/>
                <a:gd name="T81" fmla="*/ 5 h 21"/>
                <a:gd name="T82" fmla="*/ 1 w 40"/>
                <a:gd name="T83" fmla="*/ 7 h 21"/>
                <a:gd name="T84" fmla="*/ 0 w 40"/>
                <a:gd name="T85" fmla="*/ 8 h 21"/>
                <a:gd name="T86" fmla="*/ 0 w 40"/>
                <a:gd name="T87" fmla="*/ 10 h 21"/>
                <a:gd name="T88" fmla="*/ 1 w 40"/>
                <a:gd name="T89" fmla="*/ 10 h 21"/>
                <a:gd name="T90" fmla="*/ 3 w 40"/>
                <a:gd name="T91" fmla="*/ 10 h 21"/>
                <a:gd name="T92" fmla="*/ 5 w 40"/>
                <a:gd name="T93" fmla="*/ 11 h 21"/>
                <a:gd name="T94" fmla="*/ 7 w 40"/>
                <a:gd name="T95" fmla="*/ 10 h 21"/>
                <a:gd name="T96" fmla="*/ 9 w 40"/>
                <a:gd name="T97" fmla="*/ 10 h 21"/>
                <a:gd name="T98" fmla="*/ 10 w 40"/>
                <a:gd name="T9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21">
                  <a:moveTo>
                    <a:pt x="12" y="9"/>
                  </a:moveTo>
                  <a:cubicBezTo>
                    <a:pt x="12" y="9"/>
                    <a:pt x="12" y="9"/>
                    <a:pt x="12" y="9"/>
                  </a:cubicBezTo>
                  <a:cubicBezTo>
                    <a:pt x="12" y="9"/>
                    <a:pt x="12" y="10"/>
                    <a:pt x="13" y="10"/>
                  </a:cubicBezTo>
                  <a:cubicBezTo>
                    <a:pt x="13" y="10"/>
                    <a:pt x="13" y="10"/>
                    <a:pt x="13" y="10"/>
                  </a:cubicBezTo>
                  <a:cubicBezTo>
                    <a:pt x="13" y="10"/>
                    <a:pt x="14" y="10"/>
                    <a:pt x="14" y="10"/>
                  </a:cubicBezTo>
                  <a:cubicBezTo>
                    <a:pt x="14" y="10"/>
                    <a:pt x="15" y="10"/>
                    <a:pt x="15" y="10"/>
                  </a:cubicBezTo>
                  <a:cubicBezTo>
                    <a:pt x="15" y="10"/>
                    <a:pt x="15" y="10"/>
                    <a:pt x="15" y="10"/>
                  </a:cubicBezTo>
                  <a:cubicBezTo>
                    <a:pt x="15" y="11"/>
                    <a:pt x="15" y="11"/>
                    <a:pt x="16" y="11"/>
                  </a:cubicBezTo>
                  <a:cubicBezTo>
                    <a:pt x="16" y="12"/>
                    <a:pt x="16" y="12"/>
                    <a:pt x="16" y="12"/>
                  </a:cubicBezTo>
                  <a:cubicBezTo>
                    <a:pt x="16" y="13"/>
                    <a:pt x="16" y="13"/>
                    <a:pt x="16" y="13"/>
                  </a:cubicBezTo>
                  <a:cubicBezTo>
                    <a:pt x="16" y="14"/>
                    <a:pt x="16" y="14"/>
                    <a:pt x="16" y="15"/>
                  </a:cubicBezTo>
                  <a:cubicBezTo>
                    <a:pt x="16" y="15"/>
                    <a:pt x="16" y="15"/>
                    <a:pt x="16" y="16"/>
                  </a:cubicBezTo>
                  <a:cubicBezTo>
                    <a:pt x="15" y="16"/>
                    <a:pt x="15" y="16"/>
                    <a:pt x="15" y="17"/>
                  </a:cubicBezTo>
                  <a:cubicBezTo>
                    <a:pt x="16" y="17"/>
                    <a:pt x="14" y="17"/>
                    <a:pt x="14" y="18"/>
                  </a:cubicBezTo>
                  <a:cubicBezTo>
                    <a:pt x="14" y="18"/>
                    <a:pt x="14" y="18"/>
                    <a:pt x="14" y="18"/>
                  </a:cubicBezTo>
                  <a:cubicBezTo>
                    <a:pt x="14" y="18"/>
                    <a:pt x="14" y="18"/>
                    <a:pt x="14" y="18"/>
                  </a:cubicBezTo>
                  <a:cubicBezTo>
                    <a:pt x="14" y="18"/>
                    <a:pt x="15" y="18"/>
                    <a:pt x="15" y="18"/>
                  </a:cubicBezTo>
                  <a:cubicBezTo>
                    <a:pt x="15" y="18"/>
                    <a:pt x="15" y="18"/>
                    <a:pt x="16" y="18"/>
                  </a:cubicBezTo>
                  <a:cubicBezTo>
                    <a:pt x="16" y="18"/>
                    <a:pt x="16" y="18"/>
                    <a:pt x="16" y="17"/>
                  </a:cubicBezTo>
                  <a:cubicBezTo>
                    <a:pt x="16" y="17"/>
                    <a:pt x="17" y="17"/>
                    <a:pt x="17" y="17"/>
                  </a:cubicBezTo>
                  <a:cubicBezTo>
                    <a:pt x="17" y="18"/>
                    <a:pt x="17" y="18"/>
                    <a:pt x="17" y="18"/>
                  </a:cubicBezTo>
                  <a:cubicBezTo>
                    <a:pt x="17" y="19"/>
                    <a:pt x="17" y="18"/>
                    <a:pt x="18" y="18"/>
                  </a:cubicBezTo>
                  <a:cubicBezTo>
                    <a:pt x="18" y="18"/>
                    <a:pt x="18" y="18"/>
                    <a:pt x="18" y="18"/>
                  </a:cubicBezTo>
                  <a:cubicBezTo>
                    <a:pt x="18" y="18"/>
                    <a:pt x="18" y="18"/>
                    <a:pt x="18" y="18"/>
                  </a:cubicBezTo>
                  <a:cubicBezTo>
                    <a:pt x="18" y="18"/>
                    <a:pt x="18" y="17"/>
                    <a:pt x="18" y="17"/>
                  </a:cubicBezTo>
                  <a:cubicBezTo>
                    <a:pt x="18" y="17"/>
                    <a:pt x="19" y="17"/>
                    <a:pt x="19" y="17"/>
                  </a:cubicBezTo>
                  <a:cubicBezTo>
                    <a:pt x="19" y="16"/>
                    <a:pt x="19" y="16"/>
                    <a:pt x="19" y="16"/>
                  </a:cubicBezTo>
                  <a:cubicBezTo>
                    <a:pt x="20" y="15"/>
                    <a:pt x="20" y="16"/>
                    <a:pt x="20" y="15"/>
                  </a:cubicBezTo>
                  <a:cubicBezTo>
                    <a:pt x="20" y="15"/>
                    <a:pt x="20" y="15"/>
                    <a:pt x="20" y="15"/>
                  </a:cubicBezTo>
                  <a:cubicBezTo>
                    <a:pt x="20" y="14"/>
                    <a:pt x="21" y="14"/>
                    <a:pt x="21" y="14"/>
                  </a:cubicBezTo>
                  <a:cubicBezTo>
                    <a:pt x="21" y="15"/>
                    <a:pt x="21" y="15"/>
                    <a:pt x="21" y="15"/>
                  </a:cubicBezTo>
                  <a:cubicBezTo>
                    <a:pt x="21" y="15"/>
                    <a:pt x="22" y="15"/>
                    <a:pt x="22" y="15"/>
                  </a:cubicBezTo>
                  <a:cubicBezTo>
                    <a:pt x="22" y="15"/>
                    <a:pt x="22" y="15"/>
                    <a:pt x="22" y="16"/>
                  </a:cubicBezTo>
                  <a:cubicBezTo>
                    <a:pt x="23" y="16"/>
                    <a:pt x="23" y="16"/>
                    <a:pt x="23" y="16"/>
                  </a:cubicBezTo>
                  <a:cubicBezTo>
                    <a:pt x="23" y="16"/>
                    <a:pt x="24" y="16"/>
                    <a:pt x="24" y="16"/>
                  </a:cubicBezTo>
                  <a:cubicBezTo>
                    <a:pt x="24" y="16"/>
                    <a:pt x="25" y="16"/>
                    <a:pt x="25" y="16"/>
                  </a:cubicBezTo>
                  <a:cubicBezTo>
                    <a:pt x="26" y="16"/>
                    <a:pt x="26" y="15"/>
                    <a:pt x="26" y="16"/>
                  </a:cubicBezTo>
                  <a:cubicBezTo>
                    <a:pt x="27" y="16"/>
                    <a:pt x="26" y="16"/>
                    <a:pt x="26" y="17"/>
                  </a:cubicBezTo>
                  <a:cubicBezTo>
                    <a:pt x="25" y="17"/>
                    <a:pt x="25" y="17"/>
                    <a:pt x="25" y="17"/>
                  </a:cubicBezTo>
                  <a:cubicBezTo>
                    <a:pt x="25" y="17"/>
                    <a:pt x="25" y="17"/>
                    <a:pt x="24" y="17"/>
                  </a:cubicBezTo>
                  <a:cubicBezTo>
                    <a:pt x="24" y="18"/>
                    <a:pt x="24" y="18"/>
                    <a:pt x="24" y="18"/>
                  </a:cubicBezTo>
                  <a:cubicBezTo>
                    <a:pt x="24" y="18"/>
                    <a:pt x="24" y="18"/>
                    <a:pt x="25" y="18"/>
                  </a:cubicBezTo>
                  <a:cubicBezTo>
                    <a:pt x="25" y="18"/>
                    <a:pt x="25" y="18"/>
                    <a:pt x="26" y="18"/>
                  </a:cubicBezTo>
                  <a:cubicBezTo>
                    <a:pt x="26" y="19"/>
                    <a:pt x="26" y="19"/>
                    <a:pt x="26" y="19"/>
                  </a:cubicBezTo>
                  <a:cubicBezTo>
                    <a:pt x="27" y="19"/>
                    <a:pt x="26" y="19"/>
                    <a:pt x="26" y="20"/>
                  </a:cubicBezTo>
                  <a:cubicBezTo>
                    <a:pt x="27" y="20"/>
                    <a:pt x="27" y="20"/>
                    <a:pt x="27" y="21"/>
                  </a:cubicBezTo>
                  <a:cubicBezTo>
                    <a:pt x="27" y="21"/>
                    <a:pt x="28" y="21"/>
                    <a:pt x="28" y="21"/>
                  </a:cubicBezTo>
                  <a:cubicBezTo>
                    <a:pt x="28" y="20"/>
                    <a:pt x="28" y="20"/>
                    <a:pt x="29" y="20"/>
                  </a:cubicBezTo>
                  <a:cubicBezTo>
                    <a:pt x="29" y="19"/>
                    <a:pt x="29" y="20"/>
                    <a:pt x="30" y="20"/>
                  </a:cubicBezTo>
                  <a:cubicBezTo>
                    <a:pt x="30" y="20"/>
                    <a:pt x="30" y="20"/>
                    <a:pt x="30" y="19"/>
                  </a:cubicBezTo>
                  <a:cubicBezTo>
                    <a:pt x="30" y="19"/>
                    <a:pt x="30" y="19"/>
                    <a:pt x="31" y="19"/>
                  </a:cubicBezTo>
                  <a:cubicBezTo>
                    <a:pt x="31" y="19"/>
                    <a:pt x="31" y="19"/>
                    <a:pt x="31" y="19"/>
                  </a:cubicBezTo>
                  <a:cubicBezTo>
                    <a:pt x="32" y="19"/>
                    <a:pt x="32" y="19"/>
                    <a:pt x="32" y="19"/>
                  </a:cubicBezTo>
                  <a:cubicBezTo>
                    <a:pt x="32" y="19"/>
                    <a:pt x="33" y="19"/>
                    <a:pt x="33" y="19"/>
                  </a:cubicBezTo>
                  <a:cubicBezTo>
                    <a:pt x="33" y="19"/>
                    <a:pt x="33" y="19"/>
                    <a:pt x="33" y="19"/>
                  </a:cubicBezTo>
                  <a:cubicBezTo>
                    <a:pt x="33" y="18"/>
                    <a:pt x="33" y="18"/>
                    <a:pt x="32" y="18"/>
                  </a:cubicBezTo>
                  <a:cubicBezTo>
                    <a:pt x="32" y="18"/>
                    <a:pt x="32" y="18"/>
                    <a:pt x="32" y="18"/>
                  </a:cubicBezTo>
                  <a:cubicBezTo>
                    <a:pt x="31" y="18"/>
                    <a:pt x="31" y="18"/>
                    <a:pt x="31" y="18"/>
                  </a:cubicBezTo>
                  <a:cubicBezTo>
                    <a:pt x="30" y="18"/>
                    <a:pt x="30" y="18"/>
                    <a:pt x="30" y="18"/>
                  </a:cubicBezTo>
                  <a:cubicBezTo>
                    <a:pt x="30" y="18"/>
                    <a:pt x="29" y="17"/>
                    <a:pt x="29" y="17"/>
                  </a:cubicBezTo>
                  <a:cubicBezTo>
                    <a:pt x="29" y="17"/>
                    <a:pt x="29" y="17"/>
                    <a:pt x="29" y="16"/>
                  </a:cubicBezTo>
                  <a:cubicBezTo>
                    <a:pt x="29" y="16"/>
                    <a:pt x="28" y="16"/>
                    <a:pt x="28" y="16"/>
                  </a:cubicBezTo>
                  <a:cubicBezTo>
                    <a:pt x="28" y="16"/>
                    <a:pt x="29" y="16"/>
                    <a:pt x="29" y="16"/>
                  </a:cubicBezTo>
                  <a:cubicBezTo>
                    <a:pt x="29" y="16"/>
                    <a:pt x="29" y="15"/>
                    <a:pt x="30" y="15"/>
                  </a:cubicBezTo>
                  <a:cubicBezTo>
                    <a:pt x="30" y="15"/>
                    <a:pt x="30" y="15"/>
                    <a:pt x="30" y="15"/>
                  </a:cubicBezTo>
                  <a:cubicBezTo>
                    <a:pt x="31" y="14"/>
                    <a:pt x="31" y="15"/>
                    <a:pt x="31" y="14"/>
                  </a:cubicBezTo>
                  <a:cubicBezTo>
                    <a:pt x="32" y="14"/>
                    <a:pt x="32" y="14"/>
                    <a:pt x="33" y="14"/>
                  </a:cubicBezTo>
                  <a:cubicBezTo>
                    <a:pt x="33" y="14"/>
                    <a:pt x="33" y="14"/>
                    <a:pt x="34" y="14"/>
                  </a:cubicBezTo>
                  <a:cubicBezTo>
                    <a:pt x="34" y="14"/>
                    <a:pt x="34" y="14"/>
                    <a:pt x="34" y="14"/>
                  </a:cubicBezTo>
                  <a:cubicBezTo>
                    <a:pt x="35" y="13"/>
                    <a:pt x="35" y="13"/>
                    <a:pt x="35" y="13"/>
                  </a:cubicBezTo>
                  <a:cubicBezTo>
                    <a:pt x="35" y="13"/>
                    <a:pt x="36" y="13"/>
                    <a:pt x="36" y="13"/>
                  </a:cubicBezTo>
                  <a:cubicBezTo>
                    <a:pt x="36" y="13"/>
                    <a:pt x="36" y="13"/>
                    <a:pt x="36" y="13"/>
                  </a:cubicBezTo>
                  <a:cubicBezTo>
                    <a:pt x="36" y="13"/>
                    <a:pt x="37" y="13"/>
                    <a:pt x="37" y="12"/>
                  </a:cubicBezTo>
                  <a:cubicBezTo>
                    <a:pt x="38" y="12"/>
                    <a:pt x="38" y="12"/>
                    <a:pt x="38" y="11"/>
                  </a:cubicBezTo>
                  <a:cubicBezTo>
                    <a:pt x="38" y="11"/>
                    <a:pt x="38" y="11"/>
                    <a:pt x="38" y="10"/>
                  </a:cubicBezTo>
                  <a:cubicBezTo>
                    <a:pt x="38" y="10"/>
                    <a:pt x="38" y="10"/>
                    <a:pt x="38" y="10"/>
                  </a:cubicBezTo>
                  <a:cubicBezTo>
                    <a:pt x="38" y="10"/>
                    <a:pt x="39" y="10"/>
                    <a:pt x="39" y="10"/>
                  </a:cubicBezTo>
                  <a:cubicBezTo>
                    <a:pt x="40" y="9"/>
                    <a:pt x="40" y="9"/>
                    <a:pt x="39" y="8"/>
                  </a:cubicBezTo>
                  <a:cubicBezTo>
                    <a:pt x="39" y="8"/>
                    <a:pt x="39" y="8"/>
                    <a:pt x="38" y="8"/>
                  </a:cubicBezTo>
                  <a:cubicBezTo>
                    <a:pt x="38" y="8"/>
                    <a:pt x="37" y="8"/>
                    <a:pt x="37" y="7"/>
                  </a:cubicBezTo>
                  <a:cubicBezTo>
                    <a:pt x="37" y="7"/>
                    <a:pt x="36" y="7"/>
                    <a:pt x="36" y="7"/>
                  </a:cubicBezTo>
                  <a:cubicBezTo>
                    <a:pt x="35" y="7"/>
                    <a:pt x="35" y="8"/>
                    <a:pt x="34" y="8"/>
                  </a:cubicBezTo>
                  <a:cubicBezTo>
                    <a:pt x="34" y="8"/>
                    <a:pt x="33" y="8"/>
                    <a:pt x="33" y="8"/>
                  </a:cubicBezTo>
                  <a:cubicBezTo>
                    <a:pt x="32" y="8"/>
                    <a:pt x="33" y="7"/>
                    <a:pt x="32" y="7"/>
                  </a:cubicBezTo>
                  <a:cubicBezTo>
                    <a:pt x="32" y="6"/>
                    <a:pt x="32" y="6"/>
                    <a:pt x="31" y="6"/>
                  </a:cubicBezTo>
                  <a:cubicBezTo>
                    <a:pt x="31" y="6"/>
                    <a:pt x="31" y="6"/>
                    <a:pt x="30" y="6"/>
                  </a:cubicBezTo>
                  <a:cubicBezTo>
                    <a:pt x="30" y="6"/>
                    <a:pt x="30" y="6"/>
                    <a:pt x="29" y="7"/>
                  </a:cubicBezTo>
                  <a:cubicBezTo>
                    <a:pt x="29" y="7"/>
                    <a:pt x="29" y="7"/>
                    <a:pt x="28" y="7"/>
                  </a:cubicBezTo>
                  <a:cubicBezTo>
                    <a:pt x="28" y="7"/>
                    <a:pt x="27" y="7"/>
                    <a:pt x="27" y="7"/>
                  </a:cubicBezTo>
                  <a:cubicBezTo>
                    <a:pt x="26" y="7"/>
                    <a:pt x="26" y="7"/>
                    <a:pt x="25" y="7"/>
                  </a:cubicBezTo>
                  <a:cubicBezTo>
                    <a:pt x="25" y="7"/>
                    <a:pt x="25" y="7"/>
                    <a:pt x="24" y="6"/>
                  </a:cubicBezTo>
                  <a:cubicBezTo>
                    <a:pt x="24" y="6"/>
                    <a:pt x="24" y="6"/>
                    <a:pt x="24" y="5"/>
                  </a:cubicBezTo>
                  <a:cubicBezTo>
                    <a:pt x="23" y="5"/>
                    <a:pt x="23" y="4"/>
                    <a:pt x="22" y="4"/>
                  </a:cubicBezTo>
                  <a:cubicBezTo>
                    <a:pt x="22" y="4"/>
                    <a:pt x="22" y="4"/>
                    <a:pt x="21" y="4"/>
                  </a:cubicBezTo>
                  <a:cubicBezTo>
                    <a:pt x="21" y="4"/>
                    <a:pt x="21" y="4"/>
                    <a:pt x="20" y="4"/>
                  </a:cubicBezTo>
                  <a:cubicBezTo>
                    <a:pt x="20" y="3"/>
                    <a:pt x="20" y="3"/>
                    <a:pt x="20" y="2"/>
                  </a:cubicBezTo>
                  <a:cubicBezTo>
                    <a:pt x="19" y="2"/>
                    <a:pt x="20" y="1"/>
                    <a:pt x="19" y="1"/>
                  </a:cubicBezTo>
                  <a:cubicBezTo>
                    <a:pt x="19" y="0"/>
                    <a:pt x="19" y="0"/>
                    <a:pt x="19" y="0"/>
                  </a:cubicBezTo>
                  <a:cubicBezTo>
                    <a:pt x="18" y="0"/>
                    <a:pt x="18" y="0"/>
                    <a:pt x="17" y="0"/>
                  </a:cubicBezTo>
                  <a:cubicBezTo>
                    <a:pt x="16" y="0"/>
                    <a:pt x="16" y="0"/>
                    <a:pt x="16" y="0"/>
                  </a:cubicBezTo>
                  <a:cubicBezTo>
                    <a:pt x="15" y="0"/>
                    <a:pt x="15" y="1"/>
                    <a:pt x="15" y="1"/>
                  </a:cubicBezTo>
                  <a:cubicBezTo>
                    <a:pt x="14" y="1"/>
                    <a:pt x="14" y="1"/>
                    <a:pt x="14" y="1"/>
                  </a:cubicBezTo>
                  <a:cubicBezTo>
                    <a:pt x="13" y="1"/>
                    <a:pt x="13" y="1"/>
                    <a:pt x="13" y="0"/>
                  </a:cubicBezTo>
                  <a:cubicBezTo>
                    <a:pt x="13" y="0"/>
                    <a:pt x="13" y="0"/>
                    <a:pt x="13" y="0"/>
                  </a:cubicBezTo>
                  <a:cubicBezTo>
                    <a:pt x="13" y="1"/>
                    <a:pt x="12" y="1"/>
                    <a:pt x="12" y="1"/>
                  </a:cubicBezTo>
                  <a:cubicBezTo>
                    <a:pt x="12" y="2"/>
                    <a:pt x="12" y="2"/>
                    <a:pt x="12" y="2"/>
                  </a:cubicBezTo>
                  <a:cubicBezTo>
                    <a:pt x="12" y="3"/>
                    <a:pt x="11" y="3"/>
                    <a:pt x="11" y="3"/>
                  </a:cubicBezTo>
                  <a:cubicBezTo>
                    <a:pt x="10" y="3"/>
                    <a:pt x="10" y="2"/>
                    <a:pt x="10" y="2"/>
                  </a:cubicBezTo>
                  <a:cubicBezTo>
                    <a:pt x="10" y="2"/>
                    <a:pt x="9" y="2"/>
                    <a:pt x="9" y="2"/>
                  </a:cubicBezTo>
                  <a:cubicBezTo>
                    <a:pt x="9" y="2"/>
                    <a:pt x="9" y="2"/>
                    <a:pt x="9" y="2"/>
                  </a:cubicBezTo>
                  <a:cubicBezTo>
                    <a:pt x="8" y="2"/>
                    <a:pt x="8" y="2"/>
                    <a:pt x="8" y="2"/>
                  </a:cubicBezTo>
                  <a:cubicBezTo>
                    <a:pt x="7" y="2"/>
                    <a:pt x="7" y="2"/>
                    <a:pt x="7" y="1"/>
                  </a:cubicBezTo>
                  <a:cubicBezTo>
                    <a:pt x="7" y="1"/>
                    <a:pt x="7" y="1"/>
                    <a:pt x="6" y="1"/>
                  </a:cubicBezTo>
                  <a:cubicBezTo>
                    <a:pt x="6" y="1"/>
                    <a:pt x="6" y="1"/>
                    <a:pt x="6" y="1"/>
                  </a:cubicBezTo>
                  <a:cubicBezTo>
                    <a:pt x="5" y="1"/>
                    <a:pt x="5" y="1"/>
                    <a:pt x="4" y="1"/>
                  </a:cubicBezTo>
                  <a:cubicBezTo>
                    <a:pt x="4" y="1"/>
                    <a:pt x="4" y="0"/>
                    <a:pt x="4" y="0"/>
                  </a:cubicBezTo>
                  <a:cubicBezTo>
                    <a:pt x="4" y="0"/>
                    <a:pt x="3" y="0"/>
                    <a:pt x="3" y="1"/>
                  </a:cubicBezTo>
                  <a:cubicBezTo>
                    <a:pt x="3" y="1"/>
                    <a:pt x="3" y="1"/>
                    <a:pt x="2" y="2"/>
                  </a:cubicBezTo>
                  <a:cubicBezTo>
                    <a:pt x="2" y="2"/>
                    <a:pt x="2" y="2"/>
                    <a:pt x="2" y="2"/>
                  </a:cubicBezTo>
                  <a:cubicBezTo>
                    <a:pt x="2" y="2"/>
                    <a:pt x="2" y="2"/>
                    <a:pt x="2" y="2"/>
                  </a:cubicBezTo>
                  <a:cubicBezTo>
                    <a:pt x="3" y="2"/>
                    <a:pt x="3" y="3"/>
                    <a:pt x="3" y="3"/>
                  </a:cubicBezTo>
                  <a:cubicBezTo>
                    <a:pt x="3" y="3"/>
                    <a:pt x="3" y="4"/>
                    <a:pt x="2" y="4"/>
                  </a:cubicBezTo>
                  <a:cubicBezTo>
                    <a:pt x="2" y="4"/>
                    <a:pt x="2" y="4"/>
                    <a:pt x="1" y="5"/>
                  </a:cubicBezTo>
                  <a:cubicBezTo>
                    <a:pt x="1" y="5"/>
                    <a:pt x="1" y="5"/>
                    <a:pt x="0" y="5"/>
                  </a:cubicBezTo>
                  <a:cubicBezTo>
                    <a:pt x="0" y="6"/>
                    <a:pt x="1" y="6"/>
                    <a:pt x="1" y="7"/>
                  </a:cubicBezTo>
                  <a:cubicBezTo>
                    <a:pt x="1" y="7"/>
                    <a:pt x="1" y="7"/>
                    <a:pt x="1" y="7"/>
                  </a:cubicBezTo>
                  <a:cubicBezTo>
                    <a:pt x="0" y="8"/>
                    <a:pt x="0" y="8"/>
                    <a:pt x="0" y="8"/>
                  </a:cubicBezTo>
                  <a:cubicBezTo>
                    <a:pt x="0" y="8"/>
                    <a:pt x="0" y="8"/>
                    <a:pt x="0" y="8"/>
                  </a:cubicBezTo>
                  <a:cubicBezTo>
                    <a:pt x="0" y="8"/>
                    <a:pt x="0" y="8"/>
                    <a:pt x="0" y="8"/>
                  </a:cubicBezTo>
                  <a:cubicBezTo>
                    <a:pt x="0" y="9"/>
                    <a:pt x="0" y="9"/>
                    <a:pt x="0" y="9"/>
                  </a:cubicBezTo>
                  <a:cubicBezTo>
                    <a:pt x="0" y="9"/>
                    <a:pt x="0" y="9"/>
                    <a:pt x="0" y="9"/>
                  </a:cubicBezTo>
                  <a:cubicBezTo>
                    <a:pt x="0" y="10"/>
                    <a:pt x="0" y="10"/>
                    <a:pt x="0" y="10"/>
                  </a:cubicBezTo>
                  <a:cubicBezTo>
                    <a:pt x="0" y="10"/>
                    <a:pt x="0" y="10"/>
                    <a:pt x="1" y="10"/>
                  </a:cubicBezTo>
                  <a:cubicBezTo>
                    <a:pt x="1" y="10"/>
                    <a:pt x="1" y="10"/>
                    <a:pt x="1" y="10"/>
                  </a:cubicBezTo>
                  <a:cubicBezTo>
                    <a:pt x="1" y="10"/>
                    <a:pt x="1" y="10"/>
                    <a:pt x="1" y="10"/>
                  </a:cubicBezTo>
                  <a:cubicBezTo>
                    <a:pt x="1" y="10"/>
                    <a:pt x="2" y="10"/>
                    <a:pt x="2" y="10"/>
                  </a:cubicBezTo>
                  <a:cubicBezTo>
                    <a:pt x="2" y="10"/>
                    <a:pt x="2" y="10"/>
                    <a:pt x="2" y="10"/>
                  </a:cubicBezTo>
                  <a:cubicBezTo>
                    <a:pt x="2" y="10"/>
                    <a:pt x="2" y="10"/>
                    <a:pt x="3" y="10"/>
                  </a:cubicBezTo>
                  <a:cubicBezTo>
                    <a:pt x="3" y="11"/>
                    <a:pt x="3" y="11"/>
                    <a:pt x="3" y="11"/>
                  </a:cubicBezTo>
                  <a:cubicBezTo>
                    <a:pt x="4" y="11"/>
                    <a:pt x="4" y="11"/>
                    <a:pt x="4" y="11"/>
                  </a:cubicBezTo>
                  <a:cubicBezTo>
                    <a:pt x="4" y="11"/>
                    <a:pt x="5" y="11"/>
                    <a:pt x="5" y="11"/>
                  </a:cubicBezTo>
                  <a:cubicBezTo>
                    <a:pt x="6" y="11"/>
                    <a:pt x="6" y="11"/>
                    <a:pt x="6" y="11"/>
                  </a:cubicBezTo>
                  <a:cubicBezTo>
                    <a:pt x="7" y="11"/>
                    <a:pt x="7" y="10"/>
                    <a:pt x="7" y="10"/>
                  </a:cubicBezTo>
                  <a:cubicBezTo>
                    <a:pt x="7" y="10"/>
                    <a:pt x="7" y="10"/>
                    <a:pt x="7" y="10"/>
                  </a:cubicBezTo>
                  <a:cubicBezTo>
                    <a:pt x="7" y="10"/>
                    <a:pt x="7" y="10"/>
                    <a:pt x="7" y="10"/>
                  </a:cubicBezTo>
                  <a:cubicBezTo>
                    <a:pt x="7" y="10"/>
                    <a:pt x="8" y="11"/>
                    <a:pt x="8" y="11"/>
                  </a:cubicBezTo>
                  <a:cubicBezTo>
                    <a:pt x="8" y="11"/>
                    <a:pt x="8" y="11"/>
                    <a:pt x="9" y="10"/>
                  </a:cubicBezTo>
                  <a:cubicBezTo>
                    <a:pt x="9" y="10"/>
                    <a:pt x="9" y="10"/>
                    <a:pt x="9" y="10"/>
                  </a:cubicBezTo>
                  <a:cubicBezTo>
                    <a:pt x="9" y="10"/>
                    <a:pt x="9" y="10"/>
                    <a:pt x="9" y="10"/>
                  </a:cubicBezTo>
                  <a:cubicBezTo>
                    <a:pt x="9" y="10"/>
                    <a:pt x="9" y="10"/>
                    <a:pt x="10" y="10"/>
                  </a:cubicBezTo>
                  <a:cubicBezTo>
                    <a:pt x="10" y="9"/>
                    <a:pt x="10" y="9"/>
                    <a:pt x="10" y="9"/>
                  </a:cubicBezTo>
                  <a:cubicBezTo>
                    <a:pt x="11" y="9"/>
                    <a:pt x="11" y="9"/>
                    <a:pt x="12" y="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6" name="Freeform 137"/>
            <p:cNvSpPr>
              <a:spLocks/>
            </p:cNvSpPr>
            <p:nvPr/>
          </p:nvSpPr>
          <p:spPr bwMode="auto">
            <a:xfrm>
              <a:off x="7713664" y="3011489"/>
              <a:ext cx="11113" cy="20638"/>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cubicBezTo>
                    <a:pt x="0" y="2"/>
                    <a:pt x="0" y="2"/>
                    <a:pt x="1" y="2"/>
                  </a:cubicBezTo>
                  <a:cubicBezTo>
                    <a:pt x="1" y="2"/>
                    <a:pt x="1" y="1"/>
                    <a:pt x="1" y="1"/>
                  </a:cubicBezTo>
                  <a:cubicBezTo>
                    <a:pt x="1" y="1"/>
                    <a:pt x="1" y="1"/>
                    <a:pt x="1"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7" name="Freeform 138"/>
            <p:cNvSpPr>
              <a:spLocks/>
            </p:cNvSpPr>
            <p:nvPr/>
          </p:nvSpPr>
          <p:spPr bwMode="auto">
            <a:xfrm>
              <a:off x="7562852" y="3130551"/>
              <a:ext cx="31750" cy="9525"/>
            </a:xfrm>
            <a:custGeom>
              <a:avLst/>
              <a:gdLst>
                <a:gd name="T0" fmla="*/ 2 w 3"/>
                <a:gd name="T1" fmla="*/ 1 h 1"/>
                <a:gd name="T2" fmla="*/ 3 w 3"/>
                <a:gd name="T3" fmla="*/ 0 h 1"/>
                <a:gd name="T4" fmla="*/ 2 w 3"/>
                <a:gd name="T5" fmla="*/ 0 h 1"/>
                <a:gd name="T6" fmla="*/ 1 w 3"/>
                <a:gd name="T7" fmla="*/ 0 h 1"/>
                <a:gd name="T8" fmla="*/ 1 w 3"/>
                <a:gd name="T9" fmla="*/ 0 h 1"/>
                <a:gd name="T10" fmla="*/ 0 w 3"/>
                <a:gd name="T11" fmla="*/ 1 h 1"/>
                <a:gd name="T12" fmla="*/ 1 w 3"/>
                <a:gd name="T13" fmla="*/ 1 h 1"/>
                <a:gd name="T14" fmla="*/ 1 w 3"/>
                <a:gd name="T15" fmla="*/ 1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cubicBezTo>
                    <a:pt x="2" y="1"/>
                    <a:pt x="2" y="1"/>
                    <a:pt x="3" y="0"/>
                  </a:cubicBezTo>
                  <a:cubicBezTo>
                    <a:pt x="3" y="0"/>
                    <a:pt x="2" y="0"/>
                    <a:pt x="2" y="0"/>
                  </a:cubicBezTo>
                  <a:cubicBezTo>
                    <a:pt x="2" y="0"/>
                    <a:pt x="1" y="0"/>
                    <a:pt x="1" y="0"/>
                  </a:cubicBezTo>
                  <a:cubicBezTo>
                    <a:pt x="1" y="0"/>
                    <a:pt x="1" y="0"/>
                    <a:pt x="1" y="0"/>
                  </a:cubicBezTo>
                  <a:cubicBezTo>
                    <a:pt x="0" y="0"/>
                    <a:pt x="0" y="0"/>
                    <a:pt x="0" y="1"/>
                  </a:cubicBezTo>
                  <a:cubicBezTo>
                    <a:pt x="0" y="1"/>
                    <a:pt x="0" y="1"/>
                    <a:pt x="1" y="1"/>
                  </a:cubicBezTo>
                  <a:cubicBezTo>
                    <a:pt x="1" y="1"/>
                    <a:pt x="1" y="1"/>
                    <a:pt x="1" y="1"/>
                  </a:cubicBezTo>
                  <a:cubicBezTo>
                    <a:pt x="1"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8" name="Freeform 139"/>
            <p:cNvSpPr>
              <a:spLocks/>
            </p:cNvSpPr>
            <p:nvPr/>
          </p:nvSpPr>
          <p:spPr bwMode="auto">
            <a:xfrm>
              <a:off x="7680327" y="3022601"/>
              <a:ext cx="53975" cy="96838"/>
            </a:xfrm>
            <a:custGeom>
              <a:avLst/>
              <a:gdLst>
                <a:gd name="T0" fmla="*/ 1 w 5"/>
                <a:gd name="T1" fmla="*/ 8 h 9"/>
                <a:gd name="T2" fmla="*/ 2 w 5"/>
                <a:gd name="T3" fmla="*/ 8 h 9"/>
                <a:gd name="T4" fmla="*/ 2 w 5"/>
                <a:gd name="T5" fmla="*/ 9 h 9"/>
                <a:gd name="T6" fmla="*/ 3 w 5"/>
                <a:gd name="T7" fmla="*/ 9 h 9"/>
                <a:gd name="T8" fmla="*/ 3 w 5"/>
                <a:gd name="T9" fmla="*/ 8 h 9"/>
                <a:gd name="T10" fmla="*/ 3 w 5"/>
                <a:gd name="T11" fmla="*/ 8 h 9"/>
                <a:gd name="T12" fmla="*/ 3 w 5"/>
                <a:gd name="T13" fmla="*/ 7 h 9"/>
                <a:gd name="T14" fmla="*/ 3 w 5"/>
                <a:gd name="T15" fmla="*/ 6 h 9"/>
                <a:gd name="T16" fmla="*/ 4 w 5"/>
                <a:gd name="T17" fmla="*/ 6 h 9"/>
                <a:gd name="T18" fmla="*/ 5 w 5"/>
                <a:gd name="T19" fmla="*/ 5 h 9"/>
                <a:gd name="T20" fmla="*/ 5 w 5"/>
                <a:gd name="T21" fmla="*/ 5 h 9"/>
                <a:gd name="T22" fmla="*/ 4 w 5"/>
                <a:gd name="T23" fmla="*/ 4 h 9"/>
                <a:gd name="T24" fmla="*/ 5 w 5"/>
                <a:gd name="T25" fmla="*/ 3 h 9"/>
                <a:gd name="T26" fmla="*/ 5 w 5"/>
                <a:gd name="T27" fmla="*/ 2 h 9"/>
                <a:gd name="T28" fmla="*/ 5 w 5"/>
                <a:gd name="T29" fmla="*/ 2 h 9"/>
                <a:gd name="T30" fmla="*/ 4 w 5"/>
                <a:gd name="T31" fmla="*/ 2 h 9"/>
                <a:gd name="T32" fmla="*/ 3 w 5"/>
                <a:gd name="T33" fmla="*/ 2 h 9"/>
                <a:gd name="T34" fmla="*/ 3 w 5"/>
                <a:gd name="T35" fmla="*/ 1 h 9"/>
                <a:gd name="T36" fmla="*/ 2 w 5"/>
                <a:gd name="T37" fmla="*/ 0 h 9"/>
                <a:gd name="T38" fmla="*/ 2 w 5"/>
                <a:gd name="T39" fmla="*/ 1 h 9"/>
                <a:gd name="T40" fmla="*/ 1 w 5"/>
                <a:gd name="T41" fmla="*/ 1 h 9"/>
                <a:gd name="T42" fmla="*/ 1 w 5"/>
                <a:gd name="T43" fmla="*/ 2 h 9"/>
                <a:gd name="T44" fmla="*/ 1 w 5"/>
                <a:gd name="T45" fmla="*/ 3 h 9"/>
                <a:gd name="T46" fmla="*/ 1 w 5"/>
                <a:gd name="T47" fmla="*/ 4 h 9"/>
                <a:gd name="T48" fmla="*/ 1 w 5"/>
                <a:gd name="T49" fmla="*/ 4 h 9"/>
                <a:gd name="T50" fmla="*/ 1 w 5"/>
                <a:gd name="T51" fmla="*/ 5 h 9"/>
                <a:gd name="T52" fmla="*/ 2 w 5"/>
                <a:gd name="T53" fmla="*/ 6 h 9"/>
                <a:gd name="T54" fmla="*/ 1 w 5"/>
                <a:gd name="T55" fmla="*/ 7 h 9"/>
                <a:gd name="T56" fmla="*/ 1 w 5"/>
                <a:gd name="T57" fmla="*/ 8 h 9"/>
                <a:gd name="T58" fmla="*/ 0 w 5"/>
                <a:gd name="T59" fmla="*/ 8 h 9"/>
                <a:gd name="T60" fmla="*/ 1 w 5"/>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 h="9">
                  <a:moveTo>
                    <a:pt x="1" y="8"/>
                  </a:moveTo>
                  <a:cubicBezTo>
                    <a:pt x="1" y="8"/>
                    <a:pt x="2" y="8"/>
                    <a:pt x="2" y="8"/>
                  </a:cubicBezTo>
                  <a:cubicBezTo>
                    <a:pt x="2" y="8"/>
                    <a:pt x="2" y="9"/>
                    <a:pt x="2" y="9"/>
                  </a:cubicBezTo>
                  <a:cubicBezTo>
                    <a:pt x="3" y="9"/>
                    <a:pt x="3" y="9"/>
                    <a:pt x="3" y="9"/>
                  </a:cubicBezTo>
                  <a:cubicBezTo>
                    <a:pt x="3" y="9"/>
                    <a:pt x="3" y="9"/>
                    <a:pt x="3" y="8"/>
                  </a:cubicBezTo>
                  <a:cubicBezTo>
                    <a:pt x="3" y="8"/>
                    <a:pt x="3" y="8"/>
                    <a:pt x="3" y="8"/>
                  </a:cubicBezTo>
                  <a:cubicBezTo>
                    <a:pt x="2" y="7"/>
                    <a:pt x="3" y="7"/>
                    <a:pt x="3" y="7"/>
                  </a:cubicBezTo>
                  <a:cubicBezTo>
                    <a:pt x="3" y="6"/>
                    <a:pt x="2" y="6"/>
                    <a:pt x="3" y="6"/>
                  </a:cubicBezTo>
                  <a:cubicBezTo>
                    <a:pt x="3" y="5"/>
                    <a:pt x="3" y="6"/>
                    <a:pt x="4" y="6"/>
                  </a:cubicBezTo>
                  <a:cubicBezTo>
                    <a:pt x="4" y="6"/>
                    <a:pt x="4" y="6"/>
                    <a:pt x="5" y="5"/>
                  </a:cubicBezTo>
                  <a:cubicBezTo>
                    <a:pt x="5" y="5"/>
                    <a:pt x="5" y="5"/>
                    <a:pt x="5" y="5"/>
                  </a:cubicBezTo>
                  <a:cubicBezTo>
                    <a:pt x="4" y="4"/>
                    <a:pt x="4" y="4"/>
                    <a:pt x="4" y="4"/>
                  </a:cubicBezTo>
                  <a:cubicBezTo>
                    <a:pt x="4" y="4"/>
                    <a:pt x="5" y="4"/>
                    <a:pt x="5" y="3"/>
                  </a:cubicBezTo>
                  <a:cubicBezTo>
                    <a:pt x="5" y="3"/>
                    <a:pt x="5" y="3"/>
                    <a:pt x="5" y="2"/>
                  </a:cubicBezTo>
                  <a:cubicBezTo>
                    <a:pt x="5" y="2"/>
                    <a:pt x="5" y="2"/>
                    <a:pt x="5" y="2"/>
                  </a:cubicBezTo>
                  <a:cubicBezTo>
                    <a:pt x="4" y="1"/>
                    <a:pt x="4" y="2"/>
                    <a:pt x="4" y="2"/>
                  </a:cubicBezTo>
                  <a:cubicBezTo>
                    <a:pt x="4" y="2"/>
                    <a:pt x="3" y="2"/>
                    <a:pt x="3" y="2"/>
                  </a:cubicBezTo>
                  <a:cubicBezTo>
                    <a:pt x="3" y="2"/>
                    <a:pt x="3" y="1"/>
                    <a:pt x="3" y="1"/>
                  </a:cubicBezTo>
                  <a:cubicBezTo>
                    <a:pt x="3" y="1"/>
                    <a:pt x="3" y="0"/>
                    <a:pt x="2" y="0"/>
                  </a:cubicBezTo>
                  <a:cubicBezTo>
                    <a:pt x="2" y="0"/>
                    <a:pt x="2" y="0"/>
                    <a:pt x="2" y="1"/>
                  </a:cubicBezTo>
                  <a:cubicBezTo>
                    <a:pt x="2" y="1"/>
                    <a:pt x="1" y="1"/>
                    <a:pt x="1" y="1"/>
                  </a:cubicBezTo>
                  <a:cubicBezTo>
                    <a:pt x="1" y="2"/>
                    <a:pt x="1" y="2"/>
                    <a:pt x="1" y="2"/>
                  </a:cubicBezTo>
                  <a:cubicBezTo>
                    <a:pt x="1" y="3"/>
                    <a:pt x="1" y="3"/>
                    <a:pt x="1" y="3"/>
                  </a:cubicBezTo>
                  <a:cubicBezTo>
                    <a:pt x="1" y="3"/>
                    <a:pt x="1" y="3"/>
                    <a:pt x="1" y="4"/>
                  </a:cubicBezTo>
                  <a:cubicBezTo>
                    <a:pt x="1" y="4"/>
                    <a:pt x="1" y="4"/>
                    <a:pt x="1" y="4"/>
                  </a:cubicBezTo>
                  <a:cubicBezTo>
                    <a:pt x="1" y="5"/>
                    <a:pt x="1" y="5"/>
                    <a:pt x="1" y="5"/>
                  </a:cubicBezTo>
                  <a:cubicBezTo>
                    <a:pt x="1" y="6"/>
                    <a:pt x="2" y="6"/>
                    <a:pt x="2" y="6"/>
                  </a:cubicBezTo>
                  <a:cubicBezTo>
                    <a:pt x="1" y="7"/>
                    <a:pt x="1" y="7"/>
                    <a:pt x="1" y="7"/>
                  </a:cubicBezTo>
                  <a:cubicBezTo>
                    <a:pt x="1" y="7"/>
                    <a:pt x="1" y="7"/>
                    <a:pt x="1" y="8"/>
                  </a:cubicBezTo>
                  <a:cubicBezTo>
                    <a:pt x="0" y="8"/>
                    <a:pt x="0" y="8"/>
                    <a:pt x="0" y="8"/>
                  </a:cubicBezTo>
                  <a:cubicBezTo>
                    <a:pt x="0" y="9"/>
                    <a:pt x="1"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49" name="Freeform 140"/>
            <p:cNvSpPr>
              <a:spLocks/>
            </p:cNvSpPr>
            <p:nvPr/>
          </p:nvSpPr>
          <p:spPr bwMode="auto">
            <a:xfrm>
              <a:off x="7767639" y="3086101"/>
              <a:ext cx="31750" cy="22225"/>
            </a:xfrm>
            <a:custGeom>
              <a:avLst/>
              <a:gdLst>
                <a:gd name="T0" fmla="*/ 1 w 3"/>
                <a:gd name="T1" fmla="*/ 2 h 2"/>
                <a:gd name="T2" fmla="*/ 2 w 3"/>
                <a:gd name="T3" fmla="*/ 2 h 2"/>
                <a:gd name="T4" fmla="*/ 3 w 3"/>
                <a:gd name="T5" fmla="*/ 2 h 2"/>
                <a:gd name="T6" fmla="*/ 3 w 3"/>
                <a:gd name="T7" fmla="*/ 1 h 2"/>
                <a:gd name="T8" fmla="*/ 3 w 3"/>
                <a:gd name="T9" fmla="*/ 0 h 2"/>
                <a:gd name="T10" fmla="*/ 3 w 3"/>
                <a:gd name="T11" fmla="*/ 0 h 2"/>
                <a:gd name="T12" fmla="*/ 2 w 3"/>
                <a:gd name="T13" fmla="*/ 0 h 2"/>
                <a:gd name="T14" fmla="*/ 1 w 3"/>
                <a:gd name="T15" fmla="*/ 0 h 2"/>
                <a:gd name="T16" fmla="*/ 1 w 3"/>
                <a:gd name="T17" fmla="*/ 1 h 2"/>
                <a:gd name="T18" fmla="*/ 0 w 3"/>
                <a:gd name="T19" fmla="*/ 1 h 2"/>
                <a:gd name="T20" fmla="*/ 1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1" y="2"/>
                  </a:moveTo>
                  <a:cubicBezTo>
                    <a:pt x="1" y="2"/>
                    <a:pt x="2" y="2"/>
                    <a:pt x="2" y="2"/>
                  </a:cubicBezTo>
                  <a:cubicBezTo>
                    <a:pt x="2" y="2"/>
                    <a:pt x="2" y="2"/>
                    <a:pt x="3" y="2"/>
                  </a:cubicBezTo>
                  <a:cubicBezTo>
                    <a:pt x="3" y="1"/>
                    <a:pt x="3" y="1"/>
                    <a:pt x="3" y="1"/>
                  </a:cubicBezTo>
                  <a:cubicBezTo>
                    <a:pt x="3" y="1"/>
                    <a:pt x="3" y="1"/>
                    <a:pt x="3" y="0"/>
                  </a:cubicBezTo>
                  <a:cubicBezTo>
                    <a:pt x="3" y="0"/>
                    <a:pt x="3" y="0"/>
                    <a:pt x="3" y="0"/>
                  </a:cubicBezTo>
                  <a:cubicBezTo>
                    <a:pt x="2" y="0"/>
                    <a:pt x="2" y="0"/>
                    <a:pt x="2" y="0"/>
                  </a:cubicBezTo>
                  <a:cubicBezTo>
                    <a:pt x="2" y="0"/>
                    <a:pt x="1" y="0"/>
                    <a:pt x="1" y="0"/>
                  </a:cubicBezTo>
                  <a:cubicBezTo>
                    <a:pt x="1" y="0"/>
                    <a:pt x="1" y="0"/>
                    <a:pt x="1" y="1"/>
                  </a:cubicBezTo>
                  <a:cubicBezTo>
                    <a:pt x="1" y="1"/>
                    <a:pt x="0" y="1"/>
                    <a:pt x="0" y="1"/>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0" name="Freeform 141"/>
            <p:cNvSpPr>
              <a:spLocks/>
            </p:cNvSpPr>
            <p:nvPr/>
          </p:nvSpPr>
          <p:spPr bwMode="auto">
            <a:xfrm>
              <a:off x="7778752" y="3108326"/>
              <a:ext cx="0" cy="22225"/>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2"/>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1" name="Freeform 142"/>
            <p:cNvSpPr>
              <a:spLocks/>
            </p:cNvSpPr>
            <p:nvPr/>
          </p:nvSpPr>
          <p:spPr bwMode="auto">
            <a:xfrm>
              <a:off x="7907339" y="3108326"/>
              <a:ext cx="33338" cy="22225"/>
            </a:xfrm>
            <a:custGeom>
              <a:avLst/>
              <a:gdLst>
                <a:gd name="T0" fmla="*/ 1 w 3"/>
                <a:gd name="T1" fmla="*/ 1 h 2"/>
                <a:gd name="T2" fmla="*/ 1 w 3"/>
                <a:gd name="T3" fmla="*/ 2 h 2"/>
                <a:gd name="T4" fmla="*/ 2 w 3"/>
                <a:gd name="T5" fmla="*/ 2 h 2"/>
                <a:gd name="T6" fmla="*/ 2 w 3"/>
                <a:gd name="T7" fmla="*/ 2 h 2"/>
                <a:gd name="T8" fmla="*/ 3 w 3"/>
                <a:gd name="T9" fmla="*/ 1 h 2"/>
                <a:gd name="T10" fmla="*/ 2 w 3"/>
                <a:gd name="T11" fmla="*/ 1 h 2"/>
                <a:gd name="T12" fmla="*/ 1 w 3"/>
                <a:gd name="T13" fmla="*/ 0 h 2"/>
                <a:gd name="T14" fmla="*/ 1 w 3"/>
                <a:gd name="T15" fmla="*/ 0 h 2"/>
                <a:gd name="T16" fmla="*/ 0 w 3"/>
                <a:gd name="T17" fmla="*/ 1 h 2"/>
                <a:gd name="T18" fmla="*/ 1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1"/>
                  </a:moveTo>
                  <a:cubicBezTo>
                    <a:pt x="1" y="1"/>
                    <a:pt x="1" y="2"/>
                    <a:pt x="1" y="2"/>
                  </a:cubicBezTo>
                  <a:cubicBezTo>
                    <a:pt x="1" y="2"/>
                    <a:pt x="2" y="2"/>
                    <a:pt x="2" y="2"/>
                  </a:cubicBezTo>
                  <a:cubicBezTo>
                    <a:pt x="2" y="2"/>
                    <a:pt x="2" y="2"/>
                    <a:pt x="2" y="2"/>
                  </a:cubicBezTo>
                  <a:cubicBezTo>
                    <a:pt x="3" y="2"/>
                    <a:pt x="3" y="2"/>
                    <a:pt x="3" y="1"/>
                  </a:cubicBezTo>
                  <a:cubicBezTo>
                    <a:pt x="2" y="1"/>
                    <a:pt x="2" y="1"/>
                    <a:pt x="2" y="1"/>
                  </a:cubicBezTo>
                  <a:cubicBezTo>
                    <a:pt x="2" y="0"/>
                    <a:pt x="2" y="0"/>
                    <a:pt x="1" y="0"/>
                  </a:cubicBezTo>
                  <a:cubicBezTo>
                    <a:pt x="1" y="0"/>
                    <a:pt x="1" y="0"/>
                    <a:pt x="1" y="0"/>
                  </a:cubicBezTo>
                  <a:cubicBezTo>
                    <a:pt x="0" y="0"/>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2" name="Freeform 143"/>
            <p:cNvSpPr>
              <a:spLocks/>
            </p:cNvSpPr>
            <p:nvPr/>
          </p:nvSpPr>
          <p:spPr bwMode="auto">
            <a:xfrm>
              <a:off x="7605714" y="3130551"/>
              <a:ext cx="31750" cy="20638"/>
            </a:xfrm>
            <a:custGeom>
              <a:avLst/>
              <a:gdLst>
                <a:gd name="T0" fmla="*/ 2 w 3"/>
                <a:gd name="T1" fmla="*/ 1 h 2"/>
                <a:gd name="T2" fmla="*/ 1 w 3"/>
                <a:gd name="T3" fmla="*/ 1 h 2"/>
                <a:gd name="T4" fmla="*/ 0 w 3"/>
                <a:gd name="T5" fmla="*/ 1 h 2"/>
                <a:gd name="T6" fmla="*/ 0 w 3"/>
                <a:gd name="T7" fmla="*/ 1 h 2"/>
                <a:gd name="T8" fmla="*/ 0 w 3"/>
                <a:gd name="T9" fmla="*/ 2 h 2"/>
                <a:gd name="T10" fmla="*/ 1 w 3"/>
                <a:gd name="T11" fmla="*/ 2 h 2"/>
                <a:gd name="T12" fmla="*/ 1 w 3"/>
                <a:gd name="T13" fmla="*/ 2 h 2"/>
                <a:gd name="T14" fmla="*/ 2 w 3"/>
                <a:gd name="T15" fmla="*/ 2 h 2"/>
                <a:gd name="T16" fmla="*/ 3 w 3"/>
                <a:gd name="T17" fmla="*/ 2 h 2"/>
                <a:gd name="T18" fmla="*/ 3 w 3"/>
                <a:gd name="T19" fmla="*/ 1 h 2"/>
                <a:gd name="T20" fmla="*/ 2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1"/>
                  </a:moveTo>
                  <a:cubicBezTo>
                    <a:pt x="2" y="1"/>
                    <a:pt x="1" y="1"/>
                    <a:pt x="1" y="1"/>
                  </a:cubicBezTo>
                  <a:cubicBezTo>
                    <a:pt x="1" y="1"/>
                    <a:pt x="0" y="0"/>
                    <a:pt x="0" y="1"/>
                  </a:cubicBezTo>
                  <a:cubicBezTo>
                    <a:pt x="0" y="1"/>
                    <a:pt x="0" y="1"/>
                    <a:pt x="0" y="1"/>
                  </a:cubicBezTo>
                  <a:cubicBezTo>
                    <a:pt x="0" y="1"/>
                    <a:pt x="0" y="1"/>
                    <a:pt x="0" y="2"/>
                  </a:cubicBezTo>
                  <a:cubicBezTo>
                    <a:pt x="0" y="2"/>
                    <a:pt x="0" y="2"/>
                    <a:pt x="1" y="2"/>
                  </a:cubicBezTo>
                  <a:cubicBezTo>
                    <a:pt x="1" y="2"/>
                    <a:pt x="1" y="2"/>
                    <a:pt x="1" y="2"/>
                  </a:cubicBezTo>
                  <a:cubicBezTo>
                    <a:pt x="2" y="2"/>
                    <a:pt x="2" y="2"/>
                    <a:pt x="2" y="2"/>
                  </a:cubicBezTo>
                  <a:cubicBezTo>
                    <a:pt x="2" y="2"/>
                    <a:pt x="3" y="2"/>
                    <a:pt x="3" y="2"/>
                  </a:cubicBezTo>
                  <a:cubicBezTo>
                    <a:pt x="3" y="1"/>
                    <a:pt x="3" y="1"/>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3" name="Freeform 144"/>
            <p:cNvSpPr>
              <a:spLocks/>
            </p:cNvSpPr>
            <p:nvPr/>
          </p:nvSpPr>
          <p:spPr bwMode="auto">
            <a:xfrm>
              <a:off x="7691439" y="3130551"/>
              <a:ext cx="22225" cy="20638"/>
            </a:xfrm>
            <a:custGeom>
              <a:avLst/>
              <a:gdLst>
                <a:gd name="T0" fmla="*/ 2 w 2"/>
                <a:gd name="T1" fmla="*/ 0 h 2"/>
                <a:gd name="T2" fmla="*/ 1 w 2"/>
                <a:gd name="T3" fmla="*/ 0 h 2"/>
                <a:gd name="T4" fmla="*/ 0 w 2"/>
                <a:gd name="T5" fmla="*/ 0 h 2"/>
                <a:gd name="T6" fmla="*/ 0 w 2"/>
                <a:gd name="T7" fmla="*/ 1 h 2"/>
                <a:gd name="T8" fmla="*/ 0 w 2"/>
                <a:gd name="T9" fmla="*/ 2 h 2"/>
                <a:gd name="T10" fmla="*/ 1 w 2"/>
                <a:gd name="T11" fmla="*/ 1 h 2"/>
                <a:gd name="T12" fmla="*/ 1 w 2"/>
                <a:gd name="T13" fmla="*/ 1 h 2"/>
                <a:gd name="T14" fmla="*/ 2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0" y="0"/>
                    <a:pt x="0" y="0"/>
                    <a:pt x="0" y="0"/>
                  </a:cubicBezTo>
                  <a:cubicBezTo>
                    <a:pt x="0" y="1"/>
                    <a:pt x="0" y="1"/>
                    <a:pt x="0" y="1"/>
                  </a:cubicBezTo>
                  <a:cubicBezTo>
                    <a:pt x="0" y="1"/>
                    <a:pt x="0" y="2"/>
                    <a:pt x="0" y="2"/>
                  </a:cubicBezTo>
                  <a:cubicBezTo>
                    <a:pt x="0" y="2"/>
                    <a:pt x="0" y="2"/>
                    <a:pt x="1" y="1"/>
                  </a:cubicBezTo>
                  <a:cubicBezTo>
                    <a:pt x="1" y="1"/>
                    <a:pt x="1" y="1"/>
                    <a:pt x="1" y="1"/>
                  </a:cubicBezTo>
                  <a:cubicBezTo>
                    <a:pt x="2" y="1"/>
                    <a:pt x="2" y="2"/>
                    <a:pt x="2" y="1"/>
                  </a:cubicBezTo>
                  <a:cubicBezTo>
                    <a:pt x="2" y="1"/>
                    <a:pt x="2" y="1"/>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4" name="Freeform 145"/>
            <p:cNvSpPr>
              <a:spLocks/>
            </p:cNvSpPr>
            <p:nvPr/>
          </p:nvSpPr>
          <p:spPr bwMode="auto">
            <a:xfrm>
              <a:off x="7756527" y="3140076"/>
              <a:ext cx="22225" cy="22225"/>
            </a:xfrm>
            <a:custGeom>
              <a:avLst/>
              <a:gdLst>
                <a:gd name="T0" fmla="*/ 0 w 2"/>
                <a:gd name="T1" fmla="*/ 1 h 2"/>
                <a:gd name="T2" fmla="*/ 2 w 2"/>
                <a:gd name="T3" fmla="*/ 1 h 2"/>
                <a:gd name="T4" fmla="*/ 2 w 2"/>
                <a:gd name="T5" fmla="*/ 1 h 2"/>
                <a:gd name="T6" fmla="*/ 2 w 2"/>
                <a:gd name="T7" fmla="*/ 0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2"/>
                    <a:pt x="2" y="2"/>
                    <a:pt x="2" y="1"/>
                  </a:cubicBezTo>
                  <a:cubicBezTo>
                    <a:pt x="2" y="1"/>
                    <a:pt x="2" y="1"/>
                    <a:pt x="2" y="1"/>
                  </a:cubicBezTo>
                  <a:cubicBezTo>
                    <a:pt x="2" y="1"/>
                    <a:pt x="2" y="0"/>
                    <a:pt x="2" y="0"/>
                  </a:cubicBezTo>
                  <a:cubicBezTo>
                    <a:pt x="2" y="0"/>
                    <a:pt x="2" y="0"/>
                    <a:pt x="2"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5" name="Freeform 146"/>
            <p:cNvSpPr>
              <a:spLocks/>
            </p:cNvSpPr>
            <p:nvPr/>
          </p:nvSpPr>
          <p:spPr bwMode="auto">
            <a:xfrm>
              <a:off x="7140577" y="3162301"/>
              <a:ext cx="22225" cy="31750"/>
            </a:xfrm>
            <a:custGeom>
              <a:avLst/>
              <a:gdLst>
                <a:gd name="T0" fmla="*/ 0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1" y="3"/>
                    <a:pt x="1" y="3"/>
                    <a:pt x="2" y="2"/>
                  </a:cubicBezTo>
                  <a:cubicBezTo>
                    <a:pt x="2" y="2"/>
                    <a:pt x="2" y="2"/>
                    <a:pt x="2" y="2"/>
                  </a:cubicBezTo>
                  <a:cubicBezTo>
                    <a:pt x="2" y="2"/>
                    <a:pt x="2" y="1"/>
                    <a:pt x="2" y="1"/>
                  </a:cubicBezTo>
                  <a:cubicBezTo>
                    <a:pt x="2" y="1"/>
                    <a:pt x="2" y="1"/>
                    <a:pt x="2" y="1"/>
                  </a:cubicBezTo>
                  <a:cubicBezTo>
                    <a:pt x="1" y="1"/>
                    <a:pt x="1" y="0"/>
                    <a:pt x="1" y="0"/>
                  </a:cubicBezTo>
                  <a:cubicBezTo>
                    <a:pt x="1" y="0"/>
                    <a:pt x="1" y="1"/>
                    <a:pt x="1" y="1"/>
                  </a:cubicBezTo>
                  <a:cubicBezTo>
                    <a:pt x="0" y="1"/>
                    <a:pt x="0" y="1"/>
                    <a:pt x="0" y="2"/>
                  </a:cubicBezTo>
                  <a:cubicBezTo>
                    <a:pt x="0" y="2"/>
                    <a:pt x="0" y="2"/>
                    <a:pt x="0" y="2"/>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6" name="Freeform 147"/>
            <p:cNvSpPr>
              <a:spLocks/>
            </p:cNvSpPr>
            <p:nvPr/>
          </p:nvSpPr>
          <p:spPr bwMode="auto">
            <a:xfrm>
              <a:off x="7077077" y="3130551"/>
              <a:ext cx="53975" cy="63500"/>
            </a:xfrm>
            <a:custGeom>
              <a:avLst/>
              <a:gdLst>
                <a:gd name="T0" fmla="*/ 0 w 5"/>
                <a:gd name="T1" fmla="*/ 3 h 6"/>
                <a:gd name="T2" fmla="*/ 1 w 5"/>
                <a:gd name="T3" fmla="*/ 3 h 6"/>
                <a:gd name="T4" fmla="*/ 2 w 5"/>
                <a:gd name="T5" fmla="*/ 3 h 6"/>
                <a:gd name="T6" fmla="*/ 2 w 5"/>
                <a:gd name="T7" fmla="*/ 4 h 6"/>
                <a:gd name="T8" fmla="*/ 2 w 5"/>
                <a:gd name="T9" fmla="*/ 4 h 6"/>
                <a:gd name="T10" fmla="*/ 3 w 5"/>
                <a:gd name="T11" fmla="*/ 5 h 6"/>
                <a:gd name="T12" fmla="*/ 4 w 5"/>
                <a:gd name="T13" fmla="*/ 6 h 6"/>
                <a:gd name="T14" fmla="*/ 4 w 5"/>
                <a:gd name="T15" fmla="*/ 5 h 6"/>
                <a:gd name="T16" fmla="*/ 4 w 5"/>
                <a:gd name="T17" fmla="*/ 4 h 6"/>
                <a:gd name="T18" fmla="*/ 5 w 5"/>
                <a:gd name="T19" fmla="*/ 4 h 6"/>
                <a:gd name="T20" fmla="*/ 4 w 5"/>
                <a:gd name="T21" fmla="*/ 3 h 6"/>
                <a:gd name="T22" fmla="*/ 3 w 5"/>
                <a:gd name="T23" fmla="*/ 2 h 6"/>
                <a:gd name="T24" fmla="*/ 3 w 5"/>
                <a:gd name="T25" fmla="*/ 1 h 6"/>
                <a:gd name="T26" fmla="*/ 2 w 5"/>
                <a:gd name="T27" fmla="*/ 0 h 6"/>
                <a:gd name="T28" fmla="*/ 1 w 5"/>
                <a:gd name="T29" fmla="*/ 1 h 6"/>
                <a:gd name="T30" fmla="*/ 0 w 5"/>
                <a:gd name="T31" fmla="*/ 2 h 6"/>
                <a:gd name="T32" fmla="*/ 0 w 5"/>
                <a:gd name="T33" fmla="*/ 2 h 6"/>
                <a:gd name="T34" fmla="*/ 0 w 5"/>
                <a:gd name="T35" fmla="*/ 2 h 6"/>
                <a:gd name="T36" fmla="*/ 0 w 5"/>
                <a:gd name="T3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6">
                  <a:moveTo>
                    <a:pt x="0" y="3"/>
                  </a:moveTo>
                  <a:cubicBezTo>
                    <a:pt x="0" y="3"/>
                    <a:pt x="1" y="3"/>
                    <a:pt x="1" y="3"/>
                  </a:cubicBezTo>
                  <a:cubicBezTo>
                    <a:pt x="1" y="3"/>
                    <a:pt x="2" y="3"/>
                    <a:pt x="2" y="3"/>
                  </a:cubicBezTo>
                  <a:cubicBezTo>
                    <a:pt x="2" y="3"/>
                    <a:pt x="2" y="3"/>
                    <a:pt x="2" y="4"/>
                  </a:cubicBezTo>
                  <a:cubicBezTo>
                    <a:pt x="2" y="4"/>
                    <a:pt x="2" y="4"/>
                    <a:pt x="2" y="4"/>
                  </a:cubicBezTo>
                  <a:cubicBezTo>
                    <a:pt x="3" y="5"/>
                    <a:pt x="3" y="5"/>
                    <a:pt x="3" y="5"/>
                  </a:cubicBezTo>
                  <a:cubicBezTo>
                    <a:pt x="3" y="5"/>
                    <a:pt x="3" y="6"/>
                    <a:pt x="4" y="6"/>
                  </a:cubicBezTo>
                  <a:cubicBezTo>
                    <a:pt x="4" y="6"/>
                    <a:pt x="4" y="5"/>
                    <a:pt x="4" y="5"/>
                  </a:cubicBezTo>
                  <a:cubicBezTo>
                    <a:pt x="4" y="5"/>
                    <a:pt x="4" y="5"/>
                    <a:pt x="4" y="4"/>
                  </a:cubicBezTo>
                  <a:cubicBezTo>
                    <a:pt x="4" y="4"/>
                    <a:pt x="5" y="4"/>
                    <a:pt x="5" y="4"/>
                  </a:cubicBezTo>
                  <a:cubicBezTo>
                    <a:pt x="4" y="3"/>
                    <a:pt x="4" y="3"/>
                    <a:pt x="4" y="3"/>
                  </a:cubicBezTo>
                  <a:cubicBezTo>
                    <a:pt x="3" y="2"/>
                    <a:pt x="3" y="2"/>
                    <a:pt x="3" y="2"/>
                  </a:cubicBezTo>
                  <a:cubicBezTo>
                    <a:pt x="3" y="2"/>
                    <a:pt x="3" y="2"/>
                    <a:pt x="3" y="1"/>
                  </a:cubicBezTo>
                  <a:cubicBezTo>
                    <a:pt x="3" y="1"/>
                    <a:pt x="3" y="1"/>
                    <a:pt x="2" y="0"/>
                  </a:cubicBezTo>
                  <a:cubicBezTo>
                    <a:pt x="2" y="0"/>
                    <a:pt x="2" y="1"/>
                    <a:pt x="1" y="1"/>
                  </a:cubicBezTo>
                  <a:cubicBezTo>
                    <a:pt x="1" y="1"/>
                    <a:pt x="0" y="1"/>
                    <a:pt x="0" y="2"/>
                  </a:cubicBezTo>
                  <a:cubicBezTo>
                    <a:pt x="0" y="2"/>
                    <a:pt x="0" y="2"/>
                    <a:pt x="0" y="2"/>
                  </a:cubicBezTo>
                  <a:cubicBezTo>
                    <a:pt x="0" y="2"/>
                    <a:pt x="0" y="2"/>
                    <a:pt x="0" y="2"/>
                  </a:cubicBezTo>
                  <a:cubicBezTo>
                    <a:pt x="0" y="2"/>
                    <a:pt x="0" y="2"/>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7" name="Freeform 148"/>
            <p:cNvSpPr>
              <a:spLocks/>
            </p:cNvSpPr>
            <p:nvPr/>
          </p:nvSpPr>
          <p:spPr bwMode="auto">
            <a:xfrm>
              <a:off x="7077077" y="3270251"/>
              <a:ext cx="247650" cy="87313"/>
            </a:xfrm>
            <a:custGeom>
              <a:avLst/>
              <a:gdLst>
                <a:gd name="T0" fmla="*/ 16 w 23"/>
                <a:gd name="T1" fmla="*/ 7 h 8"/>
                <a:gd name="T2" fmla="*/ 17 w 23"/>
                <a:gd name="T3" fmla="*/ 7 h 8"/>
                <a:gd name="T4" fmla="*/ 18 w 23"/>
                <a:gd name="T5" fmla="*/ 8 h 8"/>
                <a:gd name="T6" fmla="*/ 19 w 23"/>
                <a:gd name="T7" fmla="*/ 8 h 8"/>
                <a:gd name="T8" fmla="*/ 20 w 23"/>
                <a:gd name="T9" fmla="*/ 8 h 8"/>
                <a:gd name="T10" fmla="*/ 21 w 23"/>
                <a:gd name="T11" fmla="*/ 8 h 8"/>
                <a:gd name="T12" fmla="*/ 23 w 23"/>
                <a:gd name="T13" fmla="*/ 8 h 8"/>
                <a:gd name="T14" fmla="*/ 23 w 23"/>
                <a:gd name="T15" fmla="*/ 7 h 8"/>
                <a:gd name="T16" fmla="*/ 23 w 23"/>
                <a:gd name="T17" fmla="*/ 6 h 8"/>
                <a:gd name="T18" fmla="*/ 23 w 23"/>
                <a:gd name="T19" fmla="*/ 5 h 8"/>
                <a:gd name="T20" fmla="*/ 22 w 23"/>
                <a:gd name="T21" fmla="*/ 5 h 8"/>
                <a:gd name="T22" fmla="*/ 21 w 23"/>
                <a:gd name="T23" fmla="*/ 5 h 8"/>
                <a:gd name="T24" fmla="*/ 20 w 23"/>
                <a:gd name="T25" fmla="*/ 5 h 8"/>
                <a:gd name="T26" fmla="*/ 19 w 23"/>
                <a:gd name="T27" fmla="*/ 4 h 8"/>
                <a:gd name="T28" fmla="*/ 19 w 23"/>
                <a:gd name="T29" fmla="*/ 4 h 8"/>
                <a:gd name="T30" fmla="*/ 19 w 23"/>
                <a:gd name="T31" fmla="*/ 3 h 8"/>
                <a:gd name="T32" fmla="*/ 18 w 23"/>
                <a:gd name="T33" fmla="*/ 3 h 8"/>
                <a:gd name="T34" fmla="*/ 17 w 23"/>
                <a:gd name="T35" fmla="*/ 3 h 8"/>
                <a:gd name="T36" fmla="*/ 16 w 23"/>
                <a:gd name="T37" fmla="*/ 2 h 8"/>
                <a:gd name="T38" fmla="*/ 15 w 23"/>
                <a:gd name="T39" fmla="*/ 2 h 8"/>
                <a:gd name="T40" fmla="*/ 15 w 23"/>
                <a:gd name="T41" fmla="*/ 2 h 8"/>
                <a:gd name="T42" fmla="*/ 14 w 23"/>
                <a:gd name="T43" fmla="*/ 2 h 8"/>
                <a:gd name="T44" fmla="*/ 14 w 23"/>
                <a:gd name="T45" fmla="*/ 3 h 8"/>
                <a:gd name="T46" fmla="*/ 13 w 23"/>
                <a:gd name="T47" fmla="*/ 3 h 8"/>
                <a:gd name="T48" fmla="*/ 11 w 23"/>
                <a:gd name="T49" fmla="*/ 2 h 8"/>
                <a:gd name="T50" fmla="*/ 10 w 23"/>
                <a:gd name="T51" fmla="*/ 2 h 8"/>
                <a:gd name="T52" fmla="*/ 8 w 23"/>
                <a:gd name="T53" fmla="*/ 2 h 8"/>
                <a:gd name="T54" fmla="*/ 8 w 23"/>
                <a:gd name="T55" fmla="*/ 1 h 8"/>
                <a:gd name="T56" fmla="*/ 6 w 23"/>
                <a:gd name="T57" fmla="*/ 1 h 8"/>
                <a:gd name="T58" fmla="*/ 5 w 23"/>
                <a:gd name="T59" fmla="*/ 1 h 8"/>
                <a:gd name="T60" fmla="*/ 4 w 23"/>
                <a:gd name="T61" fmla="*/ 0 h 8"/>
                <a:gd name="T62" fmla="*/ 2 w 23"/>
                <a:gd name="T63" fmla="*/ 0 h 8"/>
                <a:gd name="T64" fmla="*/ 1 w 23"/>
                <a:gd name="T65" fmla="*/ 2 h 8"/>
                <a:gd name="T66" fmla="*/ 1 w 23"/>
                <a:gd name="T67" fmla="*/ 2 h 8"/>
                <a:gd name="T68" fmla="*/ 0 w 23"/>
                <a:gd name="T69" fmla="*/ 2 h 8"/>
                <a:gd name="T70" fmla="*/ 0 w 23"/>
                <a:gd name="T71" fmla="*/ 3 h 8"/>
                <a:gd name="T72" fmla="*/ 0 w 23"/>
                <a:gd name="T73" fmla="*/ 4 h 8"/>
                <a:gd name="T74" fmla="*/ 1 w 23"/>
                <a:gd name="T75" fmla="*/ 4 h 8"/>
                <a:gd name="T76" fmla="*/ 2 w 23"/>
                <a:gd name="T77" fmla="*/ 4 h 8"/>
                <a:gd name="T78" fmla="*/ 3 w 23"/>
                <a:gd name="T79" fmla="*/ 4 h 8"/>
                <a:gd name="T80" fmla="*/ 3 w 23"/>
                <a:gd name="T81" fmla="*/ 5 h 8"/>
                <a:gd name="T82" fmla="*/ 5 w 23"/>
                <a:gd name="T83" fmla="*/ 5 h 8"/>
                <a:gd name="T84" fmla="*/ 6 w 23"/>
                <a:gd name="T85" fmla="*/ 5 h 8"/>
                <a:gd name="T86" fmla="*/ 7 w 23"/>
                <a:gd name="T87" fmla="*/ 6 h 8"/>
                <a:gd name="T88" fmla="*/ 8 w 23"/>
                <a:gd name="T89" fmla="*/ 6 h 8"/>
                <a:gd name="T90" fmla="*/ 10 w 23"/>
                <a:gd name="T91" fmla="*/ 6 h 8"/>
                <a:gd name="T92" fmla="*/ 11 w 23"/>
                <a:gd name="T93" fmla="*/ 6 h 8"/>
                <a:gd name="T94" fmla="*/ 12 w 23"/>
                <a:gd name="T95" fmla="*/ 6 h 8"/>
                <a:gd name="T96" fmla="*/ 13 w 23"/>
                <a:gd name="T97" fmla="*/ 7 h 8"/>
                <a:gd name="T98" fmla="*/ 15 w 23"/>
                <a:gd name="T99" fmla="*/ 7 h 8"/>
                <a:gd name="T100" fmla="*/ 16 w 23"/>
                <a:gd name="T10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8">
                  <a:moveTo>
                    <a:pt x="16" y="7"/>
                  </a:moveTo>
                  <a:cubicBezTo>
                    <a:pt x="16" y="7"/>
                    <a:pt x="16" y="7"/>
                    <a:pt x="17" y="7"/>
                  </a:cubicBezTo>
                  <a:cubicBezTo>
                    <a:pt x="17" y="7"/>
                    <a:pt x="17" y="8"/>
                    <a:pt x="18" y="8"/>
                  </a:cubicBezTo>
                  <a:cubicBezTo>
                    <a:pt x="18" y="8"/>
                    <a:pt x="18" y="8"/>
                    <a:pt x="19" y="8"/>
                  </a:cubicBezTo>
                  <a:cubicBezTo>
                    <a:pt x="19" y="8"/>
                    <a:pt x="20" y="8"/>
                    <a:pt x="20" y="8"/>
                  </a:cubicBezTo>
                  <a:cubicBezTo>
                    <a:pt x="20" y="8"/>
                    <a:pt x="21" y="8"/>
                    <a:pt x="21" y="8"/>
                  </a:cubicBezTo>
                  <a:cubicBezTo>
                    <a:pt x="22" y="8"/>
                    <a:pt x="22" y="8"/>
                    <a:pt x="23" y="8"/>
                  </a:cubicBezTo>
                  <a:cubicBezTo>
                    <a:pt x="23" y="8"/>
                    <a:pt x="23" y="7"/>
                    <a:pt x="23" y="7"/>
                  </a:cubicBezTo>
                  <a:cubicBezTo>
                    <a:pt x="23" y="7"/>
                    <a:pt x="23" y="6"/>
                    <a:pt x="23" y="6"/>
                  </a:cubicBezTo>
                  <a:cubicBezTo>
                    <a:pt x="23" y="6"/>
                    <a:pt x="23" y="5"/>
                    <a:pt x="23" y="5"/>
                  </a:cubicBezTo>
                  <a:cubicBezTo>
                    <a:pt x="22" y="5"/>
                    <a:pt x="22" y="5"/>
                    <a:pt x="22" y="5"/>
                  </a:cubicBezTo>
                  <a:cubicBezTo>
                    <a:pt x="22" y="5"/>
                    <a:pt x="21" y="5"/>
                    <a:pt x="21" y="5"/>
                  </a:cubicBezTo>
                  <a:cubicBezTo>
                    <a:pt x="21" y="5"/>
                    <a:pt x="20" y="5"/>
                    <a:pt x="20" y="5"/>
                  </a:cubicBezTo>
                  <a:cubicBezTo>
                    <a:pt x="20" y="5"/>
                    <a:pt x="19" y="5"/>
                    <a:pt x="19" y="4"/>
                  </a:cubicBezTo>
                  <a:cubicBezTo>
                    <a:pt x="19" y="4"/>
                    <a:pt x="19" y="4"/>
                    <a:pt x="19" y="4"/>
                  </a:cubicBezTo>
                  <a:cubicBezTo>
                    <a:pt x="19" y="3"/>
                    <a:pt x="19" y="3"/>
                    <a:pt x="19" y="3"/>
                  </a:cubicBezTo>
                  <a:cubicBezTo>
                    <a:pt x="18" y="3"/>
                    <a:pt x="18" y="3"/>
                    <a:pt x="18" y="3"/>
                  </a:cubicBezTo>
                  <a:cubicBezTo>
                    <a:pt x="17" y="3"/>
                    <a:pt x="17" y="3"/>
                    <a:pt x="17" y="3"/>
                  </a:cubicBezTo>
                  <a:cubicBezTo>
                    <a:pt x="17" y="3"/>
                    <a:pt x="17" y="2"/>
                    <a:pt x="16" y="2"/>
                  </a:cubicBezTo>
                  <a:cubicBezTo>
                    <a:pt x="16" y="2"/>
                    <a:pt x="15" y="3"/>
                    <a:pt x="15" y="2"/>
                  </a:cubicBezTo>
                  <a:cubicBezTo>
                    <a:pt x="15" y="2"/>
                    <a:pt x="15" y="2"/>
                    <a:pt x="15" y="2"/>
                  </a:cubicBezTo>
                  <a:cubicBezTo>
                    <a:pt x="15" y="2"/>
                    <a:pt x="15" y="2"/>
                    <a:pt x="14" y="2"/>
                  </a:cubicBezTo>
                  <a:cubicBezTo>
                    <a:pt x="14" y="2"/>
                    <a:pt x="14" y="2"/>
                    <a:pt x="14" y="3"/>
                  </a:cubicBezTo>
                  <a:cubicBezTo>
                    <a:pt x="13" y="3"/>
                    <a:pt x="13" y="3"/>
                    <a:pt x="13" y="3"/>
                  </a:cubicBezTo>
                  <a:cubicBezTo>
                    <a:pt x="12" y="3"/>
                    <a:pt x="12" y="3"/>
                    <a:pt x="11" y="2"/>
                  </a:cubicBezTo>
                  <a:cubicBezTo>
                    <a:pt x="10" y="2"/>
                    <a:pt x="10" y="2"/>
                    <a:pt x="10" y="2"/>
                  </a:cubicBezTo>
                  <a:cubicBezTo>
                    <a:pt x="9" y="2"/>
                    <a:pt x="9" y="2"/>
                    <a:pt x="8" y="2"/>
                  </a:cubicBezTo>
                  <a:cubicBezTo>
                    <a:pt x="8" y="2"/>
                    <a:pt x="8" y="1"/>
                    <a:pt x="8" y="1"/>
                  </a:cubicBezTo>
                  <a:cubicBezTo>
                    <a:pt x="7" y="1"/>
                    <a:pt x="7" y="1"/>
                    <a:pt x="6" y="1"/>
                  </a:cubicBezTo>
                  <a:cubicBezTo>
                    <a:pt x="6" y="1"/>
                    <a:pt x="5" y="1"/>
                    <a:pt x="5" y="1"/>
                  </a:cubicBezTo>
                  <a:cubicBezTo>
                    <a:pt x="4" y="1"/>
                    <a:pt x="4" y="0"/>
                    <a:pt x="4" y="0"/>
                  </a:cubicBezTo>
                  <a:cubicBezTo>
                    <a:pt x="3" y="0"/>
                    <a:pt x="2" y="0"/>
                    <a:pt x="2" y="0"/>
                  </a:cubicBezTo>
                  <a:cubicBezTo>
                    <a:pt x="1" y="1"/>
                    <a:pt x="1" y="1"/>
                    <a:pt x="1" y="2"/>
                  </a:cubicBezTo>
                  <a:cubicBezTo>
                    <a:pt x="1" y="2"/>
                    <a:pt x="1" y="2"/>
                    <a:pt x="1" y="2"/>
                  </a:cubicBezTo>
                  <a:cubicBezTo>
                    <a:pt x="1" y="3"/>
                    <a:pt x="0" y="2"/>
                    <a:pt x="0" y="2"/>
                  </a:cubicBezTo>
                  <a:cubicBezTo>
                    <a:pt x="0" y="3"/>
                    <a:pt x="0" y="3"/>
                    <a:pt x="0" y="3"/>
                  </a:cubicBezTo>
                  <a:cubicBezTo>
                    <a:pt x="0" y="4"/>
                    <a:pt x="0" y="4"/>
                    <a:pt x="0" y="4"/>
                  </a:cubicBezTo>
                  <a:cubicBezTo>
                    <a:pt x="1" y="4"/>
                    <a:pt x="1" y="4"/>
                    <a:pt x="1" y="4"/>
                  </a:cubicBezTo>
                  <a:cubicBezTo>
                    <a:pt x="2" y="4"/>
                    <a:pt x="2" y="4"/>
                    <a:pt x="2" y="4"/>
                  </a:cubicBezTo>
                  <a:cubicBezTo>
                    <a:pt x="2" y="4"/>
                    <a:pt x="3" y="4"/>
                    <a:pt x="3" y="4"/>
                  </a:cubicBezTo>
                  <a:cubicBezTo>
                    <a:pt x="3" y="5"/>
                    <a:pt x="3" y="5"/>
                    <a:pt x="3" y="5"/>
                  </a:cubicBezTo>
                  <a:cubicBezTo>
                    <a:pt x="3" y="5"/>
                    <a:pt x="4" y="5"/>
                    <a:pt x="5" y="5"/>
                  </a:cubicBezTo>
                  <a:cubicBezTo>
                    <a:pt x="5" y="5"/>
                    <a:pt x="5" y="5"/>
                    <a:pt x="6" y="5"/>
                  </a:cubicBezTo>
                  <a:cubicBezTo>
                    <a:pt x="6" y="5"/>
                    <a:pt x="6" y="6"/>
                    <a:pt x="7" y="6"/>
                  </a:cubicBezTo>
                  <a:cubicBezTo>
                    <a:pt x="7" y="6"/>
                    <a:pt x="8" y="6"/>
                    <a:pt x="8" y="6"/>
                  </a:cubicBezTo>
                  <a:cubicBezTo>
                    <a:pt x="9" y="6"/>
                    <a:pt x="9" y="6"/>
                    <a:pt x="10" y="6"/>
                  </a:cubicBezTo>
                  <a:cubicBezTo>
                    <a:pt x="10" y="6"/>
                    <a:pt x="11" y="6"/>
                    <a:pt x="11" y="6"/>
                  </a:cubicBezTo>
                  <a:cubicBezTo>
                    <a:pt x="12" y="6"/>
                    <a:pt x="12" y="6"/>
                    <a:pt x="12" y="6"/>
                  </a:cubicBezTo>
                  <a:cubicBezTo>
                    <a:pt x="12" y="7"/>
                    <a:pt x="13" y="6"/>
                    <a:pt x="13" y="7"/>
                  </a:cubicBezTo>
                  <a:cubicBezTo>
                    <a:pt x="14" y="7"/>
                    <a:pt x="14" y="7"/>
                    <a:pt x="15" y="7"/>
                  </a:cubicBezTo>
                  <a:cubicBezTo>
                    <a:pt x="15" y="8"/>
                    <a:pt x="15" y="8"/>
                    <a:pt x="16"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8" name="Freeform 149"/>
            <p:cNvSpPr>
              <a:spLocks/>
            </p:cNvSpPr>
            <p:nvPr/>
          </p:nvSpPr>
          <p:spPr bwMode="auto">
            <a:xfrm>
              <a:off x="7281864" y="3292476"/>
              <a:ext cx="42863" cy="20638"/>
            </a:xfrm>
            <a:custGeom>
              <a:avLst/>
              <a:gdLst>
                <a:gd name="T0" fmla="*/ 3 w 4"/>
                <a:gd name="T1" fmla="*/ 1 h 2"/>
                <a:gd name="T2" fmla="*/ 2 w 4"/>
                <a:gd name="T3" fmla="*/ 0 h 2"/>
                <a:gd name="T4" fmla="*/ 1 w 4"/>
                <a:gd name="T5" fmla="*/ 1 h 2"/>
                <a:gd name="T6" fmla="*/ 1 w 4"/>
                <a:gd name="T7" fmla="*/ 1 h 2"/>
                <a:gd name="T8" fmla="*/ 1 w 4"/>
                <a:gd name="T9" fmla="*/ 2 h 2"/>
                <a:gd name="T10" fmla="*/ 2 w 4"/>
                <a:gd name="T11" fmla="*/ 2 h 2"/>
                <a:gd name="T12" fmla="*/ 3 w 4"/>
                <a:gd name="T13" fmla="*/ 2 h 2"/>
                <a:gd name="T14" fmla="*/ 4 w 4"/>
                <a:gd name="T15" fmla="*/ 1 h 2"/>
                <a:gd name="T16" fmla="*/ 4 w 4"/>
                <a:gd name="T17" fmla="*/ 1 h 2"/>
                <a:gd name="T18" fmla="*/ 3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1"/>
                  </a:moveTo>
                  <a:cubicBezTo>
                    <a:pt x="3" y="0"/>
                    <a:pt x="2" y="0"/>
                    <a:pt x="2" y="0"/>
                  </a:cubicBezTo>
                  <a:cubicBezTo>
                    <a:pt x="1" y="1"/>
                    <a:pt x="1" y="0"/>
                    <a:pt x="1" y="1"/>
                  </a:cubicBezTo>
                  <a:cubicBezTo>
                    <a:pt x="0" y="1"/>
                    <a:pt x="0" y="1"/>
                    <a:pt x="1" y="1"/>
                  </a:cubicBezTo>
                  <a:cubicBezTo>
                    <a:pt x="1" y="2"/>
                    <a:pt x="1" y="2"/>
                    <a:pt x="1" y="2"/>
                  </a:cubicBezTo>
                  <a:cubicBezTo>
                    <a:pt x="1" y="2"/>
                    <a:pt x="2" y="2"/>
                    <a:pt x="2" y="2"/>
                  </a:cubicBezTo>
                  <a:cubicBezTo>
                    <a:pt x="2" y="2"/>
                    <a:pt x="3" y="2"/>
                    <a:pt x="3" y="2"/>
                  </a:cubicBezTo>
                  <a:cubicBezTo>
                    <a:pt x="3" y="2"/>
                    <a:pt x="3" y="2"/>
                    <a:pt x="4" y="1"/>
                  </a:cubicBezTo>
                  <a:cubicBezTo>
                    <a:pt x="4" y="1"/>
                    <a:pt x="4" y="1"/>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59" name="Freeform 150"/>
            <p:cNvSpPr>
              <a:spLocks/>
            </p:cNvSpPr>
            <p:nvPr/>
          </p:nvSpPr>
          <p:spPr bwMode="auto">
            <a:xfrm>
              <a:off x="7324727" y="3346451"/>
              <a:ext cx="31750" cy="20638"/>
            </a:xfrm>
            <a:custGeom>
              <a:avLst/>
              <a:gdLst>
                <a:gd name="T0" fmla="*/ 3 w 3"/>
                <a:gd name="T1" fmla="*/ 0 h 2"/>
                <a:gd name="T2" fmla="*/ 2 w 3"/>
                <a:gd name="T3" fmla="*/ 0 h 2"/>
                <a:gd name="T4" fmla="*/ 1 w 3"/>
                <a:gd name="T5" fmla="*/ 0 h 2"/>
                <a:gd name="T6" fmla="*/ 1 w 3"/>
                <a:gd name="T7" fmla="*/ 0 h 2"/>
                <a:gd name="T8" fmla="*/ 0 w 3"/>
                <a:gd name="T9" fmla="*/ 0 h 2"/>
                <a:gd name="T10" fmla="*/ 1 w 3"/>
                <a:gd name="T11" fmla="*/ 1 h 2"/>
                <a:gd name="T12" fmla="*/ 1 w 3"/>
                <a:gd name="T13" fmla="*/ 2 h 2"/>
                <a:gd name="T14" fmla="*/ 2 w 3"/>
                <a:gd name="T15" fmla="*/ 1 h 2"/>
                <a:gd name="T16" fmla="*/ 3 w 3"/>
                <a:gd name="T17" fmla="*/ 1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0"/>
                  </a:moveTo>
                  <a:cubicBezTo>
                    <a:pt x="3" y="0"/>
                    <a:pt x="3" y="0"/>
                    <a:pt x="2" y="0"/>
                  </a:cubicBezTo>
                  <a:cubicBezTo>
                    <a:pt x="2" y="0"/>
                    <a:pt x="2" y="0"/>
                    <a:pt x="1" y="0"/>
                  </a:cubicBezTo>
                  <a:cubicBezTo>
                    <a:pt x="1" y="0"/>
                    <a:pt x="1" y="0"/>
                    <a:pt x="1" y="0"/>
                  </a:cubicBezTo>
                  <a:cubicBezTo>
                    <a:pt x="1" y="0"/>
                    <a:pt x="0" y="0"/>
                    <a:pt x="0" y="0"/>
                  </a:cubicBezTo>
                  <a:cubicBezTo>
                    <a:pt x="0" y="1"/>
                    <a:pt x="1" y="1"/>
                    <a:pt x="1" y="1"/>
                  </a:cubicBezTo>
                  <a:cubicBezTo>
                    <a:pt x="1" y="1"/>
                    <a:pt x="1" y="1"/>
                    <a:pt x="1" y="2"/>
                  </a:cubicBezTo>
                  <a:cubicBezTo>
                    <a:pt x="2" y="2"/>
                    <a:pt x="2" y="1"/>
                    <a:pt x="2" y="1"/>
                  </a:cubicBezTo>
                  <a:cubicBezTo>
                    <a:pt x="3" y="1"/>
                    <a:pt x="3" y="1"/>
                    <a:pt x="3" y="1"/>
                  </a:cubicBezTo>
                  <a:cubicBezTo>
                    <a:pt x="3" y="1"/>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0" name="Freeform 151"/>
            <p:cNvSpPr>
              <a:spLocks/>
            </p:cNvSpPr>
            <p:nvPr/>
          </p:nvSpPr>
          <p:spPr bwMode="auto">
            <a:xfrm>
              <a:off x="7356477" y="3346451"/>
              <a:ext cx="33338" cy="31750"/>
            </a:xfrm>
            <a:custGeom>
              <a:avLst/>
              <a:gdLst>
                <a:gd name="T0" fmla="*/ 1 w 3"/>
                <a:gd name="T1" fmla="*/ 2 h 3"/>
                <a:gd name="T2" fmla="*/ 2 w 3"/>
                <a:gd name="T3" fmla="*/ 2 h 3"/>
                <a:gd name="T4" fmla="*/ 2 w 3"/>
                <a:gd name="T5" fmla="*/ 2 h 3"/>
                <a:gd name="T6" fmla="*/ 2 w 3"/>
                <a:gd name="T7" fmla="*/ 1 h 3"/>
                <a:gd name="T8" fmla="*/ 2 w 3"/>
                <a:gd name="T9" fmla="*/ 0 h 3"/>
                <a:gd name="T10" fmla="*/ 1 w 3"/>
                <a:gd name="T11" fmla="*/ 0 h 3"/>
                <a:gd name="T12" fmla="*/ 1 w 3"/>
                <a:gd name="T13" fmla="*/ 0 h 3"/>
                <a:gd name="T14" fmla="*/ 1 w 3"/>
                <a:gd name="T15" fmla="*/ 1 h 3"/>
                <a:gd name="T16" fmla="*/ 0 w 3"/>
                <a:gd name="T17" fmla="*/ 2 h 3"/>
                <a:gd name="T18" fmla="*/ 0 w 3"/>
                <a:gd name="T19" fmla="*/ 2 h 3"/>
                <a:gd name="T20" fmla="*/ 1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2"/>
                  </a:moveTo>
                  <a:cubicBezTo>
                    <a:pt x="1" y="2"/>
                    <a:pt x="1" y="3"/>
                    <a:pt x="2" y="2"/>
                  </a:cubicBezTo>
                  <a:cubicBezTo>
                    <a:pt x="2" y="2"/>
                    <a:pt x="2" y="2"/>
                    <a:pt x="2" y="2"/>
                  </a:cubicBezTo>
                  <a:cubicBezTo>
                    <a:pt x="2" y="1"/>
                    <a:pt x="2" y="1"/>
                    <a:pt x="2" y="1"/>
                  </a:cubicBezTo>
                  <a:cubicBezTo>
                    <a:pt x="2" y="0"/>
                    <a:pt x="3" y="0"/>
                    <a:pt x="2" y="0"/>
                  </a:cubicBezTo>
                  <a:cubicBezTo>
                    <a:pt x="2" y="0"/>
                    <a:pt x="2" y="0"/>
                    <a:pt x="1" y="0"/>
                  </a:cubicBezTo>
                  <a:cubicBezTo>
                    <a:pt x="1" y="0"/>
                    <a:pt x="1" y="0"/>
                    <a:pt x="1" y="0"/>
                  </a:cubicBezTo>
                  <a:cubicBezTo>
                    <a:pt x="1" y="1"/>
                    <a:pt x="1" y="1"/>
                    <a:pt x="1" y="1"/>
                  </a:cubicBezTo>
                  <a:cubicBezTo>
                    <a:pt x="0" y="1"/>
                    <a:pt x="0" y="1"/>
                    <a:pt x="0" y="2"/>
                  </a:cubicBezTo>
                  <a:cubicBezTo>
                    <a:pt x="0" y="2"/>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1" name="Freeform 152"/>
            <p:cNvSpPr>
              <a:spLocks/>
            </p:cNvSpPr>
            <p:nvPr/>
          </p:nvSpPr>
          <p:spPr bwMode="auto">
            <a:xfrm>
              <a:off x="7378702" y="3335339"/>
              <a:ext cx="76200" cy="42863"/>
            </a:xfrm>
            <a:custGeom>
              <a:avLst/>
              <a:gdLst>
                <a:gd name="T0" fmla="*/ 1 w 7"/>
                <a:gd name="T1" fmla="*/ 4 h 4"/>
                <a:gd name="T2" fmla="*/ 2 w 7"/>
                <a:gd name="T3" fmla="*/ 4 h 4"/>
                <a:gd name="T4" fmla="*/ 3 w 7"/>
                <a:gd name="T5" fmla="*/ 3 h 4"/>
                <a:gd name="T6" fmla="*/ 5 w 7"/>
                <a:gd name="T7" fmla="*/ 3 h 4"/>
                <a:gd name="T8" fmla="*/ 6 w 7"/>
                <a:gd name="T9" fmla="*/ 3 h 4"/>
                <a:gd name="T10" fmla="*/ 7 w 7"/>
                <a:gd name="T11" fmla="*/ 2 h 4"/>
                <a:gd name="T12" fmla="*/ 6 w 7"/>
                <a:gd name="T13" fmla="*/ 1 h 4"/>
                <a:gd name="T14" fmla="*/ 6 w 7"/>
                <a:gd name="T15" fmla="*/ 1 h 4"/>
                <a:gd name="T16" fmla="*/ 5 w 7"/>
                <a:gd name="T17" fmla="*/ 1 h 4"/>
                <a:gd name="T18" fmla="*/ 4 w 7"/>
                <a:gd name="T19" fmla="*/ 0 h 4"/>
                <a:gd name="T20" fmla="*/ 3 w 7"/>
                <a:gd name="T21" fmla="*/ 1 h 4"/>
                <a:gd name="T22" fmla="*/ 2 w 7"/>
                <a:gd name="T23" fmla="*/ 2 h 4"/>
                <a:gd name="T24" fmla="*/ 1 w 7"/>
                <a:gd name="T25" fmla="*/ 2 h 4"/>
                <a:gd name="T26" fmla="*/ 0 w 7"/>
                <a:gd name="T27" fmla="*/ 3 h 4"/>
                <a:gd name="T28" fmla="*/ 1 w 7"/>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4">
                  <a:moveTo>
                    <a:pt x="1" y="4"/>
                  </a:moveTo>
                  <a:cubicBezTo>
                    <a:pt x="1" y="4"/>
                    <a:pt x="1" y="4"/>
                    <a:pt x="2" y="4"/>
                  </a:cubicBezTo>
                  <a:cubicBezTo>
                    <a:pt x="3" y="3"/>
                    <a:pt x="3" y="3"/>
                    <a:pt x="3" y="3"/>
                  </a:cubicBezTo>
                  <a:cubicBezTo>
                    <a:pt x="4" y="3"/>
                    <a:pt x="4" y="3"/>
                    <a:pt x="5" y="3"/>
                  </a:cubicBezTo>
                  <a:cubicBezTo>
                    <a:pt x="5" y="3"/>
                    <a:pt x="6" y="3"/>
                    <a:pt x="6" y="3"/>
                  </a:cubicBezTo>
                  <a:cubicBezTo>
                    <a:pt x="6" y="3"/>
                    <a:pt x="7" y="2"/>
                    <a:pt x="7" y="2"/>
                  </a:cubicBezTo>
                  <a:cubicBezTo>
                    <a:pt x="7" y="2"/>
                    <a:pt x="7" y="1"/>
                    <a:pt x="6" y="1"/>
                  </a:cubicBezTo>
                  <a:cubicBezTo>
                    <a:pt x="6" y="1"/>
                    <a:pt x="6" y="1"/>
                    <a:pt x="6" y="1"/>
                  </a:cubicBezTo>
                  <a:cubicBezTo>
                    <a:pt x="5" y="1"/>
                    <a:pt x="5" y="1"/>
                    <a:pt x="5" y="1"/>
                  </a:cubicBezTo>
                  <a:cubicBezTo>
                    <a:pt x="4" y="1"/>
                    <a:pt x="4" y="0"/>
                    <a:pt x="4" y="0"/>
                  </a:cubicBezTo>
                  <a:cubicBezTo>
                    <a:pt x="4" y="0"/>
                    <a:pt x="3" y="1"/>
                    <a:pt x="3" y="1"/>
                  </a:cubicBezTo>
                  <a:cubicBezTo>
                    <a:pt x="3" y="1"/>
                    <a:pt x="3" y="1"/>
                    <a:pt x="2" y="2"/>
                  </a:cubicBezTo>
                  <a:cubicBezTo>
                    <a:pt x="2" y="2"/>
                    <a:pt x="2" y="2"/>
                    <a:pt x="1" y="2"/>
                  </a:cubicBezTo>
                  <a:cubicBezTo>
                    <a:pt x="1" y="2"/>
                    <a:pt x="0" y="2"/>
                    <a:pt x="0" y="3"/>
                  </a:cubicBezTo>
                  <a:cubicBezTo>
                    <a:pt x="0" y="3"/>
                    <a:pt x="0" y="3"/>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2" name="Freeform 153"/>
            <p:cNvSpPr>
              <a:spLocks/>
            </p:cNvSpPr>
            <p:nvPr/>
          </p:nvSpPr>
          <p:spPr bwMode="auto">
            <a:xfrm>
              <a:off x="7464427" y="3346451"/>
              <a:ext cx="87313" cy="31750"/>
            </a:xfrm>
            <a:custGeom>
              <a:avLst/>
              <a:gdLst>
                <a:gd name="T0" fmla="*/ 4 w 8"/>
                <a:gd name="T1" fmla="*/ 2 h 3"/>
                <a:gd name="T2" fmla="*/ 6 w 8"/>
                <a:gd name="T3" fmla="*/ 2 h 3"/>
                <a:gd name="T4" fmla="*/ 7 w 8"/>
                <a:gd name="T5" fmla="*/ 1 h 3"/>
                <a:gd name="T6" fmla="*/ 8 w 8"/>
                <a:gd name="T7" fmla="*/ 1 h 3"/>
                <a:gd name="T8" fmla="*/ 8 w 8"/>
                <a:gd name="T9" fmla="*/ 1 h 3"/>
                <a:gd name="T10" fmla="*/ 8 w 8"/>
                <a:gd name="T11" fmla="*/ 0 h 3"/>
                <a:gd name="T12" fmla="*/ 7 w 8"/>
                <a:gd name="T13" fmla="*/ 0 h 3"/>
                <a:gd name="T14" fmla="*/ 6 w 8"/>
                <a:gd name="T15" fmla="*/ 0 h 3"/>
                <a:gd name="T16" fmla="*/ 4 w 8"/>
                <a:gd name="T17" fmla="*/ 1 h 3"/>
                <a:gd name="T18" fmla="*/ 4 w 8"/>
                <a:gd name="T19" fmla="*/ 0 h 3"/>
                <a:gd name="T20" fmla="*/ 2 w 8"/>
                <a:gd name="T21" fmla="*/ 0 h 3"/>
                <a:gd name="T22" fmla="*/ 1 w 8"/>
                <a:gd name="T23" fmla="*/ 0 h 3"/>
                <a:gd name="T24" fmla="*/ 0 w 8"/>
                <a:gd name="T25" fmla="*/ 1 h 3"/>
                <a:gd name="T26" fmla="*/ 0 w 8"/>
                <a:gd name="T27" fmla="*/ 2 h 3"/>
                <a:gd name="T28" fmla="*/ 0 w 8"/>
                <a:gd name="T29" fmla="*/ 2 h 3"/>
                <a:gd name="T30" fmla="*/ 1 w 8"/>
                <a:gd name="T31" fmla="*/ 3 h 3"/>
                <a:gd name="T32" fmla="*/ 2 w 8"/>
                <a:gd name="T33" fmla="*/ 3 h 3"/>
                <a:gd name="T34" fmla="*/ 3 w 8"/>
                <a:gd name="T35" fmla="*/ 3 h 3"/>
                <a:gd name="T36" fmla="*/ 4 w 8"/>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4" y="2"/>
                  </a:moveTo>
                  <a:cubicBezTo>
                    <a:pt x="5" y="2"/>
                    <a:pt x="5" y="2"/>
                    <a:pt x="6" y="2"/>
                  </a:cubicBezTo>
                  <a:cubicBezTo>
                    <a:pt x="6" y="1"/>
                    <a:pt x="6" y="2"/>
                    <a:pt x="7" y="1"/>
                  </a:cubicBezTo>
                  <a:cubicBezTo>
                    <a:pt x="7" y="1"/>
                    <a:pt x="8" y="2"/>
                    <a:pt x="8" y="1"/>
                  </a:cubicBezTo>
                  <a:cubicBezTo>
                    <a:pt x="8" y="1"/>
                    <a:pt x="8" y="1"/>
                    <a:pt x="8" y="1"/>
                  </a:cubicBezTo>
                  <a:cubicBezTo>
                    <a:pt x="8" y="0"/>
                    <a:pt x="8" y="0"/>
                    <a:pt x="8" y="0"/>
                  </a:cubicBezTo>
                  <a:cubicBezTo>
                    <a:pt x="8" y="0"/>
                    <a:pt x="8" y="0"/>
                    <a:pt x="7" y="0"/>
                  </a:cubicBezTo>
                  <a:cubicBezTo>
                    <a:pt x="7" y="0"/>
                    <a:pt x="6" y="0"/>
                    <a:pt x="6" y="0"/>
                  </a:cubicBezTo>
                  <a:cubicBezTo>
                    <a:pt x="5" y="1"/>
                    <a:pt x="5" y="1"/>
                    <a:pt x="4" y="1"/>
                  </a:cubicBezTo>
                  <a:cubicBezTo>
                    <a:pt x="4" y="1"/>
                    <a:pt x="4" y="0"/>
                    <a:pt x="4" y="0"/>
                  </a:cubicBezTo>
                  <a:cubicBezTo>
                    <a:pt x="3" y="0"/>
                    <a:pt x="3" y="0"/>
                    <a:pt x="2" y="0"/>
                  </a:cubicBezTo>
                  <a:cubicBezTo>
                    <a:pt x="2" y="0"/>
                    <a:pt x="2" y="0"/>
                    <a:pt x="1" y="0"/>
                  </a:cubicBezTo>
                  <a:cubicBezTo>
                    <a:pt x="1" y="1"/>
                    <a:pt x="1" y="1"/>
                    <a:pt x="0" y="1"/>
                  </a:cubicBezTo>
                  <a:cubicBezTo>
                    <a:pt x="0" y="1"/>
                    <a:pt x="0" y="1"/>
                    <a:pt x="0" y="2"/>
                  </a:cubicBezTo>
                  <a:cubicBezTo>
                    <a:pt x="0" y="2"/>
                    <a:pt x="0" y="2"/>
                    <a:pt x="0" y="2"/>
                  </a:cubicBezTo>
                  <a:cubicBezTo>
                    <a:pt x="0" y="3"/>
                    <a:pt x="1" y="2"/>
                    <a:pt x="1" y="3"/>
                  </a:cubicBezTo>
                  <a:cubicBezTo>
                    <a:pt x="1" y="3"/>
                    <a:pt x="2" y="3"/>
                    <a:pt x="2" y="3"/>
                  </a:cubicBezTo>
                  <a:cubicBezTo>
                    <a:pt x="2" y="3"/>
                    <a:pt x="3" y="3"/>
                    <a:pt x="3" y="3"/>
                  </a:cubicBezTo>
                  <a:cubicBezTo>
                    <a:pt x="4" y="3"/>
                    <a:pt x="4" y="3"/>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3" name="Freeform 154"/>
            <p:cNvSpPr>
              <a:spLocks/>
            </p:cNvSpPr>
            <p:nvPr/>
          </p:nvSpPr>
          <p:spPr bwMode="auto">
            <a:xfrm>
              <a:off x="7443789" y="3378201"/>
              <a:ext cx="42863" cy="33338"/>
            </a:xfrm>
            <a:custGeom>
              <a:avLst/>
              <a:gdLst>
                <a:gd name="T0" fmla="*/ 1 w 4"/>
                <a:gd name="T1" fmla="*/ 1 h 3"/>
                <a:gd name="T2" fmla="*/ 2 w 4"/>
                <a:gd name="T3" fmla="*/ 2 h 3"/>
                <a:gd name="T4" fmla="*/ 3 w 4"/>
                <a:gd name="T5" fmla="*/ 2 h 3"/>
                <a:gd name="T6" fmla="*/ 3 w 4"/>
                <a:gd name="T7" fmla="*/ 3 h 3"/>
                <a:gd name="T8" fmla="*/ 4 w 4"/>
                <a:gd name="T9" fmla="*/ 3 h 3"/>
                <a:gd name="T10" fmla="*/ 4 w 4"/>
                <a:gd name="T11" fmla="*/ 2 h 3"/>
                <a:gd name="T12" fmla="*/ 4 w 4"/>
                <a:gd name="T13" fmla="*/ 1 h 3"/>
                <a:gd name="T14" fmla="*/ 3 w 4"/>
                <a:gd name="T15" fmla="*/ 1 h 3"/>
                <a:gd name="T16" fmla="*/ 3 w 4"/>
                <a:gd name="T17" fmla="*/ 0 h 3"/>
                <a:gd name="T18" fmla="*/ 2 w 4"/>
                <a:gd name="T19" fmla="*/ 0 h 3"/>
                <a:gd name="T20" fmla="*/ 1 w 4"/>
                <a:gd name="T21" fmla="*/ 0 h 3"/>
                <a:gd name="T22" fmla="*/ 0 w 4"/>
                <a:gd name="T23" fmla="*/ 1 h 3"/>
                <a:gd name="T24" fmla="*/ 1 w 4"/>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1" y="1"/>
                  </a:moveTo>
                  <a:cubicBezTo>
                    <a:pt x="1" y="2"/>
                    <a:pt x="1" y="1"/>
                    <a:pt x="2" y="2"/>
                  </a:cubicBezTo>
                  <a:cubicBezTo>
                    <a:pt x="2" y="2"/>
                    <a:pt x="2" y="2"/>
                    <a:pt x="3" y="2"/>
                  </a:cubicBezTo>
                  <a:cubicBezTo>
                    <a:pt x="3" y="2"/>
                    <a:pt x="3" y="3"/>
                    <a:pt x="3" y="3"/>
                  </a:cubicBezTo>
                  <a:cubicBezTo>
                    <a:pt x="3" y="3"/>
                    <a:pt x="4" y="3"/>
                    <a:pt x="4" y="3"/>
                  </a:cubicBezTo>
                  <a:cubicBezTo>
                    <a:pt x="4" y="2"/>
                    <a:pt x="4" y="2"/>
                    <a:pt x="4" y="2"/>
                  </a:cubicBezTo>
                  <a:cubicBezTo>
                    <a:pt x="4" y="2"/>
                    <a:pt x="4" y="1"/>
                    <a:pt x="4" y="1"/>
                  </a:cubicBezTo>
                  <a:cubicBezTo>
                    <a:pt x="4" y="1"/>
                    <a:pt x="3" y="1"/>
                    <a:pt x="3" y="1"/>
                  </a:cubicBezTo>
                  <a:cubicBezTo>
                    <a:pt x="3" y="1"/>
                    <a:pt x="3" y="0"/>
                    <a:pt x="3" y="0"/>
                  </a:cubicBezTo>
                  <a:cubicBezTo>
                    <a:pt x="2" y="0"/>
                    <a:pt x="2" y="0"/>
                    <a:pt x="2" y="0"/>
                  </a:cubicBezTo>
                  <a:cubicBezTo>
                    <a:pt x="1" y="0"/>
                    <a:pt x="1" y="0"/>
                    <a:pt x="1" y="0"/>
                  </a:cubicBezTo>
                  <a:cubicBezTo>
                    <a:pt x="0" y="0"/>
                    <a:pt x="0" y="0"/>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4" name="Freeform 155"/>
            <p:cNvSpPr>
              <a:spLocks/>
            </p:cNvSpPr>
            <p:nvPr/>
          </p:nvSpPr>
          <p:spPr bwMode="auto">
            <a:xfrm>
              <a:off x="7540627" y="3421064"/>
              <a:ext cx="22225" cy="22225"/>
            </a:xfrm>
            <a:custGeom>
              <a:avLst/>
              <a:gdLst>
                <a:gd name="T0" fmla="*/ 1 w 2"/>
                <a:gd name="T1" fmla="*/ 1 h 2"/>
                <a:gd name="T2" fmla="*/ 2 w 2"/>
                <a:gd name="T3" fmla="*/ 1 h 2"/>
                <a:gd name="T4" fmla="*/ 2 w 2"/>
                <a:gd name="T5" fmla="*/ 0 h 2"/>
                <a:gd name="T6" fmla="*/ 1 w 2"/>
                <a:gd name="T7" fmla="*/ 0 h 2"/>
                <a:gd name="T8" fmla="*/ 1 w 2"/>
                <a:gd name="T9" fmla="*/ 0 h 2"/>
                <a:gd name="T10" fmla="*/ 0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2" y="1"/>
                    <a:pt x="2" y="1"/>
                    <a:pt x="2" y="1"/>
                  </a:cubicBezTo>
                  <a:cubicBezTo>
                    <a:pt x="2" y="0"/>
                    <a:pt x="2" y="0"/>
                    <a:pt x="2" y="0"/>
                  </a:cubicBezTo>
                  <a:cubicBezTo>
                    <a:pt x="2" y="0"/>
                    <a:pt x="2" y="0"/>
                    <a:pt x="1" y="0"/>
                  </a:cubicBezTo>
                  <a:cubicBezTo>
                    <a:pt x="1" y="0"/>
                    <a:pt x="1" y="0"/>
                    <a:pt x="1" y="0"/>
                  </a:cubicBezTo>
                  <a:cubicBezTo>
                    <a:pt x="0" y="0"/>
                    <a:pt x="0" y="1"/>
                    <a:pt x="0" y="1"/>
                  </a:cubicBezTo>
                  <a:cubicBezTo>
                    <a:pt x="0" y="2"/>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5" name="Freeform 156"/>
            <p:cNvSpPr>
              <a:spLocks/>
            </p:cNvSpPr>
            <p:nvPr/>
          </p:nvSpPr>
          <p:spPr bwMode="auto">
            <a:xfrm>
              <a:off x="7562852" y="3346451"/>
              <a:ext cx="117475" cy="74613"/>
            </a:xfrm>
            <a:custGeom>
              <a:avLst/>
              <a:gdLst>
                <a:gd name="T0" fmla="*/ 1 w 11"/>
                <a:gd name="T1" fmla="*/ 7 h 7"/>
                <a:gd name="T2" fmla="*/ 2 w 11"/>
                <a:gd name="T3" fmla="*/ 6 h 7"/>
                <a:gd name="T4" fmla="*/ 3 w 11"/>
                <a:gd name="T5" fmla="*/ 5 h 7"/>
                <a:gd name="T6" fmla="*/ 4 w 11"/>
                <a:gd name="T7" fmla="*/ 5 h 7"/>
                <a:gd name="T8" fmla="*/ 5 w 11"/>
                <a:gd name="T9" fmla="*/ 4 h 7"/>
                <a:gd name="T10" fmla="*/ 6 w 11"/>
                <a:gd name="T11" fmla="*/ 4 h 7"/>
                <a:gd name="T12" fmla="*/ 7 w 11"/>
                <a:gd name="T13" fmla="*/ 3 h 7"/>
                <a:gd name="T14" fmla="*/ 8 w 11"/>
                <a:gd name="T15" fmla="*/ 3 h 7"/>
                <a:gd name="T16" fmla="*/ 9 w 11"/>
                <a:gd name="T17" fmla="*/ 2 h 7"/>
                <a:gd name="T18" fmla="*/ 10 w 11"/>
                <a:gd name="T19" fmla="*/ 1 h 7"/>
                <a:gd name="T20" fmla="*/ 10 w 11"/>
                <a:gd name="T21" fmla="*/ 0 h 7"/>
                <a:gd name="T22" fmla="*/ 8 w 11"/>
                <a:gd name="T23" fmla="*/ 0 h 7"/>
                <a:gd name="T24" fmla="*/ 7 w 11"/>
                <a:gd name="T25" fmla="*/ 1 h 7"/>
                <a:gd name="T26" fmla="*/ 5 w 11"/>
                <a:gd name="T27" fmla="*/ 1 h 7"/>
                <a:gd name="T28" fmla="*/ 4 w 11"/>
                <a:gd name="T29" fmla="*/ 2 h 7"/>
                <a:gd name="T30" fmla="*/ 3 w 11"/>
                <a:gd name="T31" fmla="*/ 3 h 7"/>
                <a:gd name="T32" fmla="*/ 2 w 11"/>
                <a:gd name="T33" fmla="*/ 3 h 7"/>
                <a:gd name="T34" fmla="*/ 1 w 11"/>
                <a:gd name="T35" fmla="*/ 4 h 7"/>
                <a:gd name="T36" fmla="*/ 0 w 11"/>
                <a:gd name="T37" fmla="*/ 5 h 7"/>
                <a:gd name="T38" fmla="*/ 0 w 11"/>
                <a:gd name="T39" fmla="*/ 6 h 7"/>
                <a:gd name="T40" fmla="*/ 0 w 11"/>
                <a:gd name="T41" fmla="*/ 7 h 7"/>
                <a:gd name="T42" fmla="*/ 1 w 11"/>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7">
                  <a:moveTo>
                    <a:pt x="1" y="7"/>
                  </a:moveTo>
                  <a:cubicBezTo>
                    <a:pt x="1" y="7"/>
                    <a:pt x="2" y="7"/>
                    <a:pt x="2" y="6"/>
                  </a:cubicBezTo>
                  <a:cubicBezTo>
                    <a:pt x="2" y="6"/>
                    <a:pt x="2" y="6"/>
                    <a:pt x="3" y="5"/>
                  </a:cubicBezTo>
                  <a:cubicBezTo>
                    <a:pt x="3" y="5"/>
                    <a:pt x="4" y="5"/>
                    <a:pt x="4" y="5"/>
                  </a:cubicBezTo>
                  <a:cubicBezTo>
                    <a:pt x="4" y="5"/>
                    <a:pt x="4" y="4"/>
                    <a:pt x="5" y="4"/>
                  </a:cubicBezTo>
                  <a:cubicBezTo>
                    <a:pt x="5" y="4"/>
                    <a:pt x="5" y="4"/>
                    <a:pt x="6" y="4"/>
                  </a:cubicBezTo>
                  <a:cubicBezTo>
                    <a:pt x="6" y="3"/>
                    <a:pt x="6" y="3"/>
                    <a:pt x="7" y="3"/>
                  </a:cubicBezTo>
                  <a:cubicBezTo>
                    <a:pt x="7" y="3"/>
                    <a:pt x="7" y="3"/>
                    <a:pt x="8" y="3"/>
                  </a:cubicBezTo>
                  <a:cubicBezTo>
                    <a:pt x="8" y="2"/>
                    <a:pt x="9" y="2"/>
                    <a:pt x="9" y="2"/>
                  </a:cubicBezTo>
                  <a:cubicBezTo>
                    <a:pt x="10" y="2"/>
                    <a:pt x="10" y="2"/>
                    <a:pt x="10" y="1"/>
                  </a:cubicBezTo>
                  <a:cubicBezTo>
                    <a:pt x="11" y="1"/>
                    <a:pt x="10" y="1"/>
                    <a:pt x="10" y="0"/>
                  </a:cubicBezTo>
                  <a:cubicBezTo>
                    <a:pt x="9" y="0"/>
                    <a:pt x="9" y="0"/>
                    <a:pt x="8" y="0"/>
                  </a:cubicBezTo>
                  <a:cubicBezTo>
                    <a:pt x="7" y="0"/>
                    <a:pt x="7" y="0"/>
                    <a:pt x="7" y="1"/>
                  </a:cubicBezTo>
                  <a:cubicBezTo>
                    <a:pt x="6" y="1"/>
                    <a:pt x="5" y="1"/>
                    <a:pt x="5" y="1"/>
                  </a:cubicBezTo>
                  <a:cubicBezTo>
                    <a:pt x="4" y="1"/>
                    <a:pt x="4" y="1"/>
                    <a:pt x="4" y="2"/>
                  </a:cubicBezTo>
                  <a:cubicBezTo>
                    <a:pt x="4" y="2"/>
                    <a:pt x="4" y="2"/>
                    <a:pt x="3" y="3"/>
                  </a:cubicBezTo>
                  <a:cubicBezTo>
                    <a:pt x="3" y="3"/>
                    <a:pt x="3" y="3"/>
                    <a:pt x="2" y="3"/>
                  </a:cubicBezTo>
                  <a:cubicBezTo>
                    <a:pt x="2" y="3"/>
                    <a:pt x="2" y="4"/>
                    <a:pt x="1" y="4"/>
                  </a:cubicBezTo>
                  <a:cubicBezTo>
                    <a:pt x="1" y="4"/>
                    <a:pt x="0" y="4"/>
                    <a:pt x="0" y="5"/>
                  </a:cubicBezTo>
                  <a:cubicBezTo>
                    <a:pt x="0" y="5"/>
                    <a:pt x="0" y="5"/>
                    <a:pt x="0" y="6"/>
                  </a:cubicBezTo>
                  <a:cubicBezTo>
                    <a:pt x="0" y="6"/>
                    <a:pt x="0" y="6"/>
                    <a:pt x="0" y="7"/>
                  </a:cubicBezTo>
                  <a:cubicBezTo>
                    <a:pt x="0" y="7"/>
                    <a:pt x="1" y="7"/>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6" name="Freeform 157"/>
            <p:cNvSpPr>
              <a:spLocks/>
            </p:cNvSpPr>
            <p:nvPr/>
          </p:nvSpPr>
          <p:spPr bwMode="auto">
            <a:xfrm>
              <a:off x="7562852" y="3346451"/>
              <a:ext cx="20638" cy="11113"/>
            </a:xfrm>
            <a:custGeom>
              <a:avLst/>
              <a:gdLst>
                <a:gd name="T0" fmla="*/ 1 w 2"/>
                <a:gd name="T1" fmla="*/ 0 h 1"/>
                <a:gd name="T2" fmla="*/ 0 w 2"/>
                <a:gd name="T3" fmla="*/ 0 h 1"/>
                <a:gd name="T4" fmla="*/ 0 w 2"/>
                <a:gd name="T5" fmla="*/ 1 h 1"/>
                <a:gd name="T6" fmla="*/ 1 w 2"/>
                <a:gd name="T7" fmla="*/ 1 h 1"/>
                <a:gd name="T8" fmla="*/ 2 w 2"/>
                <a:gd name="T9" fmla="*/ 1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0" y="0"/>
                    <a:pt x="0" y="0"/>
                    <a:pt x="0" y="0"/>
                  </a:cubicBezTo>
                  <a:cubicBezTo>
                    <a:pt x="0" y="1"/>
                    <a:pt x="0" y="1"/>
                    <a:pt x="0" y="1"/>
                  </a:cubicBezTo>
                  <a:cubicBezTo>
                    <a:pt x="0" y="1"/>
                    <a:pt x="0" y="1"/>
                    <a:pt x="1" y="1"/>
                  </a:cubicBezTo>
                  <a:cubicBezTo>
                    <a:pt x="1" y="1"/>
                    <a:pt x="1" y="1"/>
                    <a:pt x="2" y="1"/>
                  </a:cubicBezTo>
                  <a:cubicBezTo>
                    <a:pt x="2" y="1"/>
                    <a:pt x="2" y="0"/>
                    <a:pt x="2"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7" name="Freeform 158"/>
            <p:cNvSpPr>
              <a:spLocks/>
            </p:cNvSpPr>
            <p:nvPr/>
          </p:nvSpPr>
          <p:spPr bwMode="auto">
            <a:xfrm>
              <a:off x="7626352" y="3324226"/>
              <a:ext cx="44450" cy="22225"/>
            </a:xfrm>
            <a:custGeom>
              <a:avLst/>
              <a:gdLst>
                <a:gd name="T0" fmla="*/ 1 w 4"/>
                <a:gd name="T1" fmla="*/ 1 h 2"/>
                <a:gd name="T2" fmla="*/ 1 w 4"/>
                <a:gd name="T3" fmla="*/ 1 h 2"/>
                <a:gd name="T4" fmla="*/ 2 w 4"/>
                <a:gd name="T5" fmla="*/ 1 h 2"/>
                <a:gd name="T6" fmla="*/ 3 w 4"/>
                <a:gd name="T7" fmla="*/ 1 h 2"/>
                <a:gd name="T8" fmla="*/ 3 w 4"/>
                <a:gd name="T9" fmla="*/ 1 h 2"/>
                <a:gd name="T10" fmla="*/ 3 w 4"/>
                <a:gd name="T11" fmla="*/ 0 h 2"/>
                <a:gd name="T12" fmla="*/ 3 w 4"/>
                <a:gd name="T13" fmla="*/ 0 h 2"/>
                <a:gd name="T14" fmla="*/ 1 w 4"/>
                <a:gd name="T15" fmla="*/ 1 h 2"/>
                <a:gd name="T16" fmla="*/ 1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1" y="1"/>
                  </a:moveTo>
                  <a:cubicBezTo>
                    <a:pt x="1" y="1"/>
                    <a:pt x="1" y="1"/>
                    <a:pt x="1" y="1"/>
                  </a:cubicBezTo>
                  <a:cubicBezTo>
                    <a:pt x="1" y="2"/>
                    <a:pt x="2" y="2"/>
                    <a:pt x="2" y="1"/>
                  </a:cubicBezTo>
                  <a:cubicBezTo>
                    <a:pt x="2" y="1"/>
                    <a:pt x="2" y="1"/>
                    <a:pt x="3" y="1"/>
                  </a:cubicBezTo>
                  <a:cubicBezTo>
                    <a:pt x="3" y="1"/>
                    <a:pt x="3" y="1"/>
                    <a:pt x="3" y="1"/>
                  </a:cubicBezTo>
                  <a:cubicBezTo>
                    <a:pt x="4" y="0"/>
                    <a:pt x="4" y="0"/>
                    <a:pt x="3" y="0"/>
                  </a:cubicBezTo>
                  <a:cubicBezTo>
                    <a:pt x="3" y="0"/>
                    <a:pt x="3" y="0"/>
                    <a:pt x="3" y="0"/>
                  </a:cubicBezTo>
                  <a:cubicBezTo>
                    <a:pt x="2" y="0"/>
                    <a:pt x="1" y="0"/>
                    <a:pt x="1" y="1"/>
                  </a:cubicBezTo>
                  <a:cubicBezTo>
                    <a:pt x="1"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8" name="Freeform 159"/>
            <p:cNvSpPr>
              <a:spLocks/>
            </p:cNvSpPr>
            <p:nvPr/>
          </p:nvSpPr>
          <p:spPr bwMode="auto">
            <a:xfrm>
              <a:off x="7540627" y="3227389"/>
              <a:ext cx="42863" cy="42863"/>
            </a:xfrm>
            <a:custGeom>
              <a:avLst/>
              <a:gdLst>
                <a:gd name="T0" fmla="*/ 2 w 4"/>
                <a:gd name="T1" fmla="*/ 1 h 4"/>
                <a:gd name="T2" fmla="*/ 2 w 4"/>
                <a:gd name="T3" fmla="*/ 1 h 4"/>
                <a:gd name="T4" fmla="*/ 1 w 4"/>
                <a:gd name="T5" fmla="*/ 1 h 4"/>
                <a:gd name="T6" fmla="*/ 0 w 4"/>
                <a:gd name="T7" fmla="*/ 2 h 4"/>
                <a:gd name="T8" fmla="*/ 1 w 4"/>
                <a:gd name="T9" fmla="*/ 3 h 4"/>
                <a:gd name="T10" fmla="*/ 1 w 4"/>
                <a:gd name="T11" fmla="*/ 4 h 4"/>
                <a:gd name="T12" fmla="*/ 2 w 4"/>
                <a:gd name="T13" fmla="*/ 4 h 4"/>
                <a:gd name="T14" fmla="*/ 3 w 4"/>
                <a:gd name="T15" fmla="*/ 4 h 4"/>
                <a:gd name="T16" fmla="*/ 3 w 4"/>
                <a:gd name="T17" fmla="*/ 3 h 4"/>
                <a:gd name="T18" fmla="*/ 3 w 4"/>
                <a:gd name="T19" fmla="*/ 2 h 4"/>
                <a:gd name="T20" fmla="*/ 3 w 4"/>
                <a:gd name="T21" fmla="*/ 2 h 4"/>
                <a:gd name="T22" fmla="*/ 3 w 4"/>
                <a:gd name="T23" fmla="*/ 1 h 4"/>
                <a:gd name="T24" fmla="*/ 4 w 4"/>
                <a:gd name="T25" fmla="*/ 1 h 4"/>
                <a:gd name="T26" fmla="*/ 4 w 4"/>
                <a:gd name="T27" fmla="*/ 0 h 4"/>
                <a:gd name="T28" fmla="*/ 3 w 4"/>
                <a:gd name="T29" fmla="*/ 0 h 4"/>
                <a:gd name="T30" fmla="*/ 2 w 4"/>
                <a:gd name="T3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2" y="1"/>
                  </a:moveTo>
                  <a:cubicBezTo>
                    <a:pt x="2" y="1"/>
                    <a:pt x="2" y="1"/>
                    <a:pt x="2" y="1"/>
                  </a:cubicBezTo>
                  <a:cubicBezTo>
                    <a:pt x="1" y="1"/>
                    <a:pt x="1" y="1"/>
                    <a:pt x="1" y="1"/>
                  </a:cubicBezTo>
                  <a:cubicBezTo>
                    <a:pt x="0" y="2"/>
                    <a:pt x="0" y="2"/>
                    <a:pt x="0" y="2"/>
                  </a:cubicBezTo>
                  <a:cubicBezTo>
                    <a:pt x="0" y="3"/>
                    <a:pt x="1" y="3"/>
                    <a:pt x="1" y="3"/>
                  </a:cubicBezTo>
                  <a:cubicBezTo>
                    <a:pt x="1" y="4"/>
                    <a:pt x="1" y="4"/>
                    <a:pt x="1" y="4"/>
                  </a:cubicBezTo>
                  <a:cubicBezTo>
                    <a:pt x="1" y="4"/>
                    <a:pt x="2" y="4"/>
                    <a:pt x="2" y="4"/>
                  </a:cubicBezTo>
                  <a:cubicBezTo>
                    <a:pt x="2" y="4"/>
                    <a:pt x="2" y="4"/>
                    <a:pt x="3" y="4"/>
                  </a:cubicBezTo>
                  <a:cubicBezTo>
                    <a:pt x="3" y="4"/>
                    <a:pt x="3" y="3"/>
                    <a:pt x="3" y="3"/>
                  </a:cubicBezTo>
                  <a:cubicBezTo>
                    <a:pt x="3" y="3"/>
                    <a:pt x="3" y="3"/>
                    <a:pt x="3" y="2"/>
                  </a:cubicBezTo>
                  <a:cubicBezTo>
                    <a:pt x="3" y="2"/>
                    <a:pt x="3" y="2"/>
                    <a:pt x="3" y="2"/>
                  </a:cubicBezTo>
                  <a:cubicBezTo>
                    <a:pt x="3" y="2"/>
                    <a:pt x="3" y="1"/>
                    <a:pt x="3" y="1"/>
                  </a:cubicBezTo>
                  <a:cubicBezTo>
                    <a:pt x="3" y="1"/>
                    <a:pt x="4" y="1"/>
                    <a:pt x="4" y="1"/>
                  </a:cubicBezTo>
                  <a:cubicBezTo>
                    <a:pt x="4" y="1"/>
                    <a:pt x="4" y="0"/>
                    <a:pt x="4" y="0"/>
                  </a:cubicBezTo>
                  <a:cubicBezTo>
                    <a:pt x="3" y="0"/>
                    <a:pt x="3" y="0"/>
                    <a:pt x="3" y="0"/>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69" name="Freeform 160"/>
            <p:cNvSpPr>
              <a:spLocks/>
            </p:cNvSpPr>
            <p:nvPr/>
          </p:nvSpPr>
          <p:spPr bwMode="auto">
            <a:xfrm>
              <a:off x="7648577" y="3162301"/>
              <a:ext cx="11113" cy="11113"/>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0"/>
                    <a:pt x="0"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0" name="Freeform 161"/>
            <p:cNvSpPr>
              <a:spLocks/>
            </p:cNvSpPr>
            <p:nvPr/>
          </p:nvSpPr>
          <p:spPr bwMode="auto">
            <a:xfrm>
              <a:off x="7648577" y="3184526"/>
              <a:ext cx="31750" cy="31750"/>
            </a:xfrm>
            <a:custGeom>
              <a:avLst/>
              <a:gdLst>
                <a:gd name="T0" fmla="*/ 1 w 3"/>
                <a:gd name="T1" fmla="*/ 1 h 3"/>
                <a:gd name="T2" fmla="*/ 1 w 3"/>
                <a:gd name="T3" fmla="*/ 1 h 3"/>
                <a:gd name="T4" fmla="*/ 1 w 3"/>
                <a:gd name="T5" fmla="*/ 2 h 3"/>
                <a:gd name="T6" fmla="*/ 2 w 3"/>
                <a:gd name="T7" fmla="*/ 2 h 3"/>
                <a:gd name="T8" fmla="*/ 3 w 3"/>
                <a:gd name="T9" fmla="*/ 2 h 3"/>
                <a:gd name="T10" fmla="*/ 3 w 3"/>
                <a:gd name="T11" fmla="*/ 2 h 3"/>
                <a:gd name="T12" fmla="*/ 3 w 3"/>
                <a:gd name="T13" fmla="*/ 1 h 3"/>
                <a:gd name="T14" fmla="*/ 3 w 3"/>
                <a:gd name="T15" fmla="*/ 0 h 3"/>
                <a:gd name="T16" fmla="*/ 2 w 3"/>
                <a:gd name="T17" fmla="*/ 0 h 3"/>
                <a:gd name="T18" fmla="*/ 1 w 3"/>
                <a:gd name="T19" fmla="*/ 0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1"/>
                    <a:pt x="1" y="1"/>
                    <a:pt x="1" y="1"/>
                  </a:cubicBezTo>
                  <a:cubicBezTo>
                    <a:pt x="1" y="1"/>
                    <a:pt x="1" y="1"/>
                    <a:pt x="1" y="2"/>
                  </a:cubicBezTo>
                  <a:cubicBezTo>
                    <a:pt x="1" y="2"/>
                    <a:pt x="1" y="2"/>
                    <a:pt x="2" y="2"/>
                  </a:cubicBezTo>
                  <a:cubicBezTo>
                    <a:pt x="2" y="2"/>
                    <a:pt x="2" y="3"/>
                    <a:pt x="3" y="2"/>
                  </a:cubicBezTo>
                  <a:cubicBezTo>
                    <a:pt x="3" y="2"/>
                    <a:pt x="3" y="2"/>
                    <a:pt x="3" y="2"/>
                  </a:cubicBezTo>
                  <a:cubicBezTo>
                    <a:pt x="3" y="2"/>
                    <a:pt x="3" y="2"/>
                    <a:pt x="3" y="1"/>
                  </a:cubicBezTo>
                  <a:cubicBezTo>
                    <a:pt x="3" y="1"/>
                    <a:pt x="3" y="1"/>
                    <a:pt x="3" y="0"/>
                  </a:cubicBezTo>
                  <a:cubicBezTo>
                    <a:pt x="3" y="0"/>
                    <a:pt x="3" y="0"/>
                    <a:pt x="2" y="0"/>
                  </a:cubicBezTo>
                  <a:cubicBezTo>
                    <a:pt x="2" y="0"/>
                    <a:pt x="1" y="0"/>
                    <a:pt x="1" y="0"/>
                  </a:cubicBezTo>
                  <a:cubicBezTo>
                    <a:pt x="1" y="0"/>
                    <a:pt x="0"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1" name="Freeform 162"/>
            <p:cNvSpPr>
              <a:spLocks/>
            </p:cNvSpPr>
            <p:nvPr/>
          </p:nvSpPr>
          <p:spPr bwMode="auto">
            <a:xfrm>
              <a:off x="7713664" y="3173414"/>
              <a:ext cx="74613" cy="42863"/>
            </a:xfrm>
            <a:custGeom>
              <a:avLst/>
              <a:gdLst>
                <a:gd name="T0" fmla="*/ 7 w 7"/>
                <a:gd name="T1" fmla="*/ 4 h 4"/>
                <a:gd name="T2" fmla="*/ 7 w 7"/>
                <a:gd name="T3" fmla="*/ 3 h 4"/>
                <a:gd name="T4" fmla="*/ 6 w 7"/>
                <a:gd name="T5" fmla="*/ 1 h 4"/>
                <a:gd name="T6" fmla="*/ 5 w 7"/>
                <a:gd name="T7" fmla="*/ 1 h 4"/>
                <a:gd name="T8" fmla="*/ 4 w 7"/>
                <a:gd name="T9" fmla="*/ 0 h 4"/>
                <a:gd name="T10" fmla="*/ 3 w 7"/>
                <a:gd name="T11" fmla="*/ 1 h 4"/>
                <a:gd name="T12" fmla="*/ 2 w 7"/>
                <a:gd name="T13" fmla="*/ 0 h 4"/>
                <a:gd name="T14" fmla="*/ 0 w 7"/>
                <a:gd name="T15" fmla="*/ 0 h 4"/>
                <a:gd name="T16" fmla="*/ 0 w 7"/>
                <a:gd name="T17" fmla="*/ 1 h 4"/>
                <a:gd name="T18" fmla="*/ 0 w 7"/>
                <a:gd name="T19" fmla="*/ 2 h 4"/>
                <a:gd name="T20" fmla="*/ 0 w 7"/>
                <a:gd name="T21" fmla="*/ 3 h 4"/>
                <a:gd name="T22" fmla="*/ 1 w 7"/>
                <a:gd name="T23" fmla="*/ 3 h 4"/>
                <a:gd name="T24" fmla="*/ 3 w 7"/>
                <a:gd name="T25" fmla="*/ 3 h 4"/>
                <a:gd name="T26" fmla="*/ 4 w 7"/>
                <a:gd name="T27" fmla="*/ 3 h 4"/>
                <a:gd name="T28" fmla="*/ 5 w 7"/>
                <a:gd name="T29" fmla="*/ 3 h 4"/>
                <a:gd name="T30" fmla="*/ 6 w 7"/>
                <a:gd name="T31" fmla="*/ 4 h 4"/>
                <a:gd name="T32" fmla="*/ 7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7" y="4"/>
                  </a:moveTo>
                  <a:cubicBezTo>
                    <a:pt x="7" y="3"/>
                    <a:pt x="7" y="3"/>
                    <a:pt x="7" y="3"/>
                  </a:cubicBezTo>
                  <a:cubicBezTo>
                    <a:pt x="7" y="2"/>
                    <a:pt x="7" y="2"/>
                    <a:pt x="6" y="1"/>
                  </a:cubicBezTo>
                  <a:cubicBezTo>
                    <a:pt x="6" y="1"/>
                    <a:pt x="5" y="1"/>
                    <a:pt x="5" y="1"/>
                  </a:cubicBezTo>
                  <a:cubicBezTo>
                    <a:pt x="5" y="1"/>
                    <a:pt x="4" y="1"/>
                    <a:pt x="4" y="0"/>
                  </a:cubicBezTo>
                  <a:cubicBezTo>
                    <a:pt x="3" y="0"/>
                    <a:pt x="3" y="1"/>
                    <a:pt x="3" y="1"/>
                  </a:cubicBezTo>
                  <a:cubicBezTo>
                    <a:pt x="2" y="1"/>
                    <a:pt x="2" y="1"/>
                    <a:pt x="2" y="0"/>
                  </a:cubicBezTo>
                  <a:cubicBezTo>
                    <a:pt x="1" y="0"/>
                    <a:pt x="1" y="0"/>
                    <a:pt x="0" y="0"/>
                  </a:cubicBezTo>
                  <a:cubicBezTo>
                    <a:pt x="0" y="1"/>
                    <a:pt x="0" y="1"/>
                    <a:pt x="0" y="1"/>
                  </a:cubicBezTo>
                  <a:cubicBezTo>
                    <a:pt x="0" y="1"/>
                    <a:pt x="0" y="2"/>
                    <a:pt x="0" y="2"/>
                  </a:cubicBezTo>
                  <a:cubicBezTo>
                    <a:pt x="0" y="2"/>
                    <a:pt x="0" y="2"/>
                    <a:pt x="0" y="3"/>
                  </a:cubicBezTo>
                  <a:cubicBezTo>
                    <a:pt x="0" y="3"/>
                    <a:pt x="0" y="3"/>
                    <a:pt x="1" y="3"/>
                  </a:cubicBezTo>
                  <a:cubicBezTo>
                    <a:pt x="1" y="2"/>
                    <a:pt x="2" y="3"/>
                    <a:pt x="3" y="3"/>
                  </a:cubicBezTo>
                  <a:cubicBezTo>
                    <a:pt x="3" y="3"/>
                    <a:pt x="4" y="2"/>
                    <a:pt x="4" y="3"/>
                  </a:cubicBezTo>
                  <a:cubicBezTo>
                    <a:pt x="4" y="3"/>
                    <a:pt x="4" y="3"/>
                    <a:pt x="5" y="3"/>
                  </a:cubicBezTo>
                  <a:cubicBezTo>
                    <a:pt x="5" y="3"/>
                    <a:pt x="5" y="4"/>
                    <a:pt x="6" y="4"/>
                  </a:cubicBezTo>
                  <a:cubicBezTo>
                    <a:pt x="6" y="4"/>
                    <a:pt x="6" y="4"/>
                    <a:pt x="7"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2" name="Freeform 163"/>
            <p:cNvSpPr>
              <a:spLocks/>
            </p:cNvSpPr>
            <p:nvPr/>
          </p:nvSpPr>
          <p:spPr bwMode="auto">
            <a:xfrm>
              <a:off x="7767639" y="3313114"/>
              <a:ext cx="42863" cy="33338"/>
            </a:xfrm>
            <a:custGeom>
              <a:avLst/>
              <a:gdLst>
                <a:gd name="T0" fmla="*/ 3 w 4"/>
                <a:gd name="T1" fmla="*/ 0 h 3"/>
                <a:gd name="T2" fmla="*/ 2 w 4"/>
                <a:gd name="T3" fmla="*/ 0 h 3"/>
                <a:gd name="T4" fmla="*/ 1 w 4"/>
                <a:gd name="T5" fmla="*/ 1 h 3"/>
                <a:gd name="T6" fmla="*/ 1 w 4"/>
                <a:gd name="T7" fmla="*/ 2 h 3"/>
                <a:gd name="T8" fmla="*/ 0 w 4"/>
                <a:gd name="T9" fmla="*/ 3 h 3"/>
                <a:gd name="T10" fmla="*/ 1 w 4"/>
                <a:gd name="T11" fmla="*/ 3 h 3"/>
                <a:gd name="T12" fmla="*/ 2 w 4"/>
                <a:gd name="T13" fmla="*/ 3 h 3"/>
                <a:gd name="T14" fmla="*/ 2 w 4"/>
                <a:gd name="T15" fmla="*/ 2 h 3"/>
                <a:gd name="T16" fmla="*/ 3 w 4"/>
                <a:gd name="T17" fmla="*/ 1 h 3"/>
                <a:gd name="T18" fmla="*/ 4 w 4"/>
                <a:gd name="T19" fmla="*/ 0 h 3"/>
                <a:gd name="T20" fmla="*/ 3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0"/>
                  </a:moveTo>
                  <a:cubicBezTo>
                    <a:pt x="3" y="0"/>
                    <a:pt x="2" y="0"/>
                    <a:pt x="2" y="0"/>
                  </a:cubicBezTo>
                  <a:cubicBezTo>
                    <a:pt x="2" y="1"/>
                    <a:pt x="2" y="1"/>
                    <a:pt x="1" y="1"/>
                  </a:cubicBezTo>
                  <a:cubicBezTo>
                    <a:pt x="1" y="2"/>
                    <a:pt x="1" y="2"/>
                    <a:pt x="1" y="2"/>
                  </a:cubicBezTo>
                  <a:cubicBezTo>
                    <a:pt x="1" y="2"/>
                    <a:pt x="0" y="2"/>
                    <a:pt x="0" y="3"/>
                  </a:cubicBezTo>
                  <a:cubicBezTo>
                    <a:pt x="0" y="3"/>
                    <a:pt x="1" y="3"/>
                    <a:pt x="1" y="3"/>
                  </a:cubicBezTo>
                  <a:cubicBezTo>
                    <a:pt x="1" y="3"/>
                    <a:pt x="1" y="3"/>
                    <a:pt x="2" y="3"/>
                  </a:cubicBezTo>
                  <a:cubicBezTo>
                    <a:pt x="2" y="3"/>
                    <a:pt x="2" y="2"/>
                    <a:pt x="2" y="2"/>
                  </a:cubicBezTo>
                  <a:cubicBezTo>
                    <a:pt x="3" y="2"/>
                    <a:pt x="3" y="2"/>
                    <a:pt x="3" y="1"/>
                  </a:cubicBezTo>
                  <a:cubicBezTo>
                    <a:pt x="4" y="1"/>
                    <a:pt x="4" y="1"/>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3" name="Freeform 164"/>
            <p:cNvSpPr>
              <a:spLocks/>
            </p:cNvSpPr>
            <p:nvPr/>
          </p:nvSpPr>
          <p:spPr bwMode="auto">
            <a:xfrm>
              <a:off x="7832727" y="3259139"/>
              <a:ext cx="9525" cy="11113"/>
            </a:xfrm>
            <a:custGeom>
              <a:avLst/>
              <a:gdLst>
                <a:gd name="T0" fmla="*/ 1 w 1"/>
                <a:gd name="T1" fmla="*/ 0 h 1"/>
                <a:gd name="T2" fmla="*/ 0 w 1"/>
                <a:gd name="T3" fmla="*/ 1 h 1"/>
                <a:gd name="T4" fmla="*/ 1 w 1"/>
                <a:gd name="T5" fmla="*/ 1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1"/>
                    <a:pt x="0" y="1"/>
                  </a:cubicBezTo>
                  <a:cubicBezTo>
                    <a:pt x="0" y="1"/>
                    <a:pt x="1" y="1"/>
                    <a:pt x="1" y="1"/>
                  </a:cubicBezTo>
                  <a:cubicBezTo>
                    <a:pt x="1" y="1"/>
                    <a:pt x="1" y="1"/>
                    <a:pt x="1" y="0"/>
                  </a:cubicBezTo>
                  <a:cubicBezTo>
                    <a:pt x="1" y="0"/>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4" name="Freeform 165"/>
            <p:cNvSpPr>
              <a:spLocks/>
            </p:cNvSpPr>
            <p:nvPr/>
          </p:nvSpPr>
          <p:spPr bwMode="auto">
            <a:xfrm>
              <a:off x="7864477" y="3259139"/>
              <a:ext cx="31750" cy="53975"/>
            </a:xfrm>
            <a:custGeom>
              <a:avLst/>
              <a:gdLst>
                <a:gd name="T0" fmla="*/ 2 w 3"/>
                <a:gd name="T1" fmla="*/ 0 h 5"/>
                <a:gd name="T2" fmla="*/ 2 w 3"/>
                <a:gd name="T3" fmla="*/ 1 h 5"/>
                <a:gd name="T4" fmla="*/ 1 w 3"/>
                <a:gd name="T5" fmla="*/ 2 h 5"/>
                <a:gd name="T6" fmla="*/ 0 w 3"/>
                <a:gd name="T7" fmla="*/ 3 h 5"/>
                <a:gd name="T8" fmla="*/ 0 w 3"/>
                <a:gd name="T9" fmla="*/ 4 h 5"/>
                <a:gd name="T10" fmla="*/ 1 w 3"/>
                <a:gd name="T11" fmla="*/ 4 h 5"/>
                <a:gd name="T12" fmla="*/ 2 w 3"/>
                <a:gd name="T13" fmla="*/ 4 h 5"/>
                <a:gd name="T14" fmla="*/ 2 w 3"/>
                <a:gd name="T15" fmla="*/ 2 h 5"/>
                <a:gd name="T16" fmla="*/ 3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cubicBezTo>
                    <a:pt x="2" y="0"/>
                    <a:pt x="2" y="1"/>
                    <a:pt x="2" y="1"/>
                  </a:cubicBezTo>
                  <a:cubicBezTo>
                    <a:pt x="1" y="1"/>
                    <a:pt x="1" y="1"/>
                    <a:pt x="1" y="2"/>
                  </a:cubicBezTo>
                  <a:cubicBezTo>
                    <a:pt x="0" y="2"/>
                    <a:pt x="0" y="2"/>
                    <a:pt x="0" y="3"/>
                  </a:cubicBezTo>
                  <a:cubicBezTo>
                    <a:pt x="0" y="3"/>
                    <a:pt x="0" y="4"/>
                    <a:pt x="0" y="4"/>
                  </a:cubicBezTo>
                  <a:cubicBezTo>
                    <a:pt x="0" y="5"/>
                    <a:pt x="1" y="4"/>
                    <a:pt x="1" y="4"/>
                  </a:cubicBezTo>
                  <a:cubicBezTo>
                    <a:pt x="1" y="4"/>
                    <a:pt x="1" y="4"/>
                    <a:pt x="2" y="4"/>
                  </a:cubicBezTo>
                  <a:cubicBezTo>
                    <a:pt x="2" y="3"/>
                    <a:pt x="2" y="3"/>
                    <a:pt x="2" y="2"/>
                  </a:cubicBezTo>
                  <a:cubicBezTo>
                    <a:pt x="2" y="2"/>
                    <a:pt x="3" y="1"/>
                    <a:pt x="3"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5" name="Freeform 166"/>
            <p:cNvSpPr>
              <a:spLocks/>
            </p:cNvSpPr>
            <p:nvPr/>
          </p:nvSpPr>
          <p:spPr bwMode="auto">
            <a:xfrm>
              <a:off x="7961314" y="3313114"/>
              <a:ext cx="42863" cy="44450"/>
            </a:xfrm>
            <a:custGeom>
              <a:avLst/>
              <a:gdLst>
                <a:gd name="T0" fmla="*/ 3 w 4"/>
                <a:gd name="T1" fmla="*/ 1 h 4"/>
                <a:gd name="T2" fmla="*/ 2 w 4"/>
                <a:gd name="T3" fmla="*/ 1 h 4"/>
                <a:gd name="T4" fmla="*/ 1 w 4"/>
                <a:gd name="T5" fmla="*/ 1 h 4"/>
                <a:gd name="T6" fmla="*/ 1 w 4"/>
                <a:gd name="T7" fmla="*/ 2 h 4"/>
                <a:gd name="T8" fmla="*/ 0 w 4"/>
                <a:gd name="T9" fmla="*/ 3 h 4"/>
                <a:gd name="T10" fmla="*/ 0 w 4"/>
                <a:gd name="T11" fmla="*/ 4 h 4"/>
                <a:gd name="T12" fmla="*/ 1 w 4"/>
                <a:gd name="T13" fmla="*/ 4 h 4"/>
                <a:gd name="T14" fmla="*/ 2 w 4"/>
                <a:gd name="T15" fmla="*/ 3 h 4"/>
                <a:gd name="T16" fmla="*/ 3 w 4"/>
                <a:gd name="T17" fmla="*/ 3 h 4"/>
                <a:gd name="T18" fmla="*/ 3 w 4"/>
                <a:gd name="T19" fmla="*/ 2 h 4"/>
                <a:gd name="T20" fmla="*/ 3 w 4"/>
                <a:gd name="T21" fmla="*/ 1 h 4"/>
                <a:gd name="T22" fmla="*/ 3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3" y="1"/>
                  </a:moveTo>
                  <a:cubicBezTo>
                    <a:pt x="3" y="0"/>
                    <a:pt x="2" y="1"/>
                    <a:pt x="2" y="1"/>
                  </a:cubicBezTo>
                  <a:cubicBezTo>
                    <a:pt x="2" y="1"/>
                    <a:pt x="2" y="1"/>
                    <a:pt x="1" y="1"/>
                  </a:cubicBezTo>
                  <a:cubicBezTo>
                    <a:pt x="1" y="2"/>
                    <a:pt x="1" y="2"/>
                    <a:pt x="1" y="2"/>
                  </a:cubicBezTo>
                  <a:cubicBezTo>
                    <a:pt x="0" y="3"/>
                    <a:pt x="0" y="3"/>
                    <a:pt x="0" y="3"/>
                  </a:cubicBezTo>
                  <a:cubicBezTo>
                    <a:pt x="0" y="3"/>
                    <a:pt x="0" y="4"/>
                    <a:pt x="0" y="4"/>
                  </a:cubicBezTo>
                  <a:cubicBezTo>
                    <a:pt x="0" y="4"/>
                    <a:pt x="1" y="4"/>
                    <a:pt x="1" y="4"/>
                  </a:cubicBezTo>
                  <a:cubicBezTo>
                    <a:pt x="1" y="4"/>
                    <a:pt x="1" y="3"/>
                    <a:pt x="2" y="3"/>
                  </a:cubicBezTo>
                  <a:cubicBezTo>
                    <a:pt x="2" y="3"/>
                    <a:pt x="3" y="3"/>
                    <a:pt x="3" y="3"/>
                  </a:cubicBezTo>
                  <a:cubicBezTo>
                    <a:pt x="3" y="3"/>
                    <a:pt x="3" y="3"/>
                    <a:pt x="3" y="2"/>
                  </a:cubicBezTo>
                  <a:cubicBezTo>
                    <a:pt x="3" y="2"/>
                    <a:pt x="4" y="2"/>
                    <a:pt x="3" y="1"/>
                  </a:cubicBezTo>
                  <a:cubicBezTo>
                    <a:pt x="3"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6" name="Freeform 167"/>
            <p:cNvSpPr>
              <a:spLocks/>
            </p:cNvSpPr>
            <p:nvPr/>
          </p:nvSpPr>
          <p:spPr bwMode="auto">
            <a:xfrm>
              <a:off x="7788277" y="3097214"/>
              <a:ext cx="269875" cy="269875"/>
            </a:xfrm>
            <a:custGeom>
              <a:avLst/>
              <a:gdLst>
                <a:gd name="T0" fmla="*/ 5 w 25"/>
                <a:gd name="T1" fmla="*/ 7 h 25"/>
                <a:gd name="T2" fmla="*/ 3 w 25"/>
                <a:gd name="T3" fmla="*/ 7 h 25"/>
                <a:gd name="T4" fmla="*/ 4 w 25"/>
                <a:gd name="T5" fmla="*/ 8 h 25"/>
                <a:gd name="T6" fmla="*/ 4 w 25"/>
                <a:gd name="T7" fmla="*/ 10 h 25"/>
                <a:gd name="T8" fmla="*/ 6 w 25"/>
                <a:gd name="T9" fmla="*/ 11 h 25"/>
                <a:gd name="T10" fmla="*/ 7 w 25"/>
                <a:gd name="T11" fmla="*/ 10 h 25"/>
                <a:gd name="T12" fmla="*/ 9 w 25"/>
                <a:gd name="T13" fmla="*/ 11 h 25"/>
                <a:gd name="T14" fmla="*/ 10 w 25"/>
                <a:gd name="T15" fmla="*/ 12 h 25"/>
                <a:gd name="T16" fmla="*/ 13 w 25"/>
                <a:gd name="T17" fmla="*/ 13 h 25"/>
                <a:gd name="T18" fmla="*/ 16 w 25"/>
                <a:gd name="T19" fmla="*/ 14 h 25"/>
                <a:gd name="T20" fmla="*/ 18 w 25"/>
                <a:gd name="T21" fmla="*/ 16 h 25"/>
                <a:gd name="T22" fmla="*/ 19 w 25"/>
                <a:gd name="T23" fmla="*/ 18 h 25"/>
                <a:gd name="T24" fmla="*/ 20 w 25"/>
                <a:gd name="T25" fmla="*/ 21 h 25"/>
                <a:gd name="T26" fmla="*/ 20 w 25"/>
                <a:gd name="T27" fmla="*/ 23 h 25"/>
                <a:gd name="T28" fmla="*/ 22 w 25"/>
                <a:gd name="T29" fmla="*/ 23 h 25"/>
                <a:gd name="T30" fmla="*/ 24 w 25"/>
                <a:gd name="T31" fmla="*/ 25 h 25"/>
                <a:gd name="T32" fmla="*/ 24 w 25"/>
                <a:gd name="T33" fmla="*/ 21 h 25"/>
                <a:gd name="T34" fmla="*/ 25 w 25"/>
                <a:gd name="T35" fmla="*/ 11 h 25"/>
                <a:gd name="T36" fmla="*/ 25 w 25"/>
                <a:gd name="T37" fmla="*/ 7 h 25"/>
                <a:gd name="T38" fmla="*/ 23 w 25"/>
                <a:gd name="T39" fmla="*/ 6 h 25"/>
                <a:gd name="T40" fmla="*/ 20 w 25"/>
                <a:gd name="T41" fmla="*/ 5 h 25"/>
                <a:gd name="T42" fmla="*/ 19 w 25"/>
                <a:gd name="T43" fmla="*/ 5 h 25"/>
                <a:gd name="T44" fmla="*/ 17 w 25"/>
                <a:gd name="T45" fmla="*/ 4 h 25"/>
                <a:gd name="T46" fmla="*/ 16 w 25"/>
                <a:gd name="T47" fmla="*/ 6 h 25"/>
                <a:gd name="T48" fmla="*/ 14 w 25"/>
                <a:gd name="T49" fmla="*/ 6 h 25"/>
                <a:gd name="T50" fmla="*/ 12 w 25"/>
                <a:gd name="T51" fmla="*/ 7 h 25"/>
                <a:gd name="T52" fmla="*/ 12 w 25"/>
                <a:gd name="T53" fmla="*/ 9 h 25"/>
                <a:gd name="T54" fmla="*/ 10 w 25"/>
                <a:gd name="T55" fmla="*/ 8 h 25"/>
                <a:gd name="T56" fmla="*/ 9 w 25"/>
                <a:gd name="T57" fmla="*/ 6 h 25"/>
                <a:gd name="T58" fmla="*/ 8 w 25"/>
                <a:gd name="T59" fmla="*/ 3 h 25"/>
                <a:gd name="T60" fmla="*/ 7 w 25"/>
                <a:gd name="T61" fmla="*/ 1 h 25"/>
                <a:gd name="T62" fmla="*/ 5 w 25"/>
                <a:gd name="T63" fmla="*/ 1 h 25"/>
                <a:gd name="T64" fmla="*/ 3 w 25"/>
                <a:gd name="T65" fmla="*/ 1 h 25"/>
                <a:gd name="T66" fmla="*/ 1 w 25"/>
                <a:gd name="T67" fmla="*/ 2 h 25"/>
                <a:gd name="T68" fmla="*/ 0 w 25"/>
                <a:gd name="T69" fmla="*/ 3 h 25"/>
                <a:gd name="T70" fmla="*/ 1 w 25"/>
                <a:gd name="T71" fmla="*/ 4 h 25"/>
                <a:gd name="T72" fmla="*/ 2 w 25"/>
                <a:gd name="T73" fmla="*/ 5 h 25"/>
                <a:gd name="T74" fmla="*/ 4 w 25"/>
                <a:gd name="T75" fmla="*/ 6 h 25"/>
                <a:gd name="T76" fmla="*/ 7 w 25"/>
                <a:gd name="T77" fmla="*/ 6 h 25"/>
                <a:gd name="T78" fmla="*/ 5 w 25"/>
                <a:gd name="T7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5">
                  <a:moveTo>
                    <a:pt x="5" y="6"/>
                  </a:moveTo>
                  <a:cubicBezTo>
                    <a:pt x="5" y="7"/>
                    <a:pt x="5" y="7"/>
                    <a:pt x="5" y="7"/>
                  </a:cubicBezTo>
                  <a:cubicBezTo>
                    <a:pt x="4" y="7"/>
                    <a:pt x="4" y="7"/>
                    <a:pt x="4" y="7"/>
                  </a:cubicBezTo>
                  <a:cubicBezTo>
                    <a:pt x="3" y="7"/>
                    <a:pt x="3" y="7"/>
                    <a:pt x="3" y="7"/>
                  </a:cubicBezTo>
                  <a:cubicBezTo>
                    <a:pt x="2" y="7"/>
                    <a:pt x="3" y="8"/>
                    <a:pt x="3" y="8"/>
                  </a:cubicBezTo>
                  <a:cubicBezTo>
                    <a:pt x="3" y="8"/>
                    <a:pt x="4" y="8"/>
                    <a:pt x="4" y="8"/>
                  </a:cubicBezTo>
                  <a:cubicBezTo>
                    <a:pt x="4" y="9"/>
                    <a:pt x="4" y="9"/>
                    <a:pt x="4" y="9"/>
                  </a:cubicBezTo>
                  <a:cubicBezTo>
                    <a:pt x="5" y="10"/>
                    <a:pt x="4" y="10"/>
                    <a:pt x="4" y="10"/>
                  </a:cubicBezTo>
                  <a:cubicBezTo>
                    <a:pt x="4" y="11"/>
                    <a:pt x="4" y="11"/>
                    <a:pt x="5" y="11"/>
                  </a:cubicBezTo>
                  <a:cubicBezTo>
                    <a:pt x="5" y="12"/>
                    <a:pt x="6" y="11"/>
                    <a:pt x="6" y="11"/>
                  </a:cubicBezTo>
                  <a:cubicBezTo>
                    <a:pt x="6" y="11"/>
                    <a:pt x="6" y="11"/>
                    <a:pt x="7" y="10"/>
                  </a:cubicBezTo>
                  <a:cubicBezTo>
                    <a:pt x="7" y="10"/>
                    <a:pt x="7" y="10"/>
                    <a:pt x="7" y="10"/>
                  </a:cubicBezTo>
                  <a:cubicBezTo>
                    <a:pt x="8" y="10"/>
                    <a:pt x="7" y="11"/>
                    <a:pt x="8" y="11"/>
                  </a:cubicBezTo>
                  <a:cubicBezTo>
                    <a:pt x="8" y="11"/>
                    <a:pt x="8" y="11"/>
                    <a:pt x="9" y="11"/>
                  </a:cubicBezTo>
                  <a:cubicBezTo>
                    <a:pt x="9" y="11"/>
                    <a:pt x="9" y="11"/>
                    <a:pt x="9" y="11"/>
                  </a:cubicBezTo>
                  <a:cubicBezTo>
                    <a:pt x="10" y="12"/>
                    <a:pt x="9" y="12"/>
                    <a:pt x="10" y="12"/>
                  </a:cubicBezTo>
                  <a:cubicBezTo>
                    <a:pt x="10" y="12"/>
                    <a:pt x="10" y="12"/>
                    <a:pt x="11" y="12"/>
                  </a:cubicBezTo>
                  <a:cubicBezTo>
                    <a:pt x="12" y="13"/>
                    <a:pt x="12" y="13"/>
                    <a:pt x="13" y="13"/>
                  </a:cubicBezTo>
                  <a:cubicBezTo>
                    <a:pt x="14" y="13"/>
                    <a:pt x="14" y="13"/>
                    <a:pt x="14" y="13"/>
                  </a:cubicBezTo>
                  <a:cubicBezTo>
                    <a:pt x="15" y="14"/>
                    <a:pt x="16" y="13"/>
                    <a:pt x="16" y="14"/>
                  </a:cubicBezTo>
                  <a:cubicBezTo>
                    <a:pt x="16" y="14"/>
                    <a:pt x="16" y="14"/>
                    <a:pt x="17" y="15"/>
                  </a:cubicBezTo>
                  <a:cubicBezTo>
                    <a:pt x="17" y="15"/>
                    <a:pt x="18" y="15"/>
                    <a:pt x="18" y="16"/>
                  </a:cubicBezTo>
                  <a:cubicBezTo>
                    <a:pt x="18" y="16"/>
                    <a:pt x="18" y="16"/>
                    <a:pt x="18" y="17"/>
                  </a:cubicBezTo>
                  <a:cubicBezTo>
                    <a:pt x="18" y="17"/>
                    <a:pt x="19" y="18"/>
                    <a:pt x="19" y="18"/>
                  </a:cubicBezTo>
                  <a:cubicBezTo>
                    <a:pt x="19" y="18"/>
                    <a:pt x="19" y="19"/>
                    <a:pt x="19" y="19"/>
                  </a:cubicBezTo>
                  <a:cubicBezTo>
                    <a:pt x="20" y="20"/>
                    <a:pt x="20" y="20"/>
                    <a:pt x="20" y="21"/>
                  </a:cubicBezTo>
                  <a:cubicBezTo>
                    <a:pt x="20" y="21"/>
                    <a:pt x="20" y="21"/>
                    <a:pt x="20" y="22"/>
                  </a:cubicBezTo>
                  <a:cubicBezTo>
                    <a:pt x="20" y="22"/>
                    <a:pt x="19" y="23"/>
                    <a:pt x="20" y="23"/>
                  </a:cubicBezTo>
                  <a:cubicBezTo>
                    <a:pt x="20" y="23"/>
                    <a:pt x="20" y="23"/>
                    <a:pt x="21" y="23"/>
                  </a:cubicBezTo>
                  <a:cubicBezTo>
                    <a:pt x="21" y="23"/>
                    <a:pt x="22" y="23"/>
                    <a:pt x="22" y="23"/>
                  </a:cubicBezTo>
                  <a:cubicBezTo>
                    <a:pt x="23" y="23"/>
                    <a:pt x="23" y="23"/>
                    <a:pt x="23" y="24"/>
                  </a:cubicBezTo>
                  <a:cubicBezTo>
                    <a:pt x="23" y="24"/>
                    <a:pt x="24" y="25"/>
                    <a:pt x="24" y="25"/>
                  </a:cubicBezTo>
                  <a:cubicBezTo>
                    <a:pt x="24" y="25"/>
                    <a:pt x="24" y="25"/>
                    <a:pt x="24" y="25"/>
                  </a:cubicBezTo>
                  <a:cubicBezTo>
                    <a:pt x="24" y="21"/>
                    <a:pt x="24" y="21"/>
                    <a:pt x="24" y="21"/>
                  </a:cubicBezTo>
                  <a:cubicBezTo>
                    <a:pt x="25" y="16"/>
                    <a:pt x="25" y="16"/>
                    <a:pt x="25" y="16"/>
                  </a:cubicBezTo>
                  <a:cubicBezTo>
                    <a:pt x="25" y="11"/>
                    <a:pt x="25" y="11"/>
                    <a:pt x="25" y="11"/>
                  </a:cubicBezTo>
                  <a:cubicBezTo>
                    <a:pt x="25" y="7"/>
                    <a:pt x="25" y="7"/>
                    <a:pt x="25" y="7"/>
                  </a:cubicBezTo>
                  <a:cubicBezTo>
                    <a:pt x="25" y="7"/>
                    <a:pt x="25" y="7"/>
                    <a:pt x="25" y="7"/>
                  </a:cubicBezTo>
                  <a:cubicBezTo>
                    <a:pt x="25" y="7"/>
                    <a:pt x="25" y="6"/>
                    <a:pt x="24" y="6"/>
                  </a:cubicBezTo>
                  <a:cubicBezTo>
                    <a:pt x="24" y="6"/>
                    <a:pt x="23" y="6"/>
                    <a:pt x="23" y="6"/>
                  </a:cubicBezTo>
                  <a:cubicBezTo>
                    <a:pt x="23" y="6"/>
                    <a:pt x="22" y="6"/>
                    <a:pt x="22" y="6"/>
                  </a:cubicBezTo>
                  <a:cubicBezTo>
                    <a:pt x="21" y="6"/>
                    <a:pt x="21" y="6"/>
                    <a:pt x="20" y="5"/>
                  </a:cubicBezTo>
                  <a:cubicBezTo>
                    <a:pt x="20" y="5"/>
                    <a:pt x="20" y="5"/>
                    <a:pt x="20" y="5"/>
                  </a:cubicBezTo>
                  <a:cubicBezTo>
                    <a:pt x="20" y="5"/>
                    <a:pt x="19" y="5"/>
                    <a:pt x="19" y="5"/>
                  </a:cubicBezTo>
                  <a:cubicBezTo>
                    <a:pt x="19" y="4"/>
                    <a:pt x="19" y="4"/>
                    <a:pt x="18" y="4"/>
                  </a:cubicBezTo>
                  <a:cubicBezTo>
                    <a:pt x="18" y="4"/>
                    <a:pt x="18" y="4"/>
                    <a:pt x="17" y="4"/>
                  </a:cubicBezTo>
                  <a:cubicBezTo>
                    <a:pt x="17" y="4"/>
                    <a:pt x="16" y="4"/>
                    <a:pt x="16" y="4"/>
                  </a:cubicBezTo>
                  <a:cubicBezTo>
                    <a:pt x="16" y="5"/>
                    <a:pt x="16" y="5"/>
                    <a:pt x="16" y="6"/>
                  </a:cubicBezTo>
                  <a:cubicBezTo>
                    <a:pt x="16" y="6"/>
                    <a:pt x="15" y="6"/>
                    <a:pt x="15" y="6"/>
                  </a:cubicBezTo>
                  <a:cubicBezTo>
                    <a:pt x="15" y="6"/>
                    <a:pt x="14" y="6"/>
                    <a:pt x="14" y="6"/>
                  </a:cubicBezTo>
                  <a:cubicBezTo>
                    <a:pt x="13" y="6"/>
                    <a:pt x="13" y="7"/>
                    <a:pt x="13" y="7"/>
                  </a:cubicBezTo>
                  <a:cubicBezTo>
                    <a:pt x="13" y="7"/>
                    <a:pt x="13" y="7"/>
                    <a:pt x="12" y="7"/>
                  </a:cubicBezTo>
                  <a:cubicBezTo>
                    <a:pt x="12" y="8"/>
                    <a:pt x="13" y="8"/>
                    <a:pt x="12" y="8"/>
                  </a:cubicBezTo>
                  <a:cubicBezTo>
                    <a:pt x="12" y="8"/>
                    <a:pt x="12" y="9"/>
                    <a:pt x="12" y="9"/>
                  </a:cubicBezTo>
                  <a:cubicBezTo>
                    <a:pt x="11" y="9"/>
                    <a:pt x="11" y="9"/>
                    <a:pt x="10" y="9"/>
                  </a:cubicBezTo>
                  <a:cubicBezTo>
                    <a:pt x="10" y="8"/>
                    <a:pt x="10" y="8"/>
                    <a:pt x="10" y="8"/>
                  </a:cubicBezTo>
                  <a:cubicBezTo>
                    <a:pt x="9" y="7"/>
                    <a:pt x="9" y="7"/>
                    <a:pt x="9" y="7"/>
                  </a:cubicBezTo>
                  <a:cubicBezTo>
                    <a:pt x="9" y="6"/>
                    <a:pt x="9" y="6"/>
                    <a:pt x="9" y="6"/>
                  </a:cubicBezTo>
                  <a:cubicBezTo>
                    <a:pt x="9" y="5"/>
                    <a:pt x="9" y="5"/>
                    <a:pt x="9" y="4"/>
                  </a:cubicBezTo>
                  <a:cubicBezTo>
                    <a:pt x="8" y="3"/>
                    <a:pt x="8" y="3"/>
                    <a:pt x="8" y="3"/>
                  </a:cubicBezTo>
                  <a:cubicBezTo>
                    <a:pt x="8" y="2"/>
                    <a:pt x="8" y="2"/>
                    <a:pt x="8" y="2"/>
                  </a:cubicBezTo>
                  <a:cubicBezTo>
                    <a:pt x="7" y="1"/>
                    <a:pt x="7" y="1"/>
                    <a:pt x="7" y="1"/>
                  </a:cubicBezTo>
                  <a:cubicBezTo>
                    <a:pt x="6" y="1"/>
                    <a:pt x="6" y="1"/>
                    <a:pt x="6" y="1"/>
                  </a:cubicBezTo>
                  <a:cubicBezTo>
                    <a:pt x="5" y="1"/>
                    <a:pt x="5" y="1"/>
                    <a:pt x="5" y="1"/>
                  </a:cubicBezTo>
                  <a:cubicBezTo>
                    <a:pt x="4" y="0"/>
                    <a:pt x="4" y="0"/>
                    <a:pt x="4" y="0"/>
                  </a:cubicBezTo>
                  <a:cubicBezTo>
                    <a:pt x="3" y="0"/>
                    <a:pt x="3" y="0"/>
                    <a:pt x="3" y="1"/>
                  </a:cubicBezTo>
                  <a:cubicBezTo>
                    <a:pt x="3" y="1"/>
                    <a:pt x="2" y="1"/>
                    <a:pt x="2" y="1"/>
                  </a:cubicBezTo>
                  <a:cubicBezTo>
                    <a:pt x="1" y="1"/>
                    <a:pt x="1" y="1"/>
                    <a:pt x="1" y="2"/>
                  </a:cubicBezTo>
                  <a:cubicBezTo>
                    <a:pt x="0" y="2"/>
                    <a:pt x="1" y="2"/>
                    <a:pt x="0" y="2"/>
                  </a:cubicBezTo>
                  <a:cubicBezTo>
                    <a:pt x="0" y="3"/>
                    <a:pt x="0" y="3"/>
                    <a:pt x="0" y="3"/>
                  </a:cubicBezTo>
                  <a:cubicBezTo>
                    <a:pt x="0" y="3"/>
                    <a:pt x="0" y="4"/>
                    <a:pt x="0" y="4"/>
                  </a:cubicBezTo>
                  <a:cubicBezTo>
                    <a:pt x="0" y="4"/>
                    <a:pt x="1" y="4"/>
                    <a:pt x="1" y="4"/>
                  </a:cubicBezTo>
                  <a:cubicBezTo>
                    <a:pt x="2" y="4"/>
                    <a:pt x="2" y="4"/>
                    <a:pt x="2" y="4"/>
                  </a:cubicBezTo>
                  <a:cubicBezTo>
                    <a:pt x="2" y="4"/>
                    <a:pt x="2" y="5"/>
                    <a:pt x="2" y="5"/>
                  </a:cubicBezTo>
                  <a:cubicBezTo>
                    <a:pt x="2" y="5"/>
                    <a:pt x="3" y="5"/>
                    <a:pt x="3" y="6"/>
                  </a:cubicBezTo>
                  <a:cubicBezTo>
                    <a:pt x="3" y="6"/>
                    <a:pt x="3" y="6"/>
                    <a:pt x="4" y="6"/>
                  </a:cubicBezTo>
                  <a:cubicBezTo>
                    <a:pt x="5" y="6"/>
                    <a:pt x="5" y="6"/>
                    <a:pt x="6" y="6"/>
                  </a:cubicBezTo>
                  <a:cubicBezTo>
                    <a:pt x="6" y="6"/>
                    <a:pt x="6" y="6"/>
                    <a:pt x="7" y="6"/>
                  </a:cubicBezTo>
                  <a:cubicBezTo>
                    <a:pt x="7" y="6"/>
                    <a:pt x="7" y="6"/>
                    <a:pt x="7" y="7"/>
                  </a:cubicBezTo>
                  <a:cubicBezTo>
                    <a:pt x="7" y="7"/>
                    <a:pt x="6" y="6"/>
                    <a:pt x="5"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7" name="Freeform 168"/>
            <p:cNvSpPr>
              <a:spLocks/>
            </p:cNvSpPr>
            <p:nvPr/>
          </p:nvSpPr>
          <p:spPr bwMode="auto">
            <a:xfrm>
              <a:off x="9029702" y="3605214"/>
              <a:ext cx="22225" cy="33338"/>
            </a:xfrm>
            <a:custGeom>
              <a:avLst/>
              <a:gdLst>
                <a:gd name="T0" fmla="*/ 2 w 2"/>
                <a:gd name="T1" fmla="*/ 2 h 3"/>
                <a:gd name="T2" fmla="*/ 2 w 2"/>
                <a:gd name="T3" fmla="*/ 0 h 3"/>
                <a:gd name="T4" fmla="*/ 1 w 2"/>
                <a:gd name="T5" fmla="*/ 0 h 3"/>
                <a:gd name="T6" fmla="*/ 0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0"/>
                  </a:cubicBezTo>
                  <a:cubicBezTo>
                    <a:pt x="2" y="0"/>
                    <a:pt x="2" y="0"/>
                    <a:pt x="1" y="0"/>
                  </a:cubicBezTo>
                  <a:cubicBezTo>
                    <a:pt x="1" y="0"/>
                    <a:pt x="1" y="0"/>
                    <a:pt x="0" y="0"/>
                  </a:cubicBezTo>
                  <a:cubicBezTo>
                    <a:pt x="0" y="1"/>
                    <a:pt x="0" y="1"/>
                    <a:pt x="0" y="1"/>
                  </a:cubicBezTo>
                  <a:cubicBezTo>
                    <a:pt x="0" y="2"/>
                    <a:pt x="0" y="2"/>
                    <a:pt x="0"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8" name="Freeform 169"/>
            <p:cNvSpPr>
              <a:spLocks/>
            </p:cNvSpPr>
            <p:nvPr/>
          </p:nvSpPr>
          <p:spPr bwMode="auto">
            <a:xfrm>
              <a:off x="8986839" y="3627439"/>
              <a:ext cx="42863" cy="42863"/>
            </a:xfrm>
            <a:custGeom>
              <a:avLst/>
              <a:gdLst>
                <a:gd name="T0" fmla="*/ 0 w 4"/>
                <a:gd name="T1" fmla="*/ 4 h 4"/>
                <a:gd name="T2" fmla="*/ 2 w 4"/>
                <a:gd name="T3" fmla="*/ 4 h 4"/>
                <a:gd name="T4" fmla="*/ 3 w 4"/>
                <a:gd name="T5" fmla="*/ 3 h 4"/>
                <a:gd name="T6" fmla="*/ 4 w 4"/>
                <a:gd name="T7" fmla="*/ 3 h 4"/>
                <a:gd name="T8" fmla="*/ 4 w 4"/>
                <a:gd name="T9" fmla="*/ 1 h 4"/>
                <a:gd name="T10" fmla="*/ 3 w 4"/>
                <a:gd name="T11" fmla="*/ 1 h 4"/>
                <a:gd name="T12" fmla="*/ 2 w 4"/>
                <a:gd name="T13" fmla="*/ 1 h 4"/>
                <a:gd name="T14" fmla="*/ 1 w 4"/>
                <a:gd name="T15" fmla="*/ 1 h 4"/>
                <a:gd name="T16" fmla="*/ 0 w 4"/>
                <a:gd name="T17" fmla="*/ 2 h 4"/>
                <a:gd name="T18" fmla="*/ 0 w 4"/>
                <a:gd name="T19" fmla="*/ 3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1" y="4"/>
                    <a:pt x="1" y="4"/>
                    <a:pt x="2" y="4"/>
                  </a:cubicBezTo>
                  <a:cubicBezTo>
                    <a:pt x="2" y="4"/>
                    <a:pt x="3" y="4"/>
                    <a:pt x="3" y="3"/>
                  </a:cubicBezTo>
                  <a:cubicBezTo>
                    <a:pt x="3" y="3"/>
                    <a:pt x="4" y="3"/>
                    <a:pt x="4" y="3"/>
                  </a:cubicBezTo>
                  <a:cubicBezTo>
                    <a:pt x="4" y="2"/>
                    <a:pt x="4" y="2"/>
                    <a:pt x="4" y="1"/>
                  </a:cubicBezTo>
                  <a:cubicBezTo>
                    <a:pt x="4" y="1"/>
                    <a:pt x="4" y="1"/>
                    <a:pt x="3" y="1"/>
                  </a:cubicBezTo>
                  <a:cubicBezTo>
                    <a:pt x="3" y="0"/>
                    <a:pt x="3" y="0"/>
                    <a:pt x="2" y="1"/>
                  </a:cubicBezTo>
                  <a:cubicBezTo>
                    <a:pt x="2" y="1"/>
                    <a:pt x="2" y="1"/>
                    <a:pt x="1" y="1"/>
                  </a:cubicBezTo>
                  <a:cubicBezTo>
                    <a:pt x="1" y="2"/>
                    <a:pt x="0" y="2"/>
                    <a:pt x="0" y="2"/>
                  </a:cubicBezTo>
                  <a:cubicBezTo>
                    <a:pt x="0" y="3"/>
                    <a:pt x="0" y="3"/>
                    <a:pt x="0" y="3"/>
                  </a:cubicBezTo>
                  <a:cubicBezTo>
                    <a:pt x="0" y="3"/>
                    <a:pt x="0" y="4"/>
                    <a:pt x="0"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79" name="Freeform 170"/>
            <p:cNvSpPr>
              <a:spLocks/>
            </p:cNvSpPr>
            <p:nvPr/>
          </p:nvSpPr>
          <p:spPr bwMode="auto">
            <a:xfrm>
              <a:off x="8997952" y="3681414"/>
              <a:ext cx="22225" cy="11113"/>
            </a:xfrm>
            <a:custGeom>
              <a:avLst/>
              <a:gdLst>
                <a:gd name="T0" fmla="*/ 1 w 2"/>
                <a:gd name="T1" fmla="*/ 0 h 1"/>
                <a:gd name="T2" fmla="*/ 0 w 2"/>
                <a:gd name="T3" fmla="*/ 1 h 1"/>
                <a:gd name="T4" fmla="*/ 1 w 2"/>
                <a:gd name="T5" fmla="*/ 1 h 1"/>
                <a:gd name="T6" fmla="*/ 2 w 2"/>
                <a:gd name="T7" fmla="*/ 1 h 1"/>
                <a:gd name="T8" fmla="*/ 2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0"/>
                    <a:pt x="0" y="1"/>
                  </a:cubicBezTo>
                  <a:cubicBezTo>
                    <a:pt x="0" y="1"/>
                    <a:pt x="1" y="1"/>
                    <a:pt x="1" y="1"/>
                  </a:cubicBezTo>
                  <a:cubicBezTo>
                    <a:pt x="1" y="1"/>
                    <a:pt x="1" y="1"/>
                    <a:pt x="2" y="1"/>
                  </a:cubicBezTo>
                  <a:cubicBezTo>
                    <a:pt x="2" y="0"/>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0" name="Freeform 171"/>
            <p:cNvSpPr>
              <a:spLocks/>
            </p:cNvSpPr>
            <p:nvPr/>
          </p:nvSpPr>
          <p:spPr bwMode="auto">
            <a:xfrm>
              <a:off x="4387852" y="708026"/>
              <a:ext cx="280988" cy="96838"/>
            </a:xfrm>
            <a:custGeom>
              <a:avLst/>
              <a:gdLst>
                <a:gd name="T0" fmla="*/ 2 w 26"/>
                <a:gd name="T1" fmla="*/ 3 h 9"/>
                <a:gd name="T2" fmla="*/ 3 w 26"/>
                <a:gd name="T3" fmla="*/ 4 h 9"/>
                <a:gd name="T4" fmla="*/ 5 w 26"/>
                <a:gd name="T5" fmla="*/ 5 h 9"/>
                <a:gd name="T6" fmla="*/ 6 w 26"/>
                <a:gd name="T7" fmla="*/ 5 h 9"/>
                <a:gd name="T8" fmla="*/ 7 w 26"/>
                <a:gd name="T9" fmla="*/ 4 h 9"/>
                <a:gd name="T10" fmla="*/ 9 w 26"/>
                <a:gd name="T11" fmla="*/ 5 h 9"/>
                <a:gd name="T12" fmla="*/ 8 w 26"/>
                <a:gd name="T13" fmla="*/ 5 h 9"/>
                <a:gd name="T14" fmla="*/ 6 w 26"/>
                <a:gd name="T15" fmla="*/ 6 h 9"/>
                <a:gd name="T16" fmla="*/ 8 w 26"/>
                <a:gd name="T17" fmla="*/ 6 h 9"/>
                <a:gd name="T18" fmla="*/ 8 w 26"/>
                <a:gd name="T19" fmla="*/ 8 h 9"/>
                <a:gd name="T20" fmla="*/ 9 w 26"/>
                <a:gd name="T21" fmla="*/ 8 h 9"/>
                <a:gd name="T22" fmla="*/ 12 w 26"/>
                <a:gd name="T23" fmla="*/ 9 h 9"/>
                <a:gd name="T24" fmla="*/ 13 w 26"/>
                <a:gd name="T25" fmla="*/ 7 h 9"/>
                <a:gd name="T26" fmla="*/ 14 w 26"/>
                <a:gd name="T27" fmla="*/ 5 h 9"/>
                <a:gd name="T28" fmla="*/ 14 w 26"/>
                <a:gd name="T29" fmla="*/ 5 h 9"/>
                <a:gd name="T30" fmla="*/ 15 w 26"/>
                <a:gd name="T31" fmla="*/ 5 h 9"/>
                <a:gd name="T32" fmla="*/ 17 w 26"/>
                <a:gd name="T33" fmla="*/ 6 h 9"/>
                <a:gd name="T34" fmla="*/ 18 w 26"/>
                <a:gd name="T35" fmla="*/ 8 h 9"/>
                <a:gd name="T36" fmla="*/ 20 w 26"/>
                <a:gd name="T37" fmla="*/ 6 h 9"/>
                <a:gd name="T38" fmla="*/ 20 w 26"/>
                <a:gd name="T39" fmla="*/ 5 h 9"/>
                <a:gd name="T40" fmla="*/ 18 w 26"/>
                <a:gd name="T41" fmla="*/ 4 h 9"/>
                <a:gd name="T42" fmla="*/ 15 w 26"/>
                <a:gd name="T43" fmla="*/ 3 h 9"/>
                <a:gd name="T44" fmla="*/ 16 w 26"/>
                <a:gd name="T45" fmla="*/ 2 h 9"/>
                <a:gd name="T46" fmla="*/ 17 w 26"/>
                <a:gd name="T47" fmla="*/ 3 h 9"/>
                <a:gd name="T48" fmla="*/ 20 w 26"/>
                <a:gd name="T49" fmla="*/ 3 h 9"/>
                <a:gd name="T50" fmla="*/ 23 w 26"/>
                <a:gd name="T51" fmla="*/ 3 h 9"/>
                <a:gd name="T52" fmla="*/ 25 w 26"/>
                <a:gd name="T53" fmla="*/ 3 h 9"/>
                <a:gd name="T54" fmla="*/ 26 w 26"/>
                <a:gd name="T55" fmla="*/ 2 h 9"/>
                <a:gd name="T56" fmla="*/ 24 w 26"/>
                <a:gd name="T57" fmla="*/ 1 h 9"/>
                <a:gd name="T58" fmla="*/ 22 w 26"/>
                <a:gd name="T59" fmla="*/ 1 h 9"/>
                <a:gd name="T60" fmla="*/ 19 w 26"/>
                <a:gd name="T61" fmla="*/ 1 h 9"/>
                <a:gd name="T62" fmla="*/ 14 w 26"/>
                <a:gd name="T63" fmla="*/ 1 h 9"/>
                <a:gd name="T64" fmla="*/ 13 w 26"/>
                <a:gd name="T65" fmla="*/ 2 h 9"/>
                <a:gd name="T66" fmla="*/ 13 w 26"/>
                <a:gd name="T67" fmla="*/ 3 h 9"/>
                <a:gd name="T68" fmla="*/ 11 w 26"/>
                <a:gd name="T69" fmla="*/ 2 h 9"/>
                <a:gd name="T70" fmla="*/ 9 w 26"/>
                <a:gd name="T71" fmla="*/ 2 h 9"/>
                <a:gd name="T72" fmla="*/ 9 w 26"/>
                <a:gd name="T73" fmla="*/ 4 h 9"/>
                <a:gd name="T74" fmla="*/ 8 w 26"/>
                <a:gd name="T75" fmla="*/ 3 h 9"/>
                <a:gd name="T76" fmla="*/ 7 w 26"/>
                <a:gd name="T77" fmla="*/ 2 h 9"/>
                <a:gd name="T78" fmla="*/ 5 w 26"/>
                <a:gd name="T79" fmla="*/ 3 h 9"/>
                <a:gd name="T80" fmla="*/ 4 w 26"/>
                <a:gd name="T81" fmla="*/ 2 h 9"/>
                <a:gd name="T82" fmla="*/ 1 w 26"/>
                <a:gd name="T83" fmla="*/ 2 h 9"/>
                <a:gd name="T84" fmla="*/ 1 w 26"/>
                <a:gd name="T8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9">
                  <a:moveTo>
                    <a:pt x="1" y="3"/>
                  </a:moveTo>
                  <a:cubicBezTo>
                    <a:pt x="1" y="3"/>
                    <a:pt x="2" y="3"/>
                    <a:pt x="2" y="3"/>
                  </a:cubicBezTo>
                  <a:cubicBezTo>
                    <a:pt x="2" y="3"/>
                    <a:pt x="3" y="3"/>
                    <a:pt x="3" y="4"/>
                  </a:cubicBezTo>
                  <a:cubicBezTo>
                    <a:pt x="3" y="4"/>
                    <a:pt x="3" y="4"/>
                    <a:pt x="3" y="4"/>
                  </a:cubicBezTo>
                  <a:cubicBezTo>
                    <a:pt x="4" y="5"/>
                    <a:pt x="4" y="4"/>
                    <a:pt x="4" y="4"/>
                  </a:cubicBezTo>
                  <a:cubicBezTo>
                    <a:pt x="5" y="4"/>
                    <a:pt x="5" y="5"/>
                    <a:pt x="5" y="5"/>
                  </a:cubicBezTo>
                  <a:cubicBezTo>
                    <a:pt x="5" y="5"/>
                    <a:pt x="5" y="5"/>
                    <a:pt x="5" y="5"/>
                  </a:cubicBezTo>
                  <a:cubicBezTo>
                    <a:pt x="5" y="5"/>
                    <a:pt x="6" y="5"/>
                    <a:pt x="6" y="5"/>
                  </a:cubicBezTo>
                  <a:cubicBezTo>
                    <a:pt x="6" y="5"/>
                    <a:pt x="6" y="5"/>
                    <a:pt x="6" y="5"/>
                  </a:cubicBezTo>
                  <a:cubicBezTo>
                    <a:pt x="7" y="5"/>
                    <a:pt x="7" y="4"/>
                    <a:pt x="7" y="4"/>
                  </a:cubicBezTo>
                  <a:cubicBezTo>
                    <a:pt x="8" y="4"/>
                    <a:pt x="8" y="4"/>
                    <a:pt x="9" y="4"/>
                  </a:cubicBezTo>
                  <a:cubicBezTo>
                    <a:pt x="9" y="5"/>
                    <a:pt x="9" y="5"/>
                    <a:pt x="9" y="5"/>
                  </a:cubicBezTo>
                  <a:cubicBezTo>
                    <a:pt x="9" y="5"/>
                    <a:pt x="9" y="5"/>
                    <a:pt x="9" y="5"/>
                  </a:cubicBezTo>
                  <a:cubicBezTo>
                    <a:pt x="8" y="5"/>
                    <a:pt x="8" y="5"/>
                    <a:pt x="8" y="5"/>
                  </a:cubicBezTo>
                  <a:cubicBezTo>
                    <a:pt x="7" y="5"/>
                    <a:pt x="7" y="5"/>
                    <a:pt x="7" y="6"/>
                  </a:cubicBezTo>
                  <a:cubicBezTo>
                    <a:pt x="7" y="6"/>
                    <a:pt x="6" y="6"/>
                    <a:pt x="6" y="6"/>
                  </a:cubicBezTo>
                  <a:cubicBezTo>
                    <a:pt x="6" y="6"/>
                    <a:pt x="6" y="6"/>
                    <a:pt x="7" y="6"/>
                  </a:cubicBezTo>
                  <a:cubicBezTo>
                    <a:pt x="7" y="7"/>
                    <a:pt x="8" y="6"/>
                    <a:pt x="8" y="6"/>
                  </a:cubicBezTo>
                  <a:cubicBezTo>
                    <a:pt x="8" y="7"/>
                    <a:pt x="7" y="7"/>
                    <a:pt x="7" y="7"/>
                  </a:cubicBezTo>
                  <a:cubicBezTo>
                    <a:pt x="7" y="7"/>
                    <a:pt x="7" y="7"/>
                    <a:pt x="8" y="8"/>
                  </a:cubicBezTo>
                  <a:cubicBezTo>
                    <a:pt x="8" y="8"/>
                    <a:pt x="8" y="7"/>
                    <a:pt x="8" y="7"/>
                  </a:cubicBezTo>
                  <a:cubicBezTo>
                    <a:pt x="9" y="7"/>
                    <a:pt x="9" y="8"/>
                    <a:pt x="9" y="8"/>
                  </a:cubicBezTo>
                  <a:cubicBezTo>
                    <a:pt x="10" y="8"/>
                    <a:pt x="10" y="8"/>
                    <a:pt x="10" y="9"/>
                  </a:cubicBezTo>
                  <a:cubicBezTo>
                    <a:pt x="11" y="9"/>
                    <a:pt x="11" y="9"/>
                    <a:pt x="12" y="9"/>
                  </a:cubicBezTo>
                  <a:cubicBezTo>
                    <a:pt x="12" y="9"/>
                    <a:pt x="12" y="9"/>
                    <a:pt x="12" y="8"/>
                  </a:cubicBezTo>
                  <a:cubicBezTo>
                    <a:pt x="13" y="8"/>
                    <a:pt x="13" y="8"/>
                    <a:pt x="13" y="7"/>
                  </a:cubicBezTo>
                  <a:cubicBezTo>
                    <a:pt x="13" y="7"/>
                    <a:pt x="13" y="7"/>
                    <a:pt x="14" y="7"/>
                  </a:cubicBezTo>
                  <a:cubicBezTo>
                    <a:pt x="14" y="6"/>
                    <a:pt x="14" y="6"/>
                    <a:pt x="14" y="5"/>
                  </a:cubicBezTo>
                  <a:cubicBezTo>
                    <a:pt x="14" y="5"/>
                    <a:pt x="14" y="5"/>
                    <a:pt x="14" y="5"/>
                  </a:cubicBezTo>
                  <a:cubicBezTo>
                    <a:pt x="14" y="5"/>
                    <a:pt x="14" y="5"/>
                    <a:pt x="14" y="5"/>
                  </a:cubicBezTo>
                  <a:cubicBezTo>
                    <a:pt x="14" y="4"/>
                    <a:pt x="15" y="5"/>
                    <a:pt x="15" y="5"/>
                  </a:cubicBezTo>
                  <a:cubicBezTo>
                    <a:pt x="15" y="5"/>
                    <a:pt x="15" y="5"/>
                    <a:pt x="15" y="5"/>
                  </a:cubicBezTo>
                  <a:cubicBezTo>
                    <a:pt x="16" y="5"/>
                    <a:pt x="16" y="5"/>
                    <a:pt x="16" y="5"/>
                  </a:cubicBezTo>
                  <a:cubicBezTo>
                    <a:pt x="17" y="6"/>
                    <a:pt x="17" y="6"/>
                    <a:pt x="17" y="6"/>
                  </a:cubicBezTo>
                  <a:cubicBezTo>
                    <a:pt x="17" y="7"/>
                    <a:pt x="17" y="7"/>
                    <a:pt x="18" y="7"/>
                  </a:cubicBezTo>
                  <a:cubicBezTo>
                    <a:pt x="18" y="8"/>
                    <a:pt x="18" y="8"/>
                    <a:pt x="18" y="8"/>
                  </a:cubicBezTo>
                  <a:cubicBezTo>
                    <a:pt x="19" y="8"/>
                    <a:pt x="19" y="7"/>
                    <a:pt x="20" y="7"/>
                  </a:cubicBezTo>
                  <a:cubicBezTo>
                    <a:pt x="20" y="7"/>
                    <a:pt x="20" y="6"/>
                    <a:pt x="20" y="6"/>
                  </a:cubicBezTo>
                  <a:cubicBezTo>
                    <a:pt x="20" y="5"/>
                    <a:pt x="20" y="5"/>
                    <a:pt x="20" y="5"/>
                  </a:cubicBezTo>
                  <a:cubicBezTo>
                    <a:pt x="20" y="5"/>
                    <a:pt x="20" y="5"/>
                    <a:pt x="20" y="5"/>
                  </a:cubicBezTo>
                  <a:cubicBezTo>
                    <a:pt x="19" y="5"/>
                    <a:pt x="19" y="4"/>
                    <a:pt x="19" y="4"/>
                  </a:cubicBezTo>
                  <a:cubicBezTo>
                    <a:pt x="19" y="4"/>
                    <a:pt x="18" y="4"/>
                    <a:pt x="18" y="4"/>
                  </a:cubicBezTo>
                  <a:cubicBezTo>
                    <a:pt x="17" y="4"/>
                    <a:pt x="17" y="3"/>
                    <a:pt x="17" y="3"/>
                  </a:cubicBezTo>
                  <a:cubicBezTo>
                    <a:pt x="16" y="3"/>
                    <a:pt x="16" y="3"/>
                    <a:pt x="15" y="3"/>
                  </a:cubicBezTo>
                  <a:cubicBezTo>
                    <a:pt x="15" y="3"/>
                    <a:pt x="15" y="3"/>
                    <a:pt x="15" y="3"/>
                  </a:cubicBezTo>
                  <a:cubicBezTo>
                    <a:pt x="15" y="2"/>
                    <a:pt x="15" y="3"/>
                    <a:pt x="16" y="2"/>
                  </a:cubicBezTo>
                  <a:cubicBezTo>
                    <a:pt x="16" y="2"/>
                    <a:pt x="17" y="2"/>
                    <a:pt x="17" y="2"/>
                  </a:cubicBezTo>
                  <a:cubicBezTo>
                    <a:pt x="17" y="2"/>
                    <a:pt x="17" y="3"/>
                    <a:pt x="17" y="3"/>
                  </a:cubicBezTo>
                  <a:cubicBezTo>
                    <a:pt x="17" y="3"/>
                    <a:pt x="18" y="3"/>
                    <a:pt x="18" y="3"/>
                  </a:cubicBezTo>
                  <a:cubicBezTo>
                    <a:pt x="19" y="3"/>
                    <a:pt x="19" y="3"/>
                    <a:pt x="20" y="3"/>
                  </a:cubicBezTo>
                  <a:cubicBezTo>
                    <a:pt x="20" y="3"/>
                    <a:pt x="20" y="3"/>
                    <a:pt x="21" y="3"/>
                  </a:cubicBezTo>
                  <a:cubicBezTo>
                    <a:pt x="22" y="4"/>
                    <a:pt x="22" y="3"/>
                    <a:pt x="23" y="3"/>
                  </a:cubicBezTo>
                  <a:cubicBezTo>
                    <a:pt x="23" y="3"/>
                    <a:pt x="23" y="3"/>
                    <a:pt x="23" y="3"/>
                  </a:cubicBezTo>
                  <a:cubicBezTo>
                    <a:pt x="24" y="3"/>
                    <a:pt x="24" y="3"/>
                    <a:pt x="25" y="3"/>
                  </a:cubicBezTo>
                  <a:cubicBezTo>
                    <a:pt x="25" y="3"/>
                    <a:pt x="25" y="2"/>
                    <a:pt x="25" y="2"/>
                  </a:cubicBezTo>
                  <a:cubicBezTo>
                    <a:pt x="26" y="2"/>
                    <a:pt x="26" y="2"/>
                    <a:pt x="26" y="2"/>
                  </a:cubicBezTo>
                  <a:cubicBezTo>
                    <a:pt x="26" y="1"/>
                    <a:pt x="26" y="1"/>
                    <a:pt x="26" y="1"/>
                  </a:cubicBezTo>
                  <a:cubicBezTo>
                    <a:pt x="26" y="0"/>
                    <a:pt x="25" y="1"/>
                    <a:pt x="24" y="1"/>
                  </a:cubicBezTo>
                  <a:cubicBezTo>
                    <a:pt x="24" y="1"/>
                    <a:pt x="24" y="1"/>
                    <a:pt x="23" y="1"/>
                  </a:cubicBezTo>
                  <a:cubicBezTo>
                    <a:pt x="22" y="1"/>
                    <a:pt x="22" y="1"/>
                    <a:pt x="22" y="1"/>
                  </a:cubicBezTo>
                  <a:cubicBezTo>
                    <a:pt x="21" y="1"/>
                    <a:pt x="21" y="1"/>
                    <a:pt x="20" y="1"/>
                  </a:cubicBezTo>
                  <a:cubicBezTo>
                    <a:pt x="20" y="1"/>
                    <a:pt x="19" y="1"/>
                    <a:pt x="19" y="1"/>
                  </a:cubicBezTo>
                  <a:cubicBezTo>
                    <a:pt x="18" y="1"/>
                    <a:pt x="18" y="1"/>
                    <a:pt x="17" y="1"/>
                  </a:cubicBezTo>
                  <a:cubicBezTo>
                    <a:pt x="16" y="1"/>
                    <a:pt x="15" y="1"/>
                    <a:pt x="14" y="1"/>
                  </a:cubicBezTo>
                  <a:cubicBezTo>
                    <a:pt x="14" y="1"/>
                    <a:pt x="13" y="1"/>
                    <a:pt x="13" y="1"/>
                  </a:cubicBezTo>
                  <a:cubicBezTo>
                    <a:pt x="12" y="1"/>
                    <a:pt x="13" y="2"/>
                    <a:pt x="13" y="2"/>
                  </a:cubicBezTo>
                  <a:cubicBezTo>
                    <a:pt x="13" y="2"/>
                    <a:pt x="14" y="2"/>
                    <a:pt x="14" y="3"/>
                  </a:cubicBezTo>
                  <a:cubicBezTo>
                    <a:pt x="13" y="3"/>
                    <a:pt x="13" y="3"/>
                    <a:pt x="13" y="3"/>
                  </a:cubicBezTo>
                  <a:cubicBezTo>
                    <a:pt x="13" y="4"/>
                    <a:pt x="12" y="3"/>
                    <a:pt x="12" y="3"/>
                  </a:cubicBezTo>
                  <a:cubicBezTo>
                    <a:pt x="12" y="3"/>
                    <a:pt x="12" y="3"/>
                    <a:pt x="11" y="2"/>
                  </a:cubicBezTo>
                  <a:cubicBezTo>
                    <a:pt x="11" y="2"/>
                    <a:pt x="11" y="2"/>
                    <a:pt x="10" y="2"/>
                  </a:cubicBezTo>
                  <a:cubicBezTo>
                    <a:pt x="10" y="2"/>
                    <a:pt x="9" y="2"/>
                    <a:pt x="9" y="2"/>
                  </a:cubicBezTo>
                  <a:cubicBezTo>
                    <a:pt x="9" y="2"/>
                    <a:pt x="10" y="3"/>
                    <a:pt x="10" y="3"/>
                  </a:cubicBezTo>
                  <a:cubicBezTo>
                    <a:pt x="9" y="3"/>
                    <a:pt x="9" y="4"/>
                    <a:pt x="9" y="4"/>
                  </a:cubicBezTo>
                  <a:cubicBezTo>
                    <a:pt x="9" y="4"/>
                    <a:pt x="9" y="3"/>
                    <a:pt x="9" y="3"/>
                  </a:cubicBezTo>
                  <a:cubicBezTo>
                    <a:pt x="8" y="3"/>
                    <a:pt x="8" y="3"/>
                    <a:pt x="8" y="3"/>
                  </a:cubicBezTo>
                  <a:cubicBezTo>
                    <a:pt x="8" y="3"/>
                    <a:pt x="7" y="2"/>
                    <a:pt x="7" y="2"/>
                  </a:cubicBezTo>
                  <a:cubicBezTo>
                    <a:pt x="7" y="2"/>
                    <a:pt x="7" y="2"/>
                    <a:pt x="7" y="2"/>
                  </a:cubicBezTo>
                  <a:cubicBezTo>
                    <a:pt x="6" y="2"/>
                    <a:pt x="6" y="2"/>
                    <a:pt x="6" y="3"/>
                  </a:cubicBezTo>
                  <a:cubicBezTo>
                    <a:pt x="6" y="3"/>
                    <a:pt x="6" y="3"/>
                    <a:pt x="5" y="3"/>
                  </a:cubicBezTo>
                  <a:cubicBezTo>
                    <a:pt x="5" y="4"/>
                    <a:pt x="5" y="3"/>
                    <a:pt x="5" y="2"/>
                  </a:cubicBezTo>
                  <a:cubicBezTo>
                    <a:pt x="4" y="2"/>
                    <a:pt x="4" y="2"/>
                    <a:pt x="4" y="2"/>
                  </a:cubicBezTo>
                  <a:cubicBezTo>
                    <a:pt x="4" y="1"/>
                    <a:pt x="3" y="2"/>
                    <a:pt x="2" y="2"/>
                  </a:cubicBezTo>
                  <a:cubicBezTo>
                    <a:pt x="2" y="2"/>
                    <a:pt x="2" y="2"/>
                    <a:pt x="1" y="2"/>
                  </a:cubicBezTo>
                  <a:cubicBezTo>
                    <a:pt x="1" y="2"/>
                    <a:pt x="0" y="2"/>
                    <a:pt x="0" y="3"/>
                  </a:cubicBezTo>
                  <a:cubicBezTo>
                    <a:pt x="1"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1" name="Freeform 172"/>
            <p:cNvSpPr>
              <a:spLocks/>
            </p:cNvSpPr>
            <p:nvPr/>
          </p:nvSpPr>
          <p:spPr bwMode="auto">
            <a:xfrm>
              <a:off x="6892927" y="3119439"/>
              <a:ext cx="22225" cy="20638"/>
            </a:xfrm>
            <a:custGeom>
              <a:avLst/>
              <a:gdLst>
                <a:gd name="T0" fmla="*/ 1 w 2"/>
                <a:gd name="T1" fmla="*/ 2 h 2"/>
                <a:gd name="T2" fmla="*/ 1 w 2"/>
                <a:gd name="T3" fmla="*/ 2 h 2"/>
                <a:gd name="T4" fmla="*/ 2 w 2"/>
                <a:gd name="T5" fmla="*/ 2 h 2"/>
                <a:gd name="T6" fmla="*/ 2 w 2"/>
                <a:gd name="T7" fmla="*/ 1 h 2"/>
                <a:gd name="T8" fmla="*/ 1 w 2"/>
                <a:gd name="T9" fmla="*/ 0 h 2"/>
                <a:gd name="T10" fmla="*/ 0 w 2"/>
                <a:gd name="T11" fmla="*/ 0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2" y="2"/>
                    <a:pt x="2" y="2"/>
                    <a:pt x="2" y="2"/>
                  </a:cubicBezTo>
                  <a:cubicBezTo>
                    <a:pt x="2" y="2"/>
                    <a:pt x="2" y="1"/>
                    <a:pt x="2" y="1"/>
                  </a:cubicBezTo>
                  <a:cubicBezTo>
                    <a:pt x="2" y="1"/>
                    <a:pt x="2" y="0"/>
                    <a:pt x="1" y="0"/>
                  </a:cubicBezTo>
                  <a:cubicBezTo>
                    <a:pt x="1" y="0"/>
                    <a:pt x="1" y="0"/>
                    <a:pt x="0" y="0"/>
                  </a:cubicBezTo>
                  <a:cubicBezTo>
                    <a:pt x="0" y="0"/>
                    <a:pt x="0" y="0"/>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2" name="Freeform 173"/>
            <p:cNvSpPr>
              <a:spLocks/>
            </p:cNvSpPr>
            <p:nvPr/>
          </p:nvSpPr>
          <p:spPr bwMode="auto">
            <a:xfrm>
              <a:off x="7486652" y="3270251"/>
              <a:ext cx="11113" cy="22225"/>
            </a:xfrm>
            <a:custGeom>
              <a:avLst/>
              <a:gdLst>
                <a:gd name="T0" fmla="*/ 1 w 1"/>
                <a:gd name="T1" fmla="*/ 1 h 2"/>
                <a:gd name="T2" fmla="*/ 1 w 1"/>
                <a:gd name="T3" fmla="*/ 1 h 2"/>
                <a:gd name="T4" fmla="*/ 1 w 1"/>
                <a:gd name="T5" fmla="*/ 0 h 2"/>
                <a:gd name="T6" fmla="*/ 1 w 1"/>
                <a:gd name="T7" fmla="*/ 1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0"/>
                    <a:pt x="1" y="0"/>
                  </a:cubicBezTo>
                  <a:cubicBezTo>
                    <a:pt x="1" y="0"/>
                    <a:pt x="1" y="0"/>
                    <a:pt x="1" y="1"/>
                  </a:cubicBezTo>
                  <a:cubicBezTo>
                    <a:pt x="0" y="1"/>
                    <a:pt x="0" y="1"/>
                    <a:pt x="0" y="1"/>
                  </a:cubicBezTo>
                  <a:cubicBezTo>
                    <a:pt x="1" y="2"/>
                    <a:pt x="1" y="2"/>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3" name="Freeform 174"/>
            <p:cNvSpPr>
              <a:spLocks/>
            </p:cNvSpPr>
            <p:nvPr/>
          </p:nvSpPr>
          <p:spPr bwMode="auto">
            <a:xfrm>
              <a:off x="6924677" y="3151189"/>
              <a:ext cx="11113" cy="11113"/>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1"/>
                    <a:pt x="1" y="1"/>
                  </a:cubicBezTo>
                  <a:cubicBezTo>
                    <a:pt x="1"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4" name="Freeform 175"/>
            <p:cNvSpPr>
              <a:spLocks/>
            </p:cNvSpPr>
            <p:nvPr/>
          </p:nvSpPr>
          <p:spPr bwMode="auto">
            <a:xfrm>
              <a:off x="5262564" y="3270251"/>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5" name="Freeform 176"/>
            <p:cNvSpPr>
              <a:spLocks/>
            </p:cNvSpPr>
            <p:nvPr/>
          </p:nvSpPr>
          <p:spPr bwMode="auto">
            <a:xfrm>
              <a:off x="7853364" y="1649414"/>
              <a:ext cx="22225" cy="20638"/>
            </a:xfrm>
            <a:custGeom>
              <a:avLst/>
              <a:gdLst>
                <a:gd name="T0" fmla="*/ 2 w 2"/>
                <a:gd name="T1" fmla="*/ 0 h 2"/>
                <a:gd name="T2" fmla="*/ 1 w 2"/>
                <a:gd name="T3" fmla="*/ 1 h 2"/>
                <a:gd name="T4" fmla="*/ 1 w 2"/>
                <a:gd name="T5" fmla="*/ 2 h 2"/>
                <a:gd name="T6" fmla="*/ 2 w 2"/>
                <a:gd name="T7" fmla="*/ 2 h 2"/>
                <a:gd name="T8" fmla="*/ 2 w 2"/>
                <a:gd name="T9" fmla="*/ 1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1"/>
                    <a:pt x="1" y="1"/>
                  </a:cubicBezTo>
                  <a:cubicBezTo>
                    <a:pt x="1" y="1"/>
                    <a:pt x="0" y="2"/>
                    <a:pt x="1" y="2"/>
                  </a:cubicBezTo>
                  <a:cubicBezTo>
                    <a:pt x="1" y="2"/>
                    <a:pt x="1" y="2"/>
                    <a:pt x="2" y="2"/>
                  </a:cubicBezTo>
                  <a:cubicBezTo>
                    <a:pt x="2" y="2"/>
                    <a:pt x="2" y="1"/>
                    <a:pt x="2" y="1"/>
                  </a:cubicBezTo>
                  <a:cubicBezTo>
                    <a:pt x="2" y="1"/>
                    <a:pt x="2" y="1"/>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6" name="Freeform 177"/>
            <p:cNvSpPr>
              <a:spLocks/>
            </p:cNvSpPr>
            <p:nvPr/>
          </p:nvSpPr>
          <p:spPr bwMode="auto">
            <a:xfrm>
              <a:off x="7821614" y="1670051"/>
              <a:ext cx="31750" cy="44450"/>
            </a:xfrm>
            <a:custGeom>
              <a:avLst/>
              <a:gdLst>
                <a:gd name="T0" fmla="*/ 2 w 3"/>
                <a:gd name="T1" fmla="*/ 2 h 4"/>
                <a:gd name="T2" fmla="*/ 3 w 3"/>
                <a:gd name="T3" fmla="*/ 1 h 4"/>
                <a:gd name="T4" fmla="*/ 2 w 3"/>
                <a:gd name="T5" fmla="*/ 0 h 4"/>
                <a:gd name="T6" fmla="*/ 1 w 3"/>
                <a:gd name="T7" fmla="*/ 1 h 4"/>
                <a:gd name="T8" fmla="*/ 0 w 3"/>
                <a:gd name="T9" fmla="*/ 2 h 4"/>
                <a:gd name="T10" fmla="*/ 0 w 3"/>
                <a:gd name="T11" fmla="*/ 3 h 4"/>
                <a:gd name="T12" fmla="*/ 0 w 3"/>
                <a:gd name="T13" fmla="*/ 3 h 4"/>
                <a:gd name="T14" fmla="*/ 1 w 3"/>
                <a:gd name="T15" fmla="*/ 3 h 4"/>
                <a:gd name="T16" fmla="*/ 1 w 3"/>
                <a:gd name="T17" fmla="*/ 2 h 4"/>
                <a:gd name="T18" fmla="*/ 2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2"/>
                  </a:moveTo>
                  <a:cubicBezTo>
                    <a:pt x="2" y="1"/>
                    <a:pt x="3" y="1"/>
                    <a:pt x="3" y="1"/>
                  </a:cubicBezTo>
                  <a:cubicBezTo>
                    <a:pt x="2" y="0"/>
                    <a:pt x="2" y="0"/>
                    <a:pt x="2" y="0"/>
                  </a:cubicBezTo>
                  <a:cubicBezTo>
                    <a:pt x="1" y="0"/>
                    <a:pt x="1" y="0"/>
                    <a:pt x="1" y="1"/>
                  </a:cubicBezTo>
                  <a:cubicBezTo>
                    <a:pt x="0" y="1"/>
                    <a:pt x="0" y="1"/>
                    <a:pt x="0" y="2"/>
                  </a:cubicBezTo>
                  <a:cubicBezTo>
                    <a:pt x="0" y="2"/>
                    <a:pt x="0" y="2"/>
                    <a:pt x="0" y="3"/>
                  </a:cubicBezTo>
                  <a:cubicBezTo>
                    <a:pt x="0" y="3"/>
                    <a:pt x="0" y="3"/>
                    <a:pt x="0" y="3"/>
                  </a:cubicBezTo>
                  <a:cubicBezTo>
                    <a:pt x="1" y="4"/>
                    <a:pt x="1" y="3"/>
                    <a:pt x="1" y="3"/>
                  </a:cubicBezTo>
                  <a:cubicBezTo>
                    <a:pt x="2" y="3"/>
                    <a:pt x="1" y="2"/>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7" name="Freeform 178"/>
            <p:cNvSpPr>
              <a:spLocks/>
            </p:cNvSpPr>
            <p:nvPr/>
          </p:nvSpPr>
          <p:spPr bwMode="auto">
            <a:xfrm>
              <a:off x="7486652" y="1400176"/>
              <a:ext cx="227013" cy="258763"/>
            </a:xfrm>
            <a:custGeom>
              <a:avLst/>
              <a:gdLst>
                <a:gd name="T0" fmla="*/ 19 w 21"/>
                <a:gd name="T1" fmla="*/ 22 h 24"/>
                <a:gd name="T2" fmla="*/ 18 w 21"/>
                <a:gd name="T3" fmla="*/ 20 h 24"/>
                <a:gd name="T4" fmla="*/ 17 w 21"/>
                <a:gd name="T5" fmla="*/ 20 h 24"/>
                <a:gd name="T6" fmla="*/ 16 w 21"/>
                <a:gd name="T7" fmla="*/ 19 h 24"/>
                <a:gd name="T8" fmla="*/ 15 w 21"/>
                <a:gd name="T9" fmla="*/ 18 h 24"/>
                <a:gd name="T10" fmla="*/ 15 w 21"/>
                <a:gd name="T11" fmla="*/ 16 h 24"/>
                <a:gd name="T12" fmla="*/ 14 w 21"/>
                <a:gd name="T13" fmla="*/ 16 h 24"/>
                <a:gd name="T14" fmla="*/ 15 w 21"/>
                <a:gd name="T15" fmla="*/ 15 h 24"/>
                <a:gd name="T16" fmla="*/ 16 w 21"/>
                <a:gd name="T17" fmla="*/ 15 h 24"/>
                <a:gd name="T18" fmla="*/ 17 w 21"/>
                <a:gd name="T19" fmla="*/ 16 h 24"/>
                <a:gd name="T20" fmla="*/ 17 w 21"/>
                <a:gd name="T21" fmla="*/ 17 h 24"/>
                <a:gd name="T22" fmla="*/ 18 w 21"/>
                <a:gd name="T23" fmla="*/ 16 h 24"/>
                <a:gd name="T24" fmla="*/ 18 w 21"/>
                <a:gd name="T25" fmla="*/ 15 h 24"/>
                <a:gd name="T26" fmla="*/ 17 w 21"/>
                <a:gd name="T27" fmla="*/ 15 h 24"/>
                <a:gd name="T28" fmla="*/ 16 w 21"/>
                <a:gd name="T29" fmla="*/ 14 h 24"/>
                <a:gd name="T30" fmla="*/ 16 w 21"/>
                <a:gd name="T31" fmla="*/ 14 h 24"/>
                <a:gd name="T32" fmla="*/ 14 w 21"/>
                <a:gd name="T33" fmla="*/ 13 h 24"/>
                <a:gd name="T34" fmla="*/ 13 w 21"/>
                <a:gd name="T35" fmla="*/ 12 h 24"/>
                <a:gd name="T36" fmla="*/ 12 w 21"/>
                <a:gd name="T37" fmla="*/ 11 h 24"/>
                <a:gd name="T38" fmla="*/ 11 w 21"/>
                <a:gd name="T39" fmla="*/ 10 h 24"/>
                <a:gd name="T40" fmla="*/ 11 w 21"/>
                <a:gd name="T41" fmla="*/ 9 h 24"/>
                <a:gd name="T42" fmla="*/ 10 w 21"/>
                <a:gd name="T43" fmla="*/ 8 h 24"/>
                <a:gd name="T44" fmla="*/ 9 w 21"/>
                <a:gd name="T45" fmla="*/ 8 h 24"/>
                <a:gd name="T46" fmla="*/ 8 w 21"/>
                <a:gd name="T47" fmla="*/ 7 h 24"/>
                <a:gd name="T48" fmla="*/ 7 w 21"/>
                <a:gd name="T49" fmla="*/ 7 h 24"/>
                <a:gd name="T50" fmla="*/ 7 w 21"/>
                <a:gd name="T51" fmla="*/ 6 h 24"/>
                <a:gd name="T52" fmla="*/ 6 w 21"/>
                <a:gd name="T53" fmla="*/ 5 h 24"/>
                <a:gd name="T54" fmla="*/ 5 w 21"/>
                <a:gd name="T55" fmla="*/ 3 h 24"/>
                <a:gd name="T56" fmla="*/ 4 w 21"/>
                <a:gd name="T57" fmla="*/ 2 h 24"/>
                <a:gd name="T58" fmla="*/ 3 w 21"/>
                <a:gd name="T59" fmla="*/ 2 h 24"/>
                <a:gd name="T60" fmla="*/ 2 w 21"/>
                <a:gd name="T61" fmla="*/ 1 h 24"/>
                <a:gd name="T62" fmla="*/ 1 w 21"/>
                <a:gd name="T63" fmla="*/ 1 h 24"/>
                <a:gd name="T64" fmla="*/ 0 w 21"/>
                <a:gd name="T65" fmla="*/ 0 h 24"/>
                <a:gd name="T66" fmla="*/ 1 w 21"/>
                <a:gd name="T67" fmla="*/ 1 h 24"/>
                <a:gd name="T68" fmla="*/ 1 w 21"/>
                <a:gd name="T69" fmla="*/ 2 h 24"/>
                <a:gd name="T70" fmla="*/ 1 w 21"/>
                <a:gd name="T71" fmla="*/ 3 h 24"/>
                <a:gd name="T72" fmla="*/ 2 w 21"/>
                <a:gd name="T73" fmla="*/ 5 h 24"/>
                <a:gd name="T74" fmla="*/ 4 w 21"/>
                <a:gd name="T75" fmla="*/ 6 h 24"/>
                <a:gd name="T76" fmla="*/ 5 w 21"/>
                <a:gd name="T77" fmla="*/ 8 h 24"/>
                <a:gd name="T78" fmla="*/ 6 w 21"/>
                <a:gd name="T79" fmla="*/ 8 h 24"/>
                <a:gd name="T80" fmla="*/ 7 w 21"/>
                <a:gd name="T81" fmla="*/ 9 h 24"/>
                <a:gd name="T82" fmla="*/ 8 w 21"/>
                <a:gd name="T83" fmla="*/ 10 h 24"/>
                <a:gd name="T84" fmla="*/ 9 w 21"/>
                <a:gd name="T85" fmla="*/ 11 h 24"/>
                <a:gd name="T86" fmla="*/ 9 w 21"/>
                <a:gd name="T87" fmla="*/ 13 h 24"/>
                <a:gd name="T88" fmla="*/ 11 w 21"/>
                <a:gd name="T89" fmla="*/ 14 h 24"/>
                <a:gd name="T90" fmla="*/ 12 w 21"/>
                <a:gd name="T91" fmla="*/ 16 h 24"/>
                <a:gd name="T92" fmla="*/ 12 w 21"/>
                <a:gd name="T93" fmla="*/ 17 h 24"/>
                <a:gd name="T94" fmla="*/ 14 w 21"/>
                <a:gd name="T95" fmla="*/ 18 h 24"/>
                <a:gd name="T96" fmla="*/ 14 w 21"/>
                <a:gd name="T97" fmla="*/ 19 h 24"/>
                <a:gd name="T98" fmla="*/ 14 w 21"/>
                <a:gd name="T99" fmla="*/ 20 h 24"/>
                <a:gd name="T100" fmla="*/ 15 w 21"/>
                <a:gd name="T101" fmla="*/ 21 h 24"/>
                <a:gd name="T102" fmla="*/ 16 w 21"/>
                <a:gd name="T103" fmla="*/ 22 h 24"/>
                <a:gd name="T104" fmla="*/ 16 w 21"/>
                <a:gd name="T105" fmla="*/ 23 h 24"/>
                <a:gd name="T106" fmla="*/ 18 w 21"/>
                <a:gd name="T107" fmla="*/ 24 h 24"/>
                <a:gd name="T108" fmla="*/ 18 w 21"/>
                <a:gd name="T109" fmla="*/ 22 h 24"/>
                <a:gd name="T110" fmla="*/ 18 w 21"/>
                <a:gd name="T111" fmla="*/ 22 h 24"/>
                <a:gd name="T112" fmla="*/ 19 w 21"/>
                <a:gd name="T113" fmla="*/ 23 h 24"/>
                <a:gd name="T114" fmla="*/ 21 w 21"/>
                <a:gd name="T115" fmla="*/ 23 h 24"/>
                <a:gd name="T116" fmla="*/ 19 w 21"/>
                <a:gd name="T1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 h="24">
                  <a:moveTo>
                    <a:pt x="19" y="22"/>
                  </a:moveTo>
                  <a:cubicBezTo>
                    <a:pt x="19" y="21"/>
                    <a:pt x="18" y="21"/>
                    <a:pt x="18" y="20"/>
                  </a:cubicBezTo>
                  <a:cubicBezTo>
                    <a:pt x="17" y="20"/>
                    <a:pt x="17" y="20"/>
                    <a:pt x="17" y="20"/>
                  </a:cubicBezTo>
                  <a:cubicBezTo>
                    <a:pt x="17" y="19"/>
                    <a:pt x="16" y="19"/>
                    <a:pt x="16" y="19"/>
                  </a:cubicBezTo>
                  <a:cubicBezTo>
                    <a:pt x="16" y="19"/>
                    <a:pt x="16" y="18"/>
                    <a:pt x="15" y="18"/>
                  </a:cubicBezTo>
                  <a:cubicBezTo>
                    <a:pt x="15" y="17"/>
                    <a:pt x="15" y="17"/>
                    <a:pt x="15" y="16"/>
                  </a:cubicBezTo>
                  <a:cubicBezTo>
                    <a:pt x="15" y="16"/>
                    <a:pt x="14" y="16"/>
                    <a:pt x="14" y="16"/>
                  </a:cubicBezTo>
                  <a:cubicBezTo>
                    <a:pt x="14" y="15"/>
                    <a:pt x="14" y="15"/>
                    <a:pt x="15" y="15"/>
                  </a:cubicBezTo>
                  <a:cubicBezTo>
                    <a:pt x="15" y="15"/>
                    <a:pt x="15" y="15"/>
                    <a:pt x="16" y="15"/>
                  </a:cubicBezTo>
                  <a:cubicBezTo>
                    <a:pt x="16" y="15"/>
                    <a:pt x="16" y="16"/>
                    <a:pt x="17" y="16"/>
                  </a:cubicBezTo>
                  <a:cubicBezTo>
                    <a:pt x="17" y="16"/>
                    <a:pt x="17" y="17"/>
                    <a:pt x="17" y="17"/>
                  </a:cubicBezTo>
                  <a:cubicBezTo>
                    <a:pt x="18" y="17"/>
                    <a:pt x="18" y="17"/>
                    <a:pt x="18" y="16"/>
                  </a:cubicBezTo>
                  <a:cubicBezTo>
                    <a:pt x="19" y="16"/>
                    <a:pt x="18" y="16"/>
                    <a:pt x="18" y="15"/>
                  </a:cubicBezTo>
                  <a:cubicBezTo>
                    <a:pt x="17" y="15"/>
                    <a:pt x="17" y="15"/>
                    <a:pt x="17" y="15"/>
                  </a:cubicBezTo>
                  <a:cubicBezTo>
                    <a:pt x="17" y="15"/>
                    <a:pt x="17" y="15"/>
                    <a:pt x="16" y="14"/>
                  </a:cubicBezTo>
                  <a:cubicBezTo>
                    <a:pt x="16" y="14"/>
                    <a:pt x="16" y="14"/>
                    <a:pt x="16" y="14"/>
                  </a:cubicBezTo>
                  <a:cubicBezTo>
                    <a:pt x="15" y="13"/>
                    <a:pt x="15" y="13"/>
                    <a:pt x="14" y="13"/>
                  </a:cubicBezTo>
                  <a:cubicBezTo>
                    <a:pt x="14" y="12"/>
                    <a:pt x="14" y="12"/>
                    <a:pt x="13" y="12"/>
                  </a:cubicBezTo>
                  <a:cubicBezTo>
                    <a:pt x="13" y="12"/>
                    <a:pt x="13" y="12"/>
                    <a:pt x="12" y="11"/>
                  </a:cubicBezTo>
                  <a:cubicBezTo>
                    <a:pt x="12" y="11"/>
                    <a:pt x="12" y="11"/>
                    <a:pt x="11" y="10"/>
                  </a:cubicBezTo>
                  <a:cubicBezTo>
                    <a:pt x="11" y="10"/>
                    <a:pt x="11" y="10"/>
                    <a:pt x="11" y="9"/>
                  </a:cubicBezTo>
                  <a:cubicBezTo>
                    <a:pt x="11" y="9"/>
                    <a:pt x="10" y="8"/>
                    <a:pt x="10" y="8"/>
                  </a:cubicBezTo>
                  <a:cubicBezTo>
                    <a:pt x="10" y="8"/>
                    <a:pt x="9" y="8"/>
                    <a:pt x="9" y="8"/>
                  </a:cubicBezTo>
                  <a:cubicBezTo>
                    <a:pt x="8" y="8"/>
                    <a:pt x="9" y="7"/>
                    <a:pt x="8" y="7"/>
                  </a:cubicBezTo>
                  <a:cubicBezTo>
                    <a:pt x="8" y="7"/>
                    <a:pt x="8" y="7"/>
                    <a:pt x="7" y="7"/>
                  </a:cubicBezTo>
                  <a:cubicBezTo>
                    <a:pt x="7" y="6"/>
                    <a:pt x="7" y="6"/>
                    <a:pt x="7" y="6"/>
                  </a:cubicBezTo>
                  <a:cubicBezTo>
                    <a:pt x="7" y="5"/>
                    <a:pt x="7" y="5"/>
                    <a:pt x="6" y="5"/>
                  </a:cubicBezTo>
                  <a:cubicBezTo>
                    <a:pt x="6" y="4"/>
                    <a:pt x="5" y="4"/>
                    <a:pt x="5" y="3"/>
                  </a:cubicBezTo>
                  <a:cubicBezTo>
                    <a:pt x="4" y="3"/>
                    <a:pt x="4" y="3"/>
                    <a:pt x="4" y="2"/>
                  </a:cubicBezTo>
                  <a:cubicBezTo>
                    <a:pt x="4" y="2"/>
                    <a:pt x="3" y="2"/>
                    <a:pt x="3" y="2"/>
                  </a:cubicBezTo>
                  <a:cubicBezTo>
                    <a:pt x="3" y="2"/>
                    <a:pt x="3" y="2"/>
                    <a:pt x="2" y="1"/>
                  </a:cubicBezTo>
                  <a:cubicBezTo>
                    <a:pt x="2" y="1"/>
                    <a:pt x="2" y="1"/>
                    <a:pt x="1" y="1"/>
                  </a:cubicBezTo>
                  <a:cubicBezTo>
                    <a:pt x="1" y="0"/>
                    <a:pt x="1" y="0"/>
                    <a:pt x="0" y="0"/>
                  </a:cubicBezTo>
                  <a:cubicBezTo>
                    <a:pt x="0" y="1"/>
                    <a:pt x="0" y="1"/>
                    <a:pt x="1" y="1"/>
                  </a:cubicBezTo>
                  <a:cubicBezTo>
                    <a:pt x="1" y="2"/>
                    <a:pt x="1" y="2"/>
                    <a:pt x="1" y="2"/>
                  </a:cubicBezTo>
                  <a:cubicBezTo>
                    <a:pt x="2" y="3"/>
                    <a:pt x="1" y="3"/>
                    <a:pt x="1" y="3"/>
                  </a:cubicBezTo>
                  <a:cubicBezTo>
                    <a:pt x="1" y="4"/>
                    <a:pt x="2" y="4"/>
                    <a:pt x="2" y="5"/>
                  </a:cubicBezTo>
                  <a:cubicBezTo>
                    <a:pt x="3" y="5"/>
                    <a:pt x="3" y="6"/>
                    <a:pt x="4" y="6"/>
                  </a:cubicBezTo>
                  <a:cubicBezTo>
                    <a:pt x="4" y="7"/>
                    <a:pt x="5" y="7"/>
                    <a:pt x="5" y="8"/>
                  </a:cubicBezTo>
                  <a:cubicBezTo>
                    <a:pt x="6" y="8"/>
                    <a:pt x="6" y="8"/>
                    <a:pt x="6" y="8"/>
                  </a:cubicBezTo>
                  <a:cubicBezTo>
                    <a:pt x="7" y="9"/>
                    <a:pt x="7" y="9"/>
                    <a:pt x="7" y="9"/>
                  </a:cubicBezTo>
                  <a:cubicBezTo>
                    <a:pt x="7" y="9"/>
                    <a:pt x="8" y="10"/>
                    <a:pt x="8" y="10"/>
                  </a:cubicBezTo>
                  <a:cubicBezTo>
                    <a:pt x="8" y="10"/>
                    <a:pt x="8" y="11"/>
                    <a:pt x="9" y="11"/>
                  </a:cubicBezTo>
                  <a:cubicBezTo>
                    <a:pt x="9" y="12"/>
                    <a:pt x="9" y="12"/>
                    <a:pt x="9" y="13"/>
                  </a:cubicBezTo>
                  <a:cubicBezTo>
                    <a:pt x="10" y="13"/>
                    <a:pt x="10" y="14"/>
                    <a:pt x="11" y="14"/>
                  </a:cubicBezTo>
                  <a:cubicBezTo>
                    <a:pt x="11" y="15"/>
                    <a:pt x="11" y="15"/>
                    <a:pt x="12" y="16"/>
                  </a:cubicBezTo>
                  <a:cubicBezTo>
                    <a:pt x="12" y="17"/>
                    <a:pt x="12" y="17"/>
                    <a:pt x="12" y="17"/>
                  </a:cubicBezTo>
                  <a:cubicBezTo>
                    <a:pt x="13" y="18"/>
                    <a:pt x="13" y="17"/>
                    <a:pt x="14" y="18"/>
                  </a:cubicBezTo>
                  <a:cubicBezTo>
                    <a:pt x="14" y="18"/>
                    <a:pt x="14" y="19"/>
                    <a:pt x="14" y="19"/>
                  </a:cubicBezTo>
                  <a:cubicBezTo>
                    <a:pt x="14" y="19"/>
                    <a:pt x="14" y="20"/>
                    <a:pt x="14" y="20"/>
                  </a:cubicBezTo>
                  <a:cubicBezTo>
                    <a:pt x="14" y="20"/>
                    <a:pt x="15" y="21"/>
                    <a:pt x="15" y="21"/>
                  </a:cubicBezTo>
                  <a:cubicBezTo>
                    <a:pt x="15" y="21"/>
                    <a:pt x="15" y="22"/>
                    <a:pt x="16" y="22"/>
                  </a:cubicBezTo>
                  <a:cubicBezTo>
                    <a:pt x="16" y="22"/>
                    <a:pt x="16" y="23"/>
                    <a:pt x="16" y="23"/>
                  </a:cubicBezTo>
                  <a:cubicBezTo>
                    <a:pt x="17" y="24"/>
                    <a:pt x="17" y="24"/>
                    <a:pt x="18" y="24"/>
                  </a:cubicBezTo>
                  <a:cubicBezTo>
                    <a:pt x="18" y="23"/>
                    <a:pt x="17" y="23"/>
                    <a:pt x="18" y="22"/>
                  </a:cubicBezTo>
                  <a:cubicBezTo>
                    <a:pt x="18" y="22"/>
                    <a:pt x="18" y="22"/>
                    <a:pt x="18" y="22"/>
                  </a:cubicBezTo>
                  <a:cubicBezTo>
                    <a:pt x="19" y="22"/>
                    <a:pt x="19" y="23"/>
                    <a:pt x="19" y="23"/>
                  </a:cubicBezTo>
                  <a:cubicBezTo>
                    <a:pt x="20" y="23"/>
                    <a:pt x="20" y="23"/>
                    <a:pt x="21" y="23"/>
                  </a:cubicBezTo>
                  <a:cubicBezTo>
                    <a:pt x="21" y="22"/>
                    <a:pt x="20" y="22"/>
                    <a:pt x="19" y="2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8" name="Freeform 179"/>
            <p:cNvSpPr>
              <a:spLocks/>
            </p:cNvSpPr>
            <p:nvPr/>
          </p:nvSpPr>
          <p:spPr bwMode="auto">
            <a:xfrm>
              <a:off x="6234114" y="2103439"/>
              <a:ext cx="312738" cy="161925"/>
            </a:xfrm>
            <a:custGeom>
              <a:avLst/>
              <a:gdLst>
                <a:gd name="T0" fmla="*/ 27 w 29"/>
                <a:gd name="T1" fmla="*/ 15 h 15"/>
                <a:gd name="T2" fmla="*/ 28 w 29"/>
                <a:gd name="T3" fmla="*/ 15 h 15"/>
                <a:gd name="T4" fmla="*/ 28 w 29"/>
                <a:gd name="T5" fmla="*/ 13 h 15"/>
                <a:gd name="T6" fmla="*/ 28 w 29"/>
                <a:gd name="T7" fmla="*/ 13 h 15"/>
                <a:gd name="T8" fmla="*/ 27 w 29"/>
                <a:gd name="T9" fmla="*/ 12 h 15"/>
                <a:gd name="T10" fmla="*/ 27 w 29"/>
                <a:gd name="T11" fmla="*/ 10 h 15"/>
                <a:gd name="T12" fmla="*/ 27 w 29"/>
                <a:gd name="T13" fmla="*/ 10 h 15"/>
                <a:gd name="T14" fmla="*/ 26 w 29"/>
                <a:gd name="T15" fmla="*/ 10 h 15"/>
                <a:gd name="T16" fmla="*/ 25 w 29"/>
                <a:gd name="T17" fmla="*/ 9 h 15"/>
                <a:gd name="T18" fmla="*/ 24 w 29"/>
                <a:gd name="T19" fmla="*/ 9 h 15"/>
                <a:gd name="T20" fmla="*/ 23 w 29"/>
                <a:gd name="T21" fmla="*/ 8 h 15"/>
                <a:gd name="T22" fmla="*/ 22 w 29"/>
                <a:gd name="T23" fmla="*/ 8 h 15"/>
                <a:gd name="T24" fmla="*/ 21 w 29"/>
                <a:gd name="T25" fmla="*/ 9 h 15"/>
                <a:gd name="T26" fmla="*/ 19 w 29"/>
                <a:gd name="T27" fmla="*/ 8 h 15"/>
                <a:gd name="T28" fmla="*/ 19 w 29"/>
                <a:gd name="T29" fmla="*/ 7 h 15"/>
                <a:gd name="T30" fmla="*/ 18 w 29"/>
                <a:gd name="T31" fmla="*/ 7 h 15"/>
                <a:gd name="T32" fmla="*/ 17 w 29"/>
                <a:gd name="T33" fmla="*/ 7 h 15"/>
                <a:gd name="T34" fmla="*/ 16 w 29"/>
                <a:gd name="T35" fmla="*/ 6 h 15"/>
                <a:gd name="T36" fmla="*/ 14 w 29"/>
                <a:gd name="T37" fmla="*/ 5 h 15"/>
                <a:gd name="T38" fmla="*/ 13 w 29"/>
                <a:gd name="T39" fmla="*/ 5 h 15"/>
                <a:gd name="T40" fmla="*/ 13 w 29"/>
                <a:gd name="T41" fmla="*/ 4 h 15"/>
                <a:gd name="T42" fmla="*/ 12 w 29"/>
                <a:gd name="T43" fmla="*/ 4 h 15"/>
                <a:gd name="T44" fmla="*/ 11 w 29"/>
                <a:gd name="T45" fmla="*/ 3 h 15"/>
                <a:gd name="T46" fmla="*/ 10 w 29"/>
                <a:gd name="T47" fmla="*/ 3 h 15"/>
                <a:gd name="T48" fmla="*/ 9 w 29"/>
                <a:gd name="T49" fmla="*/ 2 h 15"/>
                <a:gd name="T50" fmla="*/ 8 w 29"/>
                <a:gd name="T51" fmla="*/ 2 h 15"/>
                <a:gd name="T52" fmla="*/ 7 w 29"/>
                <a:gd name="T53" fmla="*/ 2 h 15"/>
                <a:gd name="T54" fmla="*/ 6 w 29"/>
                <a:gd name="T55" fmla="*/ 2 h 15"/>
                <a:gd name="T56" fmla="*/ 4 w 29"/>
                <a:gd name="T57" fmla="*/ 1 h 15"/>
                <a:gd name="T58" fmla="*/ 3 w 29"/>
                <a:gd name="T59" fmla="*/ 0 h 15"/>
                <a:gd name="T60" fmla="*/ 3 w 29"/>
                <a:gd name="T61" fmla="*/ 0 h 15"/>
                <a:gd name="T62" fmla="*/ 3 w 29"/>
                <a:gd name="T63" fmla="*/ 1 h 15"/>
                <a:gd name="T64" fmla="*/ 2 w 29"/>
                <a:gd name="T65" fmla="*/ 2 h 15"/>
                <a:gd name="T66" fmla="*/ 1 w 29"/>
                <a:gd name="T67" fmla="*/ 3 h 15"/>
                <a:gd name="T68" fmla="*/ 1 w 29"/>
                <a:gd name="T69" fmla="*/ 4 h 15"/>
                <a:gd name="T70" fmla="*/ 2 w 29"/>
                <a:gd name="T71" fmla="*/ 4 h 15"/>
                <a:gd name="T72" fmla="*/ 3 w 29"/>
                <a:gd name="T73" fmla="*/ 5 h 15"/>
                <a:gd name="T74" fmla="*/ 4 w 29"/>
                <a:gd name="T75" fmla="*/ 6 h 15"/>
                <a:gd name="T76" fmla="*/ 5 w 29"/>
                <a:gd name="T77" fmla="*/ 6 h 15"/>
                <a:gd name="T78" fmla="*/ 6 w 29"/>
                <a:gd name="T79" fmla="*/ 6 h 15"/>
                <a:gd name="T80" fmla="*/ 7 w 29"/>
                <a:gd name="T81" fmla="*/ 7 h 15"/>
                <a:gd name="T82" fmla="*/ 8 w 29"/>
                <a:gd name="T83" fmla="*/ 8 h 15"/>
                <a:gd name="T84" fmla="*/ 9 w 29"/>
                <a:gd name="T85" fmla="*/ 9 h 15"/>
                <a:gd name="T86" fmla="*/ 10 w 29"/>
                <a:gd name="T87" fmla="*/ 9 h 15"/>
                <a:gd name="T88" fmla="*/ 11 w 29"/>
                <a:gd name="T89" fmla="*/ 9 h 15"/>
                <a:gd name="T90" fmla="*/ 12 w 29"/>
                <a:gd name="T91" fmla="*/ 10 h 15"/>
                <a:gd name="T92" fmla="*/ 12 w 29"/>
                <a:gd name="T93" fmla="*/ 11 h 15"/>
                <a:gd name="T94" fmla="*/ 13 w 29"/>
                <a:gd name="T95" fmla="*/ 11 h 15"/>
                <a:gd name="T96" fmla="*/ 14 w 29"/>
                <a:gd name="T97" fmla="*/ 11 h 15"/>
                <a:gd name="T98" fmla="*/ 15 w 29"/>
                <a:gd name="T99" fmla="*/ 11 h 15"/>
                <a:gd name="T100" fmla="*/ 15 w 29"/>
                <a:gd name="T101" fmla="*/ 13 h 15"/>
                <a:gd name="T102" fmla="*/ 17 w 29"/>
                <a:gd name="T103" fmla="*/ 13 h 15"/>
                <a:gd name="T104" fmla="*/ 18 w 29"/>
                <a:gd name="T105" fmla="*/ 13 h 15"/>
                <a:gd name="T106" fmla="*/ 19 w 29"/>
                <a:gd name="T107" fmla="*/ 12 h 15"/>
                <a:gd name="T108" fmla="*/ 20 w 29"/>
                <a:gd name="T109" fmla="*/ 12 h 15"/>
                <a:gd name="T110" fmla="*/ 21 w 29"/>
                <a:gd name="T111" fmla="*/ 13 h 15"/>
                <a:gd name="T112" fmla="*/ 22 w 29"/>
                <a:gd name="T113" fmla="*/ 14 h 15"/>
                <a:gd name="T114" fmla="*/ 23 w 29"/>
                <a:gd name="T115" fmla="*/ 14 h 15"/>
                <a:gd name="T116" fmla="*/ 24 w 29"/>
                <a:gd name="T117" fmla="*/ 14 h 15"/>
                <a:gd name="T118" fmla="*/ 25 w 29"/>
                <a:gd name="T119" fmla="*/ 14 h 15"/>
                <a:gd name="T120" fmla="*/ 26 w 29"/>
                <a:gd name="T121" fmla="*/ 15 h 15"/>
                <a:gd name="T122" fmla="*/ 27 w 29"/>
                <a:gd name="T1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15">
                  <a:moveTo>
                    <a:pt x="27" y="15"/>
                  </a:moveTo>
                  <a:cubicBezTo>
                    <a:pt x="28" y="15"/>
                    <a:pt x="28" y="15"/>
                    <a:pt x="28" y="15"/>
                  </a:cubicBezTo>
                  <a:cubicBezTo>
                    <a:pt x="29" y="14"/>
                    <a:pt x="28" y="14"/>
                    <a:pt x="28" y="13"/>
                  </a:cubicBezTo>
                  <a:cubicBezTo>
                    <a:pt x="28" y="13"/>
                    <a:pt x="28" y="13"/>
                    <a:pt x="28" y="13"/>
                  </a:cubicBezTo>
                  <a:cubicBezTo>
                    <a:pt x="27" y="12"/>
                    <a:pt x="27" y="12"/>
                    <a:pt x="27" y="12"/>
                  </a:cubicBezTo>
                  <a:cubicBezTo>
                    <a:pt x="27" y="11"/>
                    <a:pt x="27" y="11"/>
                    <a:pt x="27" y="10"/>
                  </a:cubicBezTo>
                  <a:cubicBezTo>
                    <a:pt x="27" y="10"/>
                    <a:pt x="27" y="10"/>
                    <a:pt x="27" y="10"/>
                  </a:cubicBezTo>
                  <a:cubicBezTo>
                    <a:pt x="27" y="10"/>
                    <a:pt x="27" y="10"/>
                    <a:pt x="26" y="10"/>
                  </a:cubicBezTo>
                  <a:cubicBezTo>
                    <a:pt x="26" y="10"/>
                    <a:pt x="26" y="10"/>
                    <a:pt x="25" y="9"/>
                  </a:cubicBezTo>
                  <a:cubicBezTo>
                    <a:pt x="25" y="9"/>
                    <a:pt x="25" y="9"/>
                    <a:pt x="24" y="9"/>
                  </a:cubicBezTo>
                  <a:cubicBezTo>
                    <a:pt x="24" y="9"/>
                    <a:pt x="24" y="8"/>
                    <a:pt x="23" y="8"/>
                  </a:cubicBezTo>
                  <a:cubicBezTo>
                    <a:pt x="23" y="8"/>
                    <a:pt x="23" y="8"/>
                    <a:pt x="22" y="8"/>
                  </a:cubicBezTo>
                  <a:cubicBezTo>
                    <a:pt x="22" y="8"/>
                    <a:pt x="21" y="9"/>
                    <a:pt x="21" y="9"/>
                  </a:cubicBezTo>
                  <a:cubicBezTo>
                    <a:pt x="20" y="9"/>
                    <a:pt x="20" y="9"/>
                    <a:pt x="19" y="8"/>
                  </a:cubicBezTo>
                  <a:cubicBezTo>
                    <a:pt x="19" y="8"/>
                    <a:pt x="19" y="7"/>
                    <a:pt x="19" y="7"/>
                  </a:cubicBezTo>
                  <a:cubicBezTo>
                    <a:pt x="18" y="7"/>
                    <a:pt x="18" y="7"/>
                    <a:pt x="18" y="7"/>
                  </a:cubicBezTo>
                  <a:cubicBezTo>
                    <a:pt x="17" y="7"/>
                    <a:pt x="17" y="7"/>
                    <a:pt x="17" y="7"/>
                  </a:cubicBezTo>
                  <a:cubicBezTo>
                    <a:pt x="16" y="7"/>
                    <a:pt x="16" y="7"/>
                    <a:pt x="16" y="6"/>
                  </a:cubicBezTo>
                  <a:cubicBezTo>
                    <a:pt x="15" y="6"/>
                    <a:pt x="15" y="6"/>
                    <a:pt x="14" y="5"/>
                  </a:cubicBezTo>
                  <a:cubicBezTo>
                    <a:pt x="14" y="5"/>
                    <a:pt x="14" y="5"/>
                    <a:pt x="13" y="5"/>
                  </a:cubicBezTo>
                  <a:cubicBezTo>
                    <a:pt x="13" y="5"/>
                    <a:pt x="13" y="5"/>
                    <a:pt x="13" y="4"/>
                  </a:cubicBezTo>
                  <a:cubicBezTo>
                    <a:pt x="12" y="4"/>
                    <a:pt x="12" y="4"/>
                    <a:pt x="12" y="4"/>
                  </a:cubicBezTo>
                  <a:cubicBezTo>
                    <a:pt x="11" y="4"/>
                    <a:pt x="11" y="4"/>
                    <a:pt x="11" y="3"/>
                  </a:cubicBezTo>
                  <a:cubicBezTo>
                    <a:pt x="10" y="3"/>
                    <a:pt x="10" y="3"/>
                    <a:pt x="10" y="3"/>
                  </a:cubicBezTo>
                  <a:cubicBezTo>
                    <a:pt x="10" y="3"/>
                    <a:pt x="9" y="2"/>
                    <a:pt x="9" y="2"/>
                  </a:cubicBezTo>
                  <a:cubicBezTo>
                    <a:pt x="9" y="2"/>
                    <a:pt x="8" y="2"/>
                    <a:pt x="8" y="2"/>
                  </a:cubicBezTo>
                  <a:cubicBezTo>
                    <a:pt x="8" y="2"/>
                    <a:pt x="8" y="2"/>
                    <a:pt x="7" y="2"/>
                  </a:cubicBezTo>
                  <a:cubicBezTo>
                    <a:pt x="7" y="2"/>
                    <a:pt x="6" y="2"/>
                    <a:pt x="6" y="2"/>
                  </a:cubicBezTo>
                  <a:cubicBezTo>
                    <a:pt x="5" y="2"/>
                    <a:pt x="5" y="1"/>
                    <a:pt x="4" y="1"/>
                  </a:cubicBezTo>
                  <a:cubicBezTo>
                    <a:pt x="4" y="0"/>
                    <a:pt x="3" y="1"/>
                    <a:pt x="3" y="0"/>
                  </a:cubicBezTo>
                  <a:cubicBezTo>
                    <a:pt x="3" y="0"/>
                    <a:pt x="3" y="0"/>
                    <a:pt x="3" y="0"/>
                  </a:cubicBezTo>
                  <a:cubicBezTo>
                    <a:pt x="3" y="1"/>
                    <a:pt x="3" y="1"/>
                    <a:pt x="3" y="1"/>
                  </a:cubicBezTo>
                  <a:cubicBezTo>
                    <a:pt x="2" y="1"/>
                    <a:pt x="2" y="2"/>
                    <a:pt x="2" y="2"/>
                  </a:cubicBezTo>
                  <a:cubicBezTo>
                    <a:pt x="1" y="2"/>
                    <a:pt x="0" y="3"/>
                    <a:pt x="1" y="3"/>
                  </a:cubicBezTo>
                  <a:cubicBezTo>
                    <a:pt x="1" y="3"/>
                    <a:pt x="1" y="4"/>
                    <a:pt x="1" y="4"/>
                  </a:cubicBezTo>
                  <a:cubicBezTo>
                    <a:pt x="1" y="4"/>
                    <a:pt x="2" y="4"/>
                    <a:pt x="2" y="4"/>
                  </a:cubicBezTo>
                  <a:cubicBezTo>
                    <a:pt x="3" y="4"/>
                    <a:pt x="3" y="4"/>
                    <a:pt x="3" y="5"/>
                  </a:cubicBezTo>
                  <a:cubicBezTo>
                    <a:pt x="3" y="5"/>
                    <a:pt x="3" y="5"/>
                    <a:pt x="4" y="6"/>
                  </a:cubicBezTo>
                  <a:cubicBezTo>
                    <a:pt x="4" y="6"/>
                    <a:pt x="4" y="6"/>
                    <a:pt x="5" y="6"/>
                  </a:cubicBezTo>
                  <a:cubicBezTo>
                    <a:pt x="5" y="6"/>
                    <a:pt x="5" y="6"/>
                    <a:pt x="6" y="6"/>
                  </a:cubicBezTo>
                  <a:cubicBezTo>
                    <a:pt x="6" y="6"/>
                    <a:pt x="7" y="7"/>
                    <a:pt x="7" y="7"/>
                  </a:cubicBezTo>
                  <a:cubicBezTo>
                    <a:pt x="8" y="7"/>
                    <a:pt x="8" y="8"/>
                    <a:pt x="8" y="8"/>
                  </a:cubicBezTo>
                  <a:cubicBezTo>
                    <a:pt x="8" y="9"/>
                    <a:pt x="8" y="9"/>
                    <a:pt x="9" y="9"/>
                  </a:cubicBezTo>
                  <a:cubicBezTo>
                    <a:pt x="9" y="9"/>
                    <a:pt x="9" y="9"/>
                    <a:pt x="10" y="9"/>
                  </a:cubicBezTo>
                  <a:cubicBezTo>
                    <a:pt x="10" y="9"/>
                    <a:pt x="10" y="9"/>
                    <a:pt x="11" y="9"/>
                  </a:cubicBezTo>
                  <a:cubicBezTo>
                    <a:pt x="11" y="10"/>
                    <a:pt x="11" y="10"/>
                    <a:pt x="12" y="10"/>
                  </a:cubicBezTo>
                  <a:cubicBezTo>
                    <a:pt x="12" y="10"/>
                    <a:pt x="12" y="11"/>
                    <a:pt x="12" y="11"/>
                  </a:cubicBezTo>
                  <a:cubicBezTo>
                    <a:pt x="12" y="11"/>
                    <a:pt x="12" y="11"/>
                    <a:pt x="13" y="11"/>
                  </a:cubicBezTo>
                  <a:cubicBezTo>
                    <a:pt x="13" y="11"/>
                    <a:pt x="13" y="11"/>
                    <a:pt x="14" y="11"/>
                  </a:cubicBezTo>
                  <a:cubicBezTo>
                    <a:pt x="14" y="11"/>
                    <a:pt x="14" y="11"/>
                    <a:pt x="15" y="11"/>
                  </a:cubicBezTo>
                  <a:cubicBezTo>
                    <a:pt x="15" y="12"/>
                    <a:pt x="15" y="12"/>
                    <a:pt x="15" y="13"/>
                  </a:cubicBezTo>
                  <a:cubicBezTo>
                    <a:pt x="16" y="13"/>
                    <a:pt x="16" y="13"/>
                    <a:pt x="17" y="13"/>
                  </a:cubicBezTo>
                  <a:cubicBezTo>
                    <a:pt x="17" y="13"/>
                    <a:pt x="18" y="13"/>
                    <a:pt x="18" y="13"/>
                  </a:cubicBezTo>
                  <a:cubicBezTo>
                    <a:pt x="18" y="13"/>
                    <a:pt x="19" y="12"/>
                    <a:pt x="19" y="12"/>
                  </a:cubicBezTo>
                  <a:cubicBezTo>
                    <a:pt x="19" y="12"/>
                    <a:pt x="20" y="12"/>
                    <a:pt x="20" y="12"/>
                  </a:cubicBezTo>
                  <a:cubicBezTo>
                    <a:pt x="20" y="13"/>
                    <a:pt x="20" y="13"/>
                    <a:pt x="21" y="13"/>
                  </a:cubicBezTo>
                  <a:cubicBezTo>
                    <a:pt x="21" y="14"/>
                    <a:pt x="21" y="14"/>
                    <a:pt x="22" y="14"/>
                  </a:cubicBezTo>
                  <a:cubicBezTo>
                    <a:pt x="22" y="14"/>
                    <a:pt x="22" y="14"/>
                    <a:pt x="23" y="14"/>
                  </a:cubicBezTo>
                  <a:cubicBezTo>
                    <a:pt x="23" y="14"/>
                    <a:pt x="23" y="14"/>
                    <a:pt x="24" y="14"/>
                  </a:cubicBezTo>
                  <a:cubicBezTo>
                    <a:pt x="24" y="14"/>
                    <a:pt x="24" y="14"/>
                    <a:pt x="25" y="14"/>
                  </a:cubicBezTo>
                  <a:cubicBezTo>
                    <a:pt x="25" y="14"/>
                    <a:pt x="26" y="14"/>
                    <a:pt x="26" y="15"/>
                  </a:cubicBezTo>
                  <a:cubicBezTo>
                    <a:pt x="26" y="15"/>
                    <a:pt x="27" y="15"/>
                    <a:pt x="27" y="1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89" name="Freeform 180"/>
            <p:cNvSpPr>
              <a:spLocks/>
            </p:cNvSpPr>
            <p:nvPr/>
          </p:nvSpPr>
          <p:spPr bwMode="auto">
            <a:xfrm>
              <a:off x="6904039" y="2395539"/>
              <a:ext cx="215900" cy="258763"/>
            </a:xfrm>
            <a:custGeom>
              <a:avLst/>
              <a:gdLst>
                <a:gd name="T0" fmla="*/ 0 w 20"/>
                <a:gd name="T1" fmla="*/ 3 h 24"/>
                <a:gd name="T2" fmla="*/ 0 w 20"/>
                <a:gd name="T3" fmla="*/ 5 h 24"/>
                <a:gd name="T4" fmla="*/ 1 w 20"/>
                <a:gd name="T5" fmla="*/ 7 h 24"/>
                <a:gd name="T6" fmla="*/ 1 w 20"/>
                <a:gd name="T7" fmla="*/ 9 h 24"/>
                <a:gd name="T8" fmla="*/ 2 w 20"/>
                <a:gd name="T9" fmla="*/ 11 h 24"/>
                <a:gd name="T10" fmla="*/ 2 w 20"/>
                <a:gd name="T11" fmla="*/ 12 h 24"/>
                <a:gd name="T12" fmla="*/ 3 w 20"/>
                <a:gd name="T13" fmla="*/ 13 h 24"/>
                <a:gd name="T14" fmla="*/ 4 w 20"/>
                <a:gd name="T15" fmla="*/ 12 h 24"/>
                <a:gd name="T16" fmla="*/ 6 w 20"/>
                <a:gd name="T17" fmla="*/ 12 h 24"/>
                <a:gd name="T18" fmla="*/ 7 w 20"/>
                <a:gd name="T19" fmla="*/ 12 h 24"/>
                <a:gd name="T20" fmla="*/ 9 w 20"/>
                <a:gd name="T21" fmla="*/ 12 h 24"/>
                <a:gd name="T22" fmla="*/ 10 w 20"/>
                <a:gd name="T23" fmla="*/ 13 h 24"/>
                <a:gd name="T24" fmla="*/ 12 w 20"/>
                <a:gd name="T25" fmla="*/ 15 h 24"/>
                <a:gd name="T26" fmla="*/ 13 w 20"/>
                <a:gd name="T27" fmla="*/ 17 h 24"/>
                <a:gd name="T28" fmla="*/ 14 w 20"/>
                <a:gd name="T29" fmla="*/ 19 h 24"/>
                <a:gd name="T30" fmla="*/ 15 w 20"/>
                <a:gd name="T31" fmla="*/ 21 h 24"/>
                <a:gd name="T32" fmla="*/ 14 w 20"/>
                <a:gd name="T33" fmla="*/ 23 h 24"/>
                <a:gd name="T34" fmla="*/ 14 w 20"/>
                <a:gd name="T35" fmla="*/ 23 h 24"/>
                <a:gd name="T36" fmla="*/ 16 w 20"/>
                <a:gd name="T37" fmla="*/ 24 h 24"/>
                <a:gd name="T38" fmla="*/ 17 w 20"/>
                <a:gd name="T39" fmla="*/ 22 h 24"/>
                <a:gd name="T40" fmla="*/ 19 w 20"/>
                <a:gd name="T41" fmla="*/ 23 h 24"/>
                <a:gd name="T42" fmla="*/ 20 w 20"/>
                <a:gd name="T43" fmla="*/ 21 h 24"/>
                <a:gd name="T44" fmla="*/ 19 w 20"/>
                <a:gd name="T45" fmla="*/ 19 h 24"/>
                <a:gd name="T46" fmla="*/ 18 w 20"/>
                <a:gd name="T47" fmla="*/ 17 h 24"/>
                <a:gd name="T48" fmla="*/ 17 w 20"/>
                <a:gd name="T49" fmla="*/ 16 h 24"/>
                <a:gd name="T50" fmla="*/ 15 w 20"/>
                <a:gd name="T51" fmla="*/ 14 h 24"/>
                <a:gd name="T52" fmla="*/ 14 w 20"/>
                <a:gd name="T53" fmla="*/ 13 h 24"/>
                <a:gd name="T54" fmla="*/ 13 w 20"/>
                <a:gd name="T55" fmla="*/ 11 h 24"/>
                <a:gd name="T56" fmla="*/ 12 w 20"/>
                <a:gd name="T57" fmla="*/ 8 h 24"/>
                <a:gd name="T58" fmla="*/ 10 w 20"/>
                <a:gd name="T59" fmla="*/ 5 h 24"/>
                <a:gd name="T60" fmla="*/ 10 w 20"/>
                <a:gd name="T61" fmla="*/ 4 h 24"/>
                <a:gd name="T62" fmla="*/ 8 w 20"/>
                <a:gd name="T63" fmla="*/ 4 h 24"/>
                <a:gd name="T64" fmla="*/ 6 w 20"/>
                <a:gd name="T65" fmla="*/ 3 h 24"/>
                <a:gd name="T66" fmla="*/ 5 w 20"/>
                <a:gd name="T67" fmla="*/ 1 h 24"/>
                <a:gd name="T68" fmla="*/ 3 w 20"/>
                <a:gd name="T69" fmla="*/ 0 h 24"/>
                <a:gd name="T70" fmla="*/ 2 w 20"/>
                <a:gd name="T71" fmla="*/ 0 h 24"/>
                <a:gd name="T72" fmla="*/ 3 w 20"/>
                <a:gd name="T73" fmla="*/ 2 h 24"/>
                <a:gd name="T74" fmla="*/ 2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2" y="3"/>
                  </a:moveTo>
                  <a:cubicBezTo>
                    <a:pt x="1" y="3"/>
                    <a:pt x="1" y="3"/>
                    <a:pt x="0" y="3"/>
                  </a:cubicBezTo>
                  <a:cubicBezTo>
                    <a:pt x="0" y="4"/>
                    <a:pt x="0" y="4"/>
                    <a:pt x="0" y="4"/>
                  </a:cubicBezTo>
                  <a:cubicBezTo>
                    <a:pt x="0" y="4"/>
                    <a:pt x="0" y="5"/>
                    <a:pt x="0" y="5"/>
                  </a:cubicBezTo>
                  <a:cubicBezTo>
                    <a:pt x="0" y="6"/>
                    <a:pt x="0" y="6"/>
                    <a:pt x="0" y="6"/>
                  </a:cubicBezTo>
                  <a:cubicBezTo>
                    <a:pt x="0" y="7"/>
                    <a:pt x="0" y="7"/>
                    <a:pt x="1" y="7"/>
                  </a:cubicBezTo>
                  <a:cubicBezTo>
                    <a:pt x="1" y="7"/>
                    <a:pt x="1" y="8"/>
                    <a:pt x="1" y="8"/>
                  </a:cubicBezTo>
                  <a:cubicBezTo>
                    <a:pt x="1" y="8"/>
                    <a:pt x="1" y="9"/>
                    <a:pt x="1" y="9"/>
                  </a:cubicBezTo>
                  <a:cubicBezTo>
                    <a:pt x="1" y="9"/>
                    <a:pt x="1" y="9"/>
                    <a:pt x="2" y="10"/>
                  </a:cubicBezTo>
                  <a:cubicBezTo>
                    <a:pt x="2" y="10"/>
                    <a:pt x="2" y="10"/>
                    <a:pt x="2" y="11"/>
                  </a:cubicBezTo>
                  <a:cubicBezTo>
                    <a:pt x="3" y="11"/>
                    <a:pt x="2" y="11"/>
                    <a:pt x="2" y="11"/>
                  </a:cubicBezTo>
                  <a:cubicBezTo>
                    <a:pt x="2" y="12"/>
                    <a:pt x="2" y="12"/>
                    <a:pt x="2" y="12"/>
                  </a:cubicBezTo>
                  <a:cubicBezTo>
                    <a:pt x="2" y="13"/>
                    <a:pt x="2" y="13"/>
                    <a:pt x="2" y="13"/>
                  </a:cubicBezTo>
                  <a:cubicBezTo>
                    <a:pt x="2" y="13"/>
                    <a:pt x="2" y="13"/>
                    <a:pt x="3" y="13"/>
                  </a:cubicBezTo>
                  <a:cubicBezTo>
                    <a:pt x="3" y="13"/>
                    <a:pt x="3" y="13"/>
                    <a:pt x="3" y="12"/>
                  </a:cubicBezTo>
                  <a:cubicBezTo>
                    <a:pt x="4" y="12"/>
                    <a:pt x="4" y="12"/>
                    <a:pt x="4" y="12"/>
                  </a:cubicBezTo>
                  <a:cubicBezTo>
                    <a:pt x="5" y="12"/>
                    <a:pt x="5" y="12"/>
                    <a:pt x="5" y="12"/>
                  </a:cubicBezTo>
                  <a:cubicBezTo>
                    <a:pt x="5" y="12"/>
                    <a:pt x="6" y="12"/>
                    <a:pt x="6" y="12"/>
                  </a:cubicBezTo>
                  <a:cubicBezTo>
                    <a:pt x="6" y="12"/>
                    <a:pt x="7" y="13"/>
                    <a:pt x="7" y="13"/>
                  </a:cubicBezTo>
                  <a:cubicBezTo>
                    <a:pt x="7" y="13"/>
                    <a:pt x="7" y="12"/>
                    <a:pt x="7" y="12"/>
                  </a:cubicBezTo>
                  <a:cubicBezTo>
                    <a:pt x="7" y="12"/>
                    <a:pt x="8" y="12"/>
                    <a:pt x="8" y="12"/>
                  </a:cubicBezTo>
                  <a:cubicBezTo>
                    <a:pt x="9" y="12"/>
                    <a:pt x="9" y="12"/>
                    <a:pt x="9" y="12"/>
                  </a:cubicBezTo>
                  <a:cubicBezTo>
                    <a:pt x="10" y="12"/>
                    <a:pt x="10" y="12"/>
                    <a:pt x="10" y="12"/>
                  </a:cubicBezTo>
                  <a:cubicBezTo>
                    <a:pt x="10" y="12"/>
                    <a:pt x="10" y="13"/>
                    <a:pt x="10" y="13"/>
                  </a:cubicBezTo>
                  <a:cubicBezTo>
                    <a:pt x="11" y="13"/>
                    <a:pt x="11" y="13"/>
                    <a:pt x="11" y="14"/>
                  </a:cubicBezTo>
                  <a:cubicBezTo>
                    <a:pt x="12" y="14"/>
                    <a:pt x="12" y="14"/>
                    <a:pt x="12" y="15"/>
                  </a:cubicBezTo>
                  <a:cubicBezTo>
                    <a:pt x="12" y="15"/>
                    <a:pt x="12" y="15"/>
                    <a:pt x="12" y="16"/>
                  </a:cubicBezTo>
                  <a:cubicBezTo>
                    <a:pt x="12" y="16"/>
                    <a:pt x="12" y="17"/>
                    <a:pt x="13" y="17"/>
                  </a:cubicBezTo>
                  <a:cubicBezTo>
                    <a:pt x="13" y="18"/>
                    <a:pt x="13" y="18"/>
                    <a:pt x="14" y="18"/>
                  </a:cubicBezTo>
                  <a:cubicBezTo>
                    <a:pt x="14" y="18"/>
                    <a:pt x="14" y="18"/>
                    <a:pt x="14" y="19"/>
                  </a:cubicBezTo>
                  <a:cubicBezTo>
                    <a:pt x="15" y="19"/>
                    <a:pt x="14" y="19"/>
                    <a:pt x="15" y="20"/>
                  </a:cubicBezTo>
                  <a:cubicBezTo>
                    <a:pt x="15" y="20"/>
                    <a:pt x="15" y="20"/>
                    <a:pt x="15" y="21"/>
                  </a:cubicBezTo>
                  <a:cubicBezTo>
                    <a:pt x="15" y="21"/>
                    <a:pt x="15" y="21"/>
                    <a:pt x="15" y="22"/>
                  </a:cubicBezTo>
                  <a:cubicBezTo>
                    <a:pt x="15" y="22"/>
                    <a:pt x="15" y="22"/>
                    <a:pt x="14" y="23"/>
                  </a:cubicBezTo>
                  <a:cubicBezTo>
                    <a:pt x="14" y="23"/>
                    <a:pt x="14" y="23"/>
                    <a:pt x="14" y="23"/>
                  </a:cubicBezTo>
                  <a:cubicBezTo>
                    <a:pt x="14" y="23"/>
                    <a:pt x="14" y="23"/>
                    <a:pt x="14" y="23"/>
                  </a:cubicBezTo>
                  <a:cubicBezTo>
                    <a:pt x="15" y="24"/>
                    <a:pt x="15" y="23"/>
                    <a:pt x="15" y="23"/>
                  </a:cubicBezTo>
                  <a:cubicBezTo>
                    <a:pt x="16" y="23"/>
                    <a:pt x="16" y="24"/>
                    <a:pt x="16" y="24"/>
                  </a:cubicBezTo>
                  <a:cubicBezTo>
                    <a:pt x="16" y="24"/>
                    <a:pt x="16" y="23"/>
                    <a:pt x="17" y="23"/>
                  </a:cubicBezTo>
                  <a:cubicBezTo>
                    <a:pt x="17" y="23"/>
                    <a:pt x="17" y="22"/>
                    <a:pt x="17" y="22"/>
                  </a:cubicBezTo>
                  <a:cubicBezTo>
                    <a:pt x="17" y="22"/>
                    <a:pt x="18" y="22"/>
                    <a:pt x="18" y="23"/>
                  </a:cubicBezTo>
                  <a:cubicBezTo>
                    <a:pt x="19" y="23"/>
                    <a:pt x="19" y="23"/>
                    <a:pt x="19" y="23"/>
                  </a:cubicBezTo>
                  <a:cubicBezTo>
                    <a:pt x="19" y="22"/>
                    <a:pt x="19" y="22"/>
                    <a:pt x="20" y="22"/>
                  </a:cubicBezTo>
                  <a:cubicBezTo>
                    <a:pt x="20" y="22"/>
                    <a:pt x="20" y="21"/>
                    <a:pt x="20" y="21"/>
                  </a:cubicBezTo>
                  <a:cubicBezTo>
                    <a:pt x="20" y="20"/>
                    <a:pt x="20" y="20"/>
                    <a:pt x="20" y="20"/>
                  </a:cubicBezTo>
                  <a:cubicBezTo>
                    <a:pt x="20" y="19"/>
                    <a:pt x="19" y="19"/>
                    <a:pt x="19" y="19"/>
                  </a:cubicBezTo>
                  <a:cubicBezTo>
                    <a:pt x="19" y="19"/>
                    <a:pt x="19" y="18"/>
                    <a:pt x="19" y="18"/>
                  </a:cubicBezTo>
                  <a:cubicBezTo>
                    <a:pt x="19" y="17"/>
                    <a:pt x="19" y="17"/>
                    <a:pt x="18" y="17"/>
                  </a:cubicBezTo>
                  <a:cubicBezTo>
                    <a:pt x="18" y="17"/>
                    <a:pt x="18" y="17"/>
                    <a:pt x="18" y="17"/>
                  </a:cubicBezTo>
                  <a:cubicBezTo>
                    <a:pt x="17" y="16"/>
                    <a:pt x="17" y="16"/>
                    <a:pt x="17" y="16"/>
                  </a:cubicBezTo>
                  <a:cubicBezTo>
                    <a:pt x="17" y="16"/>
                    <a:pt x="16" y="15"/>
                    <a:pt x="16" y="15"/>
                  </a:cubicBezTo>
                  <a:cubicBezTo>
                    <a:pt x="16" y="15"/>
                    <a:pt x="16" y="14"/>
                    <a:pt x="15" y="14"/>
                  </a:cubicBezTo>
                  <a:cubicBezTo>
                    <a:pt x="15" y="14"/>
                    <a:pt x="15" y="14"/>
                    <a:pt x="15" y="14"/>
                  </a:cubicBezTo>
                  <a:cubicBezTo>
                    <a:pt x="14" y="13"/>
                    <a:pt x="14" y="13"/>
                    <a:pt x="14" y="13"/>
                  </a:cubicBezTo>
                  <a:cubicBezTo>
                    <a:pt x="14" y="13"/>
                    <a:pt x="14" y="12"/>
                    <a:pt x="14" y="12"/>
                  </a:cubicBezTo>
                  <a:cubicBezTo>
                    <a:pt x="14" y="12"/>
                    <a:pt x="13" y="12"/>
                    <a:pt x="13" y="11"/>
                  </a:cubicBezTo>
                  <a:cubicBezTo>
                    <a:pt x="12" y="11"/>
                    <a:pt x="12" y="10"/>
                    <a:pt x="12" y="10"/>
                  </a:cubicBezTo>
                  <a:cubicBezTo>
                    <a:pt x="12" y="9"/>
                    <a:pt x="12" y="9"/>
                    <a:pt x="12" y="8"/>
                  </a:cubicBezTo>
                  <a:cubicBezTo>
                    <a:pt x="12" y="7"/>
                    <a:pt x="12" y="7"/>
                    <a:pt x="12" y="6"/>
                  </a:cubicBezTo>
                  <a:cubicBezTo>
                    <a:pt x="11" y="6"/>
                    <a:pt x="10" y="6"/>
                    <a:pt x="10" y="5"/>
                  </a:cubicBezTo>
                  <a:cubicBezTo>
                    <a:pt x="10" y="5"/>
                    <a:pt x="10" y="5"/>
                    <a:pt x="10" y="5"/>
                  </a:cubicBezTo>
                  <a:cubicBezTo>
                    <a:pt x="10" y="4"/>
                    <a:pt x="10" y="4"/>
                    <a:pt x="10" y="4"/>
                  </a:cubicBezTo>
                  <a:cubicBezTo>
                    <a:pt x="10" y="4"/>
                    <a:pt x="9" y="4"/>
                    <a:pt x="9" y="4"/>
                  </a:cubicBezTo>
                  <a:cubicBezTo>
                    <a:pt x="9" y="4"/>
                    <a:pt x="9" y="4"/>
                    <a:pt x="8" y="4"/>
                  </a:cubicBezTo>
                  <a:cubicBezTo>
                    <a:pt x="8" y="5"/>
                    <a:pt x="7" y="4"/>
                    <a:pt x="7" y="4"/>
                  </a:cubicBezTo>
                  <a:cubicBezTo>
                    <a:pt x="6" y="4"/>
                    <a:pt x="6" y="3"/>
                    <a:pt x="6" y="3"/>
                  </a:cubicBezTo>
                  <a:cubicBezTo>
                    <a:pt x="6" y="3"/>
                    <a:pt x="6" y="2"/>
                    <a:pt x="6" y="2"/>
                  </a:cubicBezTo>
                  <a:cubicBezTo>
                    <a:pt x="6" y="2"/>
                    <a:pt x="5" y="2"/>
                    <a:pt x="5" y="1"/>
                  </a:cubicBezTo>
                  <a:cubicBezTo>
                    <a:pt x="5" y="1"/>
                    <a:pt x="5" y="1"/>
                    <a:pt x="4" y="0"/>
                  </a:cubicBezTo>
                  <a:cubicBezTo>
                    <a:pt x="4" y="0"/>
                    <a:pt x="4" y="0"/>
                    <a:pt x="3" y="0"/>
                  </a:cubicBezTo>
                  <a:cubicBezTo>
                    <a:pt x="3" y="0"/>
                    <a:pt x="3" y="0"/>
                    <a:pt x="3" y="0"/>
                  </a:cubicBezTo>
                  <a:cubicBezTo>
                    <a:pt x="3" y="0"/>
                    <a:pt x="3" y="0"/>
                    <a:pt x="2" y="0"/>
                  </a:cubicBezTo>
                  <a:cubicBezTo>
                    <a:pt x="2" y="0"/>
                    <a:pt x="2" y="1"/>
                    <a:pt x="2" y="1"/>
                  </a:cubicBezTo>
                  <a:cubicBezTo>
                    <a:pt x="2" y="2"/>
                    <a:pt x="3" y="2"/>
                    <a:pt x="3" y="2"/>
                  </a:cubicBezTo>
                  <a:cubicBezTo>
                    <a:pt x="3" y="3"/>
                    <a:pt x="3" y="3"/>
                    <a:pt x="3" y="3"/>
                  </a:cubicBezTo>
                  <a:cubicBezTo>
                    <a:pt x="2" y="4"/>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0" name="Freeform 181"/>
            <p:cNvSpPr>
              <a:spLocks/>
            </p:cNvSpPr>
            <p:nvPr/>
          </p:nvSpPr>
          <p:spPr bwMode="auto">
            <a:xfrm>
              <a:off x="1171577" y="914401"/>
              <a:ext cx="1758950" cy="874713"/>
            </a:xfrm>
            <a:custGeom>
              <a:avLst/>
              <a:gdLst>
                <a:gd name="T0" fmla="*/ 89 w 163"/>
                <a:gd name="T1" fmla="*/ 61 h 81"/>
                <a:gd name="T2" fmla="*/ 92 w 163"/>
                <a:gd name="T3" fmla="*/ 67 h 81"/>
                <a:gd name="T4" fmla="*/ 100 w 163"/>
                <a:gd name="T5" fmla="*/ 70 h 81"/>
                <a:gd name="T6" fmla="*/ 96 w 163"/>
                <a:gd name="T7" fmla="*/ 73 h 81"/>
                <a:gd name="T8" fmla="*/ 89 w 163"/>
                <a:gd name="T9" fmla="*/ 80 h 81"/>
                <a:gd name="T10" fmla="*/ 96 w 163"/>
                <a:gd name="T11" fmla="*/ 78 h 81"/>
                <a:gd name="T12" fmla="*/ 104 w 163"/>
                <a:gd name="T13" fmla="*/ 74 h 81"/>
                <a:gd name="T14" fmla="*/ 116 w 163"/>
                <a:gd name="T15" fmla="*/ 72 h 81"/>
                <a:gd name="T16" fmla="*/ 127 w 163"/>
                <a:gd name="T17" fmla="*/ 65 h 81"/>
                <a:gd name="T18" fmla="*/ 130 w 163"/>
                <a:gd name="T19" fmla="*/ 71 h 81"/>
                <a:gd name="T20" fmla="*/ 133 w 163"/>
                <a:gd name="T21" fmla="*/ 71 h 81"/>
                <a:gd name="T22" fmla="*/ 135 w 163"/>
                <a:gd name="T23" fmla="*/ 73 h 81"/>
                <a:gd name="T24" fmla="*/ 139 w 163"/>
                <a:gd name="T25" fmla="*/ 69 h 81"/>
                <a:gd name="T26" fmla="*/ 134 w 163"/>
                <a:gd name="T27" fmla="*/ 63 h 81"/>
                <a:gd name="T28" fmla="*/ 133 w 163"/>
                <a:gd name="T29" fmla="*/ 60 h 81"/>
                <a:gd name="T30" fmla="*/ 130 w 163"/>
                <a:gd name="T31" fmla="*/ 60 h 81"/>
                <a:gd name="T32" fmla="*/ 146 w 163"/>
                <a:gd name="T33" fmla="*/ 57 h 81"/>
                <a:gd name="T34" fmla="*/ 162 w 163"/>
                <a:gd name="T35" fmla="*/ 51 h 81"/>
                <a:gd name="T36" fmla="*/ 159 w 163"/>
                <a:gd name="T37" fmla="*/ 43 h 81"/>
                <a:gd name="T38" fmla="*/ 154 w 163"/>
                <a:gd name="T39" fmla="*/ 38 h 81"/>
                <a:gd name="T40" fmla="*/ 149 w 163"/>
                <a:gd name="T41" fmla="*/ 30 h 81"/>
                <a:gd name="T42" fmla="*/ 141 w 163"/>
                <a:gd name="T43" fmla="*/ 30 h 81"/>
                <a:gd name="T44" fmla="*/ 136 w 163"/>
                <a:gd name="T45" fmla="*/ 24 h 81"/>
                <a:gd name="T46" fmla="*/ 125 w 163"/>
                <a:gd name="T47" fmla="*/ 31 h 81"/>
                <a:gd name="T48" fmla="*/ 122 w 163"/>
                <a:gd name="T49" fmla="*/ 40 h 81"/>
                <a:gd name="T50" fmla="*/ 113 w 163"/>
                <a:gd name="T51" fmla="*/ 47 h 81"/>
                <a:gd name="T52" fmla="*/ 106 w 163"/>
                <a:gd name="T53" fmla="*/ 51 h 81"/>
                <a:gd name="T54" fmla="*/ 103 w 163"/>
                <a:gd name="T55" fmla="*/ 42 h 81"/>
                <a:gd name="T56" fmla="*/ 93 w 163"/>
                <a:gd name="T57" fmla="*/ 37 h 81"/>
                <a:gd name="T58" fmla="*/ 90 w 163"/>
                <a:gd name="T59" fmla="*/ 31 h 81"/>
                <a:gd name="T60" fmla="*/ 98 w 163"/>
                <a:gd name="T61" fmla="*/ 24 h 81"/>
                <a:gd name="T62" fmla="*/ 102 w 163"/>
                <a:gd name="T63" fmla="*/ 20 h 81"/>
                <a:gd name="T64" fmla="*/ 110 w 163"/>
                <a:gd name="T65" fmla="*/ 19 h 81"/>
                <a:gd name="T66" fmla="*/ 118 w 163"/>
                <a:gd name="T67" fmla="*/ 13 h 81"/>
                <a:gd name="T68" fmla="*/ 125 w 163"/>
                <a:gd name="T69" fmla="*/ 13 h 81"/>
                <a:gd name="T70" fmla="*/ 131 w 163"/>
                <a:gd name="T71" fmla="*/ 8 h 81"/>
                <a:gd name="T72" fmla="*/ 125 w 163"/>
                <a:gd name="T73" fmla="*/ 6 h 81"/>
                <a:gd name="T74" fmla="*/ 117 w 163"/>
                <a:gd name="T75" fmla="*/ 10 h 81"/>
                <a:gd name="T76" fmla="*/ 115 w 163"/>
                <a:gd name="T77" fmla="*/ 7 h 81"/>
                <a:gd name="T78" fmla="*/ 115 w 163"/>
                <a:gd name="T79" fmla="*/ 1 h 81"/>
                <a:gd name="T80" fmla="*/ 106 w 163"/>
                <a:gd name="T81" fmla="*/ 4 h 81"/>
                <a:gd name="T82" fmla="*/ 107 w 163"/>
                <a:gd name="T83" fmla="*/ 8 h 81"/>
                <a:gd name="T84" fmla="*/ 101 w 163"/>
                <a:gd name="T85" fmla="*/ 11 h 81"/>
                <a:gd name="T86" fmla="*/ 95 w 163"/>
                <a:gd name="T87" fmla="*/ 10 h 81"/>
                <a:gd name="T88" fmla="*/ 86 w 163"/>
                <a:gd name="T89" fmla="*/ 8 h 81"/>
                <a:gd name="T90" fmla="*/ 80 w 163"/>
                <a:gd name="T91" fmla="*/ 10 h 81"/>
                <a:gd name="T92" fmla="*/ 70 w 163"/>
                <a:gd name="T93" fmla="*/ 10 h 81"/>
                <a:gd name="T94" fmla="*/ 69 w 163"/>
                <a:gd name="T95" fmla="*/ 7 h 81"/>
                <a:gd name="T96" fmla="*/ 54 w 163"/>
                <a:gd name="T97" fmla="*/ 5 h 81"/>
                <a:gd name="T98" fmla="*/ 46 w 163"/>
                <a:gd name="T99" fmla="*/ 5 h 81"/>
                <a:gd name="T100" fmla="*/ 38 w 163"/>
                <a:gd name="T101" fmla="*/ 6 h 81"/>
                <a:gd name="T102" fmla="*/ 36 w 163"/>
                <a:gd name="T103" fmla="*/ 6 h 81"/>
                <a:gd name="T104" fmla="*/ 24 w 163"/>
                <a:gd name="T105" fmla="*/ 6 h 81"/>
                <a:gd name="T106" fmla="*/ 0 w 163"/>
                <a:gd name="T107" fmla="*/ 27 h 81"/>
                <a:gd name="T108" fmla="*/ 7 w 163"/>
                <a:gd name="T109" fmla="*/ 32 h 81"/>
                <a:gd name="T110" fmla="*/ 5 w 163"/>
                <a:gd name="T111" fmla="*/ 44 h 81"/>
                <a:gd name="T112" fmla="*/ 4 w 163"/>
                <a:gd name="T113" fmla="*/ 49 h 81"/>
                <a:gd name="T114" fmla="*/ 5 w 163"/>
                <a:gd name="T115" fmla="*/ 56 h 81"/>
                <a:gd name="T116" fmla="*/ 71 w 163"/>
                <a:gd name="T117" fmla="*/ 59 h 81"/>
                <a:gd name="T118" fmla="*/ 77 w 163"/>
                <a:gd name="T11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81">
                  <a:moveTo>
                    <a:pt x="83" y="62"/>
                  </a:moveTo>
                  <a:cubicBezTo>
                    <a:pt x="84" y="62"/>
                    <a:pt x="84" y="62"/>
                    <a:pt x="84" y="61"/>
                  </a:cubicBezTo>
                  <a:cubicBezTo>
                    <a:pt x="84" y="61"/>
                    <a:pt x="84" y="62"/>
                    <a:pt x="85" y="62"/>
                  </a:cubicBezTo>
                  <a:cubicBezTo>
                    <a:pt x="85" y="62"/>
                    <a:pt x="85" y="61"/>
                    <a:pt x="85" y="61"/>
                  </a:cubicBezTo>
                  <a:cubicBezTo>
                    <a:pt x="86" y="61"/>
                    <a:pt x="86" y="61"/>
                    <a:pt x="86" y="61"/>
                  </a:cubicBezTo>
                  <a:cubicBezTo>
                    <a:pt x="86" y="61"/>
                    <a:pt x="86" y="61"/>
                    <a:pt x="86" y="61"/>
                  </a:cubicBezTo>
                  <a:cubicBezTo>
                    <a:pt x="86" y="61"/>
                    <a:pt x="86" y="61"/>
                    <a:pt x="86" y="61"/>
                  </a:cubicBezTo>
                  <a:cubicBezTo>
                    <a:pt x="86" y="60"/>
                    <a:pt x="87" y="60"/>
                    <a:pt x="87" y="60"/>
                  </a:cubicBezTo>
                  <a:cubicBezTo>
                    <a:pt x="87" y="60"/>
                    <a:pt x="87" y="60"/>
                    <a:pt x="88" y="61"/>
                  </a:cubicBezTo>
                  <a:cubicBezTo>
                    <a:pt x="88" y="61"/>
                    <a:pt x="88" y="61"/>
                    <a:pt x="88" y="61"/>
                  </a:cubicBezTo>
                  <a:cubicBezTo>
                    <a:pt x="88" y="61"/>
                    <a:pt x="88" y="61"/>
                    <a:pt x="88" y="61"/>
                  </a:cubicBezTo>
                  <a:cubicBezTo>
                    <a:pt x="89" y="61"/>
                    <a:pt x="89" y="61"/>
                    <a:pt x="89" y="61"/>
                  </a:cubicBezTo>
                  <a:cubicBezTo>
                    <a:pt x="89" y="61"/>
                    <a:pt x="89" y="61"/>
                    <a:pt x="89" y="61"/>
                  </a:cubicBezTo>
                  <a:cubicBezTo>
                    <a:pt x="89" y="61"/>
                    <a:pt x="90" y="61"/>
                    <a:pt x="90" y="61"/>
                  </a:cubicBezTo>
                  <a:cubicBezTo>
                    <a:pt x="90" y="61"/>
                    <a:pt x="90" y="61"/>
                    <a:pt x="90" y="61"/>
                  </a:cubicBezTo>
                  <a:cubicBezTo>
                    <a:pt x="90" y="62"/>
                    <a:pt x="89" y="62"/>
                    <a:pt x="90" y="62"/>
                  </a:cubicBezTo>
                  <a:cubicBezTo>
                    <a:pt x="90" y="63"/>
                    <a:pt x="90" y="62"/>
                    <a:pt x="91" y="63"/>
                  </a:cubicBezTo>
                  <a:cubicBezTo>
                    <a:pt x="91" y="63"/>
                    <a:pt x="91" y="63"/>
                    <a:pt x="91" y="63"/>
                  </a:cubicBezTo>
                  <a:cubicBezTo>
                    <a:pt x="91" y="63"/>
                    <a:pt x="92" y="63"/>
                    <a:pt x="92" y="63"/>
                  </a:cubicBezTo>
                  <a:cubicBezTo>
                    <a:pt x="92" y="63"/>
                    <a:pt x="92" y="64"/>
                    <a:pt x="92" y="64"/>
                  </a:cubicBezTo>
                  <a:cubicBezTo>
                    <a:pt x="92" y="64"/>
                    <a:pt x="92" y="64"/>
                    <a:pt x="92" y="65"/>
                  </a:cubicBezTo>
                  <a:cubicBezTo>
                    <a:pt x="92" y="65"/>
                    <a:pt x="92" y="65"/>
                    <a:pt x="92" y="65"/>
                  </a:cubicBezTo>
                  <a:cubicBezTo>
                    <a:pt x="91" y="65"/>
                    <a:pt x="92" y="65"/>
                    <a:pt x="92" y="66"/>
                  </a:cubicBezTo>
                  <a:cubicBezTo>
                    <a:pt x="92" y="66"/>
                    <a:pt x="92" y="66"/>
                    <a:pt x="92"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3" y="68"/>
                    <a:pt x="92" y="68"/>
                    <a:pt x="93" y="67"/>
                  </a:cubicBezTo>
                  <a:cubicBezTo>
                    <a:pt x="93" y="67"/>
                    <a:pt x="93" y="68"/>
                    <a:pt x="94" y="68"/>
                  </a:cubicBezTo>
                  <a:cubicBezTo>
                    <a:pt x="94" y="68"/>
                    <a:pt x="95" y="68"/>
                    <a:pt x="95" y="68"/>
                  </a:cubicBezTo>
                  <a:cubicBezTo>
                    <a:pt x="96" y="68"/>
                    <a:pt x="96" y="68"/>
                    <a:pt x="97" y="68"/>
                  </a:cubicBezTo>
                  <a:cubicBezTo>
                    <a:pt x="97" y="68"/>
                    <a:pt x="97" y="68"/>
                    <a:pt x="98" y="68"/>
                  </a:cubicBezTo>
                  <a:cubicBezTo>
                    <a:pt x="98" y="68"/>
                    <a:pt x="99" y="69"/>
                    <a:pt x="99" y="69"/>
                  </a:cubicBezTo>
                  <a:cubicBezTo>
                    <a:pt x="99" y="69"/>
                    <a:pt x="100" y="69"/>
                    <a:pt x="100" y="70"/>
                  </a:cubicBezTo>
                  <a:cubicBezTo>
                    <a:pt x="100" y="70"/>
                    <a:pt x="100" y="70"/>
                    <a:pt x="100" y="71"/>
                  </a:cubicBezTo>
                  <a:cubicBezTo>
                    <a:pt x="100" y="71"/>
                    <a:pt x="100" y="71"/>
                    <a:pt x="100" y="71"/>
                  </a:cubicBezTo>
                  <a:cubicBezTo>
                    <a:pt x="100" y="72"/>
                    <a:pt x="100" y="72"/>
                    <a:pt x="100" y="72"/>
                  </a:cubicBezTo>
                  <a:cubicBezTo>
                    <a:pt x="99" y="72"/>
                    <a:pt x="99" y="72"/>
                    <a:pt x="99" y="72"/>
                  </a:cubicBezTo>
                  <a:cubicBezTo>
                    <a:pt x="98" y="72"/>
                    <a:pt x="98" y="72"/>
                    <a:pt x="98" y="72"/>
                  </a:cubicBezTo>
                  <a:cubicBezTo>
                    <a:pt x="98" y="71"/>
                    <a:pt x="98" y="71"/>
                    <a:pt x="97" y="71"/>
                  </a:cubicBezTo>
                  <a:cubicBezTo>
                    <a:pt x="97" y="71"/>
                    <a:pt x="97" y="71"/>
                    <a:pt x="97" y="71"/>
                  </a:cubicBezTo>
                  <a:cubicBezTo>
                    <a:pt x="97" y="70"/>
                    <a:pt x="97" y="70"/>
                    <a:pt x="96" y="71"/>
                  </a:cubicBezTo>
                  <a:cubicBezTo>
                    <a:pt x="96" y="71"/>
                    <a:pt x="96" y="71"/>
                    <a:pt x="96" y="71"/>
                  </a:cubicBezTo>
                  <a:cubicBezTo>
                    <a:pt x="96" y="71"/>
                    <a:pt x="96" y="71"/>
                    <a:pt x="96" y="72"/>
                  </a:cubicBezTo>
                  <a:cubicBezTo>
                    <a:pt x="96" y="72"/>
                    <a:pt x="97" y="72"/>
                    <a:pt x="96" y="72"/>
                  </a:cubicBezTo>
                  <a:cubicBezTo>
                    <a:pt x="96" y="73"/>
                    <a:pt x="96" y="73"/>
                    <a:pt x="96" y="73"/>
                  </a:cubicBezTo>
                  <a:cubicBezTo>
                    <a:pt x="95" y="73"/>
                    <a:pt x="95" y="73"/>
                    <a:pt x="95" y="74"/>
                  </a:cubicBezTo>
                  <a:cubicBezTo>
                    <a:pt x="95" y="74"/>
                    <a:pt x="95" y="74"/>
                    <a:pt x="95" y="74"/>
                  </a:cubicBezTo>
                  <a:cubicBezTo>
                    <a:pt x="95" y="75"/>
                    <a:pt x="95" y="75"/>
                    <a:pt x="94" y="75"/>
                  </a:cubicBezTo>
                  <a:cubicBezTo>
                    <a:pt x="94" y="75"/>
                    <a:pt x="94" y="76"/>
                    <a:pt x="94" y="76"/>
                  </a:cubicBezTo>
                  <a:cubicBezTo>
                    <a:pt x="93" y="76"/>
                    <a:pt x="93" y="76"/>
                    <a:pt x="93" y="76"/>
                  </a:cubicBezTo>
                  <a:cubicBezTo>
                    <a:pt x="93" y="76"/>
                    <a:pt x="93" y="76"/>
                    <a:pt x="93" y="76"/>
                  </a:cubicBezTo>
                  <a:cubicBezTo>
                    <a:pt x="93" y="76"/>
                    <a:pt x="93" y="76"/>
                    <a:pt x="93" y="76"/>
                  </a:cubicBezTo>
                  <a:cubicBezTo>
                    <a:pt x="92" y="77"/>
                    <a:pt x="92" y="77"/>
                    <a:pt x="92" y="78"/>
                  </a:cubicBezTo>
                  <a:cubicBezTo>
                    <a:pt x="91" y="78"/>
                    <a:pt x="91" y="78"/>
                    <a:pt x="91" y="79"/>
                  </a:cubicBezTo>
                  <a:cubicBezTo>
                    <a:pt x="91" y="79"/>
                    <a:pt x="90" y="78"/>
                    <a:pt x="90" y="79"/>
                  </a:cubicBezTo>
                  <a:cubicBezTo>
                    <a:pt x="90" y="79"/>
                    <a:pt x="90" y="79"/>
                    <a:pt x="89" y="79"/>
                  </a:cubicBezTo>
                  <a:cubicBezTo>
                    <a:pt x="89" y="79"/>
                    <a:pt x="89" y="79"/>
                    <a:pt x="89" y="80"/>
                  </a:cubicBezTo>
                  <a:cubicBezTo>
                    <a:pt x="89" y="80"/>
                    <a:pt x="89" y="80"/>
                    <a:pt x="89" y="81"/>
                  </a:cubicBezTo>
                  <a:cubicBezTo>
                    <a:pt x="89" y="81"/>
                    <a:pt x="89" y="81"/>
                    <a:pt x="89" y="81"/>
                  </a:cubicBezTo>
                  <a:cubicBezTo>
                    <a:pt x="89" y="81"/>
                    <a:pt x="89" y="80"/>
                    <a:pt x="90" y="80"/>
                  </a:cubicBezTo>
                  <a:cubicBezTo>
                    <a:pt x="90" y="80"/>
                    <a:pt x="90" y="80"/>
                    <a:pt x="90" y="80"/>
                  </a:cubicBezTo>
                  <a:cubicBezTo>
                    <a:pt x="91" y="80"/>
                    <a:pt x="91" y="80"/>
                    <a:pt x="91" y="80"/>
                  </a:cubicBezTo>
                  <a:cubicBezTo>
                    <a:pt x="91" y="80"/>
                    <a:pt x="91" y="79"/>
                    <a:pt x="92" y="79"/>
                  </a:cubicBezTo>
                  <a:cubicBezTo>
                    <a:pt x="92" y="79"/>
                    <a:pt x="92" y="79"/>
                    <a:pt x="92" y="79"/>
                  </a:cubicBezTo>
                  <a:cubicBezTo>
                    <a:pt x="93" y="79"/>
                    <a:pt x="93" y="79"/>
                    <a:pt x="93" y="79"/>
                  </a:cubicBezTo>
                  <a:cubicBezTo>
                    <a:pt x="93" y="79"/>
                    <a:pt x="93" y="78"/>
                    <a:pt x="94" y="78"/>
                  </a:cubicBezTo>
                  <a:cubicBezTo>
                    <a:pt x="94" y="78"/>
                    <a:pt x="94" y="78"/>
                    <a:pt x="94" y="78"/>
                  </a:cubicBezTo>
                  <a:cubicBezTo>
                    <a:pt x="95" y="78"/>
                    <a:pt x="95" y="78"/>
                    <a:pt x="95" y="78"/>
                  </a:cubicBezTo>
                  <a:cubicBezTo>
                    <a:pt x="96" y="78"/>
                    <a:pt x="96" y="78"/>
                    <a:pt x="96" y="78"/>
                  </a:cubicBezTo>
                  <a:cubicBezTo>
                    <a:pt x="97" y="78"/>
                    <a:pt x="97" y="78"/>
                    <a:pt x="97" y="78"/>
                  </a:cubicBezTo>
                  <a:cubicBezTo>
                    <a:pt x="97" y="78"/>
                    <a:pt x="98" y="78"/>
                    <a:pt x="98" y="77"/>
                  </a:cubicBezTo>
                  <a:cubicBezTo>
                    <a:pt x="98" y="77"/>
                    <a:pt x="98" y="77"/>
                    <a:pt x="99" y="77"/>
                  </a:cubicBezTo>
                  <a:cubicBezTo>
                    <a:pt x="99" y="77"/>
                    <a:pt x="99" y="77"/>
                    <a:pt x="99" y="77"/>
                  </a:cubicBezTo>
                  <a:cubicBezTo>
                    <a:pt x="99" y="76"/>
                    <a:pt x="99" y="76"/>
                    <a:pt x="99" y="76"/>
                  </a:cubicBezTo>
                  <a:cubicBezTo>
                    <a:pt x="99" y="76"/>
                    <a:pt x="99" y="76"/>
                    <a:pt x="99" y="76"/>
                  </a:cubicBezTo>
                  <a:cubicBezTo>
                    <a:pt x="99" y="76"/>
                    <a:pt x="99" y="76"/>
                    <a:pt x="99" y="75"/>
                  </a:cubicBezTo>
                  <a:cubicBezTo>
                    <a:pt x="99" y="75"/>
                    <a:pt x="100" y="75"/>
                    <a:pt x="100" y="75"/>
                  </a:cubicBezTo>
                  <a:cubicBezTo>
                    <a:pt x="100" y="75"/>
                    <a:pt x="101" y="75"/>
                    <a:pt x="101" y="75"/>
                  </a:cubicBezTo>
                  <a:cubicBezTo>
                    <a:pt x="102" y="75"/>
                    <a:pt x="102" y="74"/>
                    <a:pt x="102" y="74"/>
                  </a:cubicBezTo>
                  <a:cubicBezTo>
                    <a:pt x="103" y="74"/>
                    <a:pt x="103" y="74"/>
                    <a:pt x="104" y="74"/>
                  </a:cubicBezTo>
                  <a:cubicBezTo>
                    <a:pt x="104" y="74"/>
                    <a:pt x="104" y="74"/>
                    <a:pt x="104" y="74"/>
                  </a:cubicBezTo>
                  <a:cubicBezTo>
                    <a:pt x="105" y="74"/>
                    <a:pt x="105" y="74"/>
                    <a:pt x="105" y="74"/>
                  </a:cubicBezTo>
                  <a:cubicBezTo>
                    <a:pt x="105" y="74"/>
                    <a:pt x="105" y="74"/>
                    <a:pt x="106" y="74"/>
                  </a:cubicBezTo>
                  <a:cubicBezTo>
                    <a:pt x="106" y="74"/>
                    <a:pt x="106" y="74"/>
                    <a:pt x="106" y="74"/>
                  </a:cubicBezTo>
                  <a:cubicBezTo>
                    <a:pt x="107" y="74"/>
                    <a:pt x="107" y="74"/>
                    <a:pt x="107" y="73"/>
                  </a:cubicBezTo>
                  <a:cubicBezTo>
                    <a:pt x="107" y="73"/>
                    <a:pt x="108" y="73"/>
                    <a:pt x="108" y="73"/>
                  </a:cubicBezTo>
                  <a:cubicBezTo>
                    <a:pt x="108" y="73"/>
                    <a:pt x="108" y="73"/>
                    <a:pt x="108" y="73"/>
                  </a:cubicBezTo>
                  <a:cubicBezTo>
                    <a:pt x="108" y="73"/>
                    <a:pt x="109" y="73"/>
                    <a:pt x="109" y="72"/>
                  </a:cubicBezTo>
                  <a:cubicBezTo>
                    <a:pt x="110" y="72"/>
                    <a:pt x="110" y="72"/>
                    <a:pt x="110" y="72"/>
                  </a:cubicBezTo>
                  <a:cubicBezTo>
                    <a:pt x="111" y="72"/>
                    <a:pt x="111" y="72"/>
                    <a:pt x="111" y="72"/>
                  </a:cubicBezTo>
                  <a:cubicBezTo>
                    <a:pt x="112" y="72"/>
                    <a:pt x="112" y="72"/>
                    <a:pt x="113" y="72"/>
                  </a:cubicBezTo>
                  <a:cubicBezTo>
                    <a:pt x="114" y="72"/>
                    <a:pt x="114" y="72"/>
                    <a:pt x="115" y="72"/>
                  </a:cubicBezTo>
                  <a:cubicBezTo>
                    <a:pt x="115" y="72"/>
                    <a:pt x="115" y="72"/>
                    <a:pt x="116" y="72"/>
                  </a:cubicBezTo>
                  <a:cubicBezTo>
                    <a:pt x="116" y="72"/>
                    <a:pt x="117" y="71"/>
                    <a:pt x="117" y="71"/>
                  </a:cubicBezTo>
                  <a:cubicBezTo>
                    <a:pt x="118" y="71"/>
                    <a:pt x="118" y="72"/>
                    <a:pt x="118" y="72"/>
                  </a:cubicBezTo>
                  <a:cubicBezTo>
                    <a:pt x="119" y="72"/>
                    <a:pt x="119" y="71"/>
                    <a:pt x="119" y="71"/>
                  </a:cubicBezTo>
                  <a:cubicBezTo>
                    <a:pt x="119" y="71"/>
                    <a:pt x="119" y="71"/>
                    <a:pt x="119" y="71"/>
                  </a:cubicBezTo>
                  <a:cubicBezTo>
                    <a:pt x="120" y="71"/>
                    <a:pt x="120" y="70"/>
                    <a:pt x="120" y="70"/>
                  </a:cubicBezTo>
                  <a:cubicBezTo>
                    <a:pt x="120" y="70"/>
                    <a:pt x="121" y="71"/>
                    <a:pt x="121" y="70"/>
                  </a:cubicBezTo>
                  <a:cubicBezTo>
                    <a:pt x="121" y="70"/>
                    <a:pt x="122" y="70"/>
                    <a:pt x="122" y="70"/>
                  </a:cubicBezTo>
                  <a:cubicBezTo>
                    <a:pt x="122" y="69"/>
                    <a:pt x="123" y="69"/>
                    <a:pt x="123" y="68"/>
                  </a:cubicBezTo>
                  <a:cubicBezTo>
                    <a:pt x="123" y="68"/>
                    <a:pt x="123" y="68"/>
                    <a:pt x="123" y="67"/>
                  </a:cubicBezTo>
                  <a:cubicBezTo>
                    <a:pt x="124" y="67"/>
                    <a:pt x="124" y="67"/>
                    <a:pt x="124" y="66"/>
                  </a:cubicBezTo>
                  <a:cubicBezTo>
                    <a:pt x="125" y="66"/>
                    <a:pt x="125" y="65"/>
                    <a:pt x="126" y="65"/>
                  </a:cubicBezTo>
                  <a:cubicBezTo>
                    <a:pt x="126" y="65"/>
                    <a:pt x="126" y="65"/>
                    <a:pt x="127" y="65"/>
                  </a:cubicBezTo>
                  <a:cubicBezTo>
                    <a:pt x="127" y="65"/>
                    <a:pt x="127" y="65"/>
                    <a:pt x="127" y="65"/>
                  </a:cubicBezTo>
                  <a:cubicBezTo>
                    <a:pt x="128" y="65"/>
                    <a:pt x="128" y="65"/>
                    <a:pt x="128" y="65"/>
                  </a:cubicBezTo>
                  <a:cubicBezTo>
                    <a:pt x="129" y="65"/>
                    <a:pt x="129" y="65"/>
                    <a:pt x="129" y="65"/>
                  </a:cubicBezTo>
                  <a:cubicBezTo>
                    <a:pt x="130" y="66"/>
                    <a:pt x="129" y="66"/>
                    <a:pt x="129" y="67"/>
                  </a:cubicBezTo>
                  <a:cubicBezTo>
                    <a:pt x="129" y="67"/>
                    <a:pt x="129" y="68"/>
                    <a:pt x="128" y="68"/>
                  </a:cubicBezTo>
                  <a:cubicBezTo>
                    <a:pt x="128" y="69"/>
                    <a:pt x="128" y="69"/>
                    <a:pt x="128" y="69"/>
                  </a:cubicBezTo>
                  <a:cubicBezTo>
                    <a:pt x="128" y="70"/>
                    <a:pt x="129" y="70"/>
                    <a:pt x="129" y="70"/>
                  </a:cubicBezTo>
                  <a:cubicBezTo>
                    <a:pt x="129" y="70"/>
                    <a:pt x="129" y="71"/>
                    <a:pt x="129" y="71"/>
                  </a:cubicBezTo>
                  <a:cubicBezTo>
                    <a:pt x="129" y="71"/>
                    <a:pt x="129" y="71"/>
                    <a:pt x="129" y="72"/>
                  </a:cubicBezTo>
                  <a:cubicBezTo>
                    <a:pt x="129" y="72"/>
                    <a:pt x="129" y="72"/>
                    <a:pt x="129" y="72"/>
                  </a:cubicBezTo>
                  <a:cubicBezTo>
                    <a:pt x="130" y="72"/>
                    <a:pt x="130" y="72"/>
                    <a:pt x="130" y="72"/>
                  </a:cubicBezTo>
                  <a:cubicBezTo>
                    <a:pt x="130" y="71"/>
                    <a:pt x="130" y="71"/>
                    <a:pt x="130" y="71"/>
                  </a:cubicBezTo>
                  <a:cubicBezTo>
                    <a:pt x="130" y="71"/>
                    <a:pt x="130" y="71"/>
                    <a:pt x="130" y="71"/>
                  </a:cubicBezTo>
                  <a:cubicBezTo>
                    <a:pt x="130" y="71"/>
                    <a:pt x="131" y="71"/>
                    <a:pt x="131" y="71"/>
                  </a:cubicBezTo>
                  <a:cubicBezTo>
                    <a:pt x="131" y="71"/>
                    <a:pt x="131" y="71"/>
                    <a:pt x="131" y="71"/>
                  </a:cubicBezTo>
                  <a:cubicBezTo>
                    <a:pt x="131" y="71"/>
                    <a:pt x="131" y="71"/>
                    <a:pt x="132" y="71"/>
                  </a:cubicBezTo>
                  <a:cubicBezTo>
                    <a:pt x="132" y="71"/>
                    <a:pt x="132" y="71"/>
                    <a:pt x="132" y="71"/>
                  </a:cubicBezTo>
                  <a:cubicBezTo>
                    <a:pt x="132" y="71"/>
                    <a:pt x="132" y="71"/>
                    <a:pt x="133" y="70"/>
                  </a:cubicBezTo>
                  <a:cubicBezTo>
                    <a:pt x="133" y="70"/>
                    <a:pt x="133" y="70"/>
                    <a:pt x="134" y="70"/>
                  </a:cubicBezTo>
                  <a:cubicBezTo>
                    <a:pt x="134" y="70"/>
                    <a:pt x="135" y="69"/>
                    <a:pt x="135" y="70"/>
                  </a:cubicBezTo>
                  <a:cubicBezTo>
                    <a:pt x="135" y="70"/>
                    <a:pt x="135" y="70"/>
                    <a:pt x="135" y="70"/>
                  </a:cubicBezTo>
                  <a:cubicBezTo>
                    <a:pt x="134" y="71"/>
                    <a:pt x="134" y="71"/>
                    <a:pt x="134" y="71"/>
                  </a:cubicBezTo>
                  <a:cubicBezTo>
                    <a:pt x="134" y="71"/>
                    <a:pt x="134" y="71"/>
                    <a:pt x="134" y="71"/>
                  </a:cubicBezTo>
                  <a:cubicBezTo>
                    <a:pt x="134" y="71"/>
                    <a:pt x="134" y="71"/>
                    <a:pt x="133" y="71"/>
                  </a:cubicBezTo>
                  <a:cubicBezTo>
                    <a:pt x="133" y="71"/>
                    <a:pt x="133" y="72"/>
                    <a:pt x="133" y="72"/>
                  </a:cubicBezTo>
                  <a:cubicBezTo>
                    <a:pt x="132" y="72"/>
                    <a:pt x="132" y="72"/>
                    <a:pt x="132" y="72"/>
                  </a:cubicBezTo>
                  <a:cubicBezTo>
                    <a:pt x="132" y="72"/>
                    <a:pt x="132" y="72"/>
                    <a:pt x="132" y="73"/>
                  </a:cubicBezTo>
                  <a:cubicBezTo>
                    <a:pt x="131" y="73"/>
                    <a:pt x="131" y="73"/>
                    <a:pt x="131" y="73"/>
                  </a:cubicBezTo>
                  <a:cubicBezTo>
                    <a:pt x="131" y="73"/>
                    <a:pt x="130" y="73"/>
                    <a:pt x="130" y="74"/>
                  </a:cubicBezTo>
                  <a:cubicBezTo>
                    <a:pt x="130" y="74"/>
                    <a:pt x="131" y="74"/>
                    <a:pt x="131" y="75"/>
                  </a:cubicBezTo>
                  <a:cubicBezTo>
                    <a:pt x="131" y="75"/>
                    <a:pt x="131" y="75"/>
                    <a:pt x="131" y="75"/>
                  </a:cubicBezTo>
                  <a:cubicBezTo>
                    <a:pt x="131" y="75"/>
                    <a:pt x="132" y="76"/>
                    <a:pt x="132" y="76"/>
                  </a:cubicBezTo>
                  <a:cubicBezTo>
                    <a:pt x="132" y="76"/>
                    <a:pt x="132" y="75"/>
                    <a:pt x="133" y="75"/>
                  </a:cubicBezTo>
                  <a:cubicBezTo>
                    <a:pt x="133" y="75"/>
                    <a:pt x="133" y="75"/>
                    <a:pt x="133" y="75"/>
                  </a:cubicBezTo>
                  <a:cubicBezTo>
                    <a:pt x="134" y="75"/>
                    <a:pt x="134" y="75"/>
                    <a:pt x="134" y="74"/>
                  </a:cubicBezTo>
                  <a:cubicBezTo>
                    <a:pt x="135" y="74"/>
                    <a:pt x="135" y="74"/>
                    <a:pt x="135" y="73"/>
                  </a:cubicBezTo>
                  <a:cubicBezTo>
                    <a:pt x="136" y="73"/>
                    <a:pt x="136" y="73"/>
                    <a:pt x="136" y="73"/>
                  </a:cubicBezTo>
                  <a:cubicBezTo>
                    <a:pt x="137" y="73"/>
                    <a:pt x="137" y="73"/>
                    <a:pt x="138" y="73"/>
                  </a:cubicBezTo>
                  <a:cubicBezTo>
                    <a:pt x="138" y="73"/>
                    <a:pt x="138" y="72"/>
                    <a:pt x="139" y="72"/>
                  </a:cubicBezTo>
                  <a:cubicBezTo>
                    <a:pt x="139" y="72"/>
                    <a:pt x="140" y="72"/>
                    <a:pt x="140" y="72"/>
                  </a:cubicBezTo>
                  <a:cubicBezTo>
                    <a:pt x="141" y="72"/>
                    <a:pt x="141" y="72"/>
                    <a:pt x="142" y="71"/>
                  </a:cubicBezTo>
                  <a:cubicBezTo>
                    <a:pt x="142" y="71"/>
                    <a:pt x="142" y="71"/>
                    <a:pt x="143" y="71"/>
                  </a:cubicBezTo>
                  <a:cubicBezTo>
                    <a:pt x="143" y="71"/>
                    <a:pt x="143" y="71"/>
                    <a:pt x="143" y="71"/>
                  </a:cubicBezTo>
                  <a:cubicBezTo>
                    <a:pt x="143" y="71"/>
                    <a:pt x="144" y="71"/>
                    <a:pt x="144" y="70"/>
                  </a:cubicBezTo>
                  <a:cubicBezTo>
                    <a:pt x="144" y="70"/>
                    <a:pt x="144" y="70"/>
                    <a:pt x="143" y="69"/>
                  </a:cubicBezTo>
                  <a:cubicBezTo>
                    <a:pt x="143" y="69"/>
                    <a:pt x="142" y="69"/>
                    <a:pt x="142" y="69"/>
                  </a:cubicBezTo>
                  <a:cubicBezTo>
                    <a:pt x="141" y="69"/>
                    <a:pt x="141" y="69"/>
                    <a:pt x="141" y="69"/>
                  </a:cubicBezTo>
                  <a:cubicBezTo>
                    <a:pt x="140" y="69"/>
                    <a:pt x="140" y="69"/>
                    <a:pt x="139" y="69"/>
                  </a:cubicBezTo>
                  <a:cubicBezTo>
                    <a:pt x="139" y="69"/>
                    <a:pt x="139" y="69"/>
                    <a:pt x="138" y="69"/>
                  </a:cubicBezTo>
                  <a:cubicBezTo>
                    <a:pt x="138" y="68"/>
                    <a:pt x="138" y="68"/>
                    <a:pt x="138" y="68"/>
                  </a:cubicBezTo>
                  <a:cubicBezTo>
                    <a:pt x="137" y="68"/>
                    <a:pt x="137" y="68"/>
                    <a:pt x="137" y="68"/>
                  </a:cubicBezTo>
                  <a:cubicBezTo>
                    <a:pt x="137" y="67"/>
                    <a:pt x="137" y="67"/>
                    <a:pt x="136" y="67"/>
                  </a:cubicBezTo>
                  <a:cubicBezTo>
                    <a:pt x="136" y="66"/>
                    <a:pt x="137" y="66"/>
                    <a:pt x="136" y="65"/>
                  </a:cubicBezTo>
                  <a:cubicBezTo>
                    <a:pt x="136" y="65"/>
                    <a:pt x="136" y="65"/>
                    <a:pt x="136" y="65"/>
                  </a:cubicBezTo>
                  <a:cubicBezTo>
                    <a:pt x="137" y="64"/>
                    <a:pt x="137" y="64"/>
                    <a:pt x="137" y="64"/>
                  </a:cubicBezTo>
                  <a:cubicBezTo>
                    <a:pt x="137" y="64"/>
                    <a:pt x="137" y="63"/>
                    <a:pt x="137" y="63"/>
                  </a:cubicBezTo>
                  <a:cubicBezTo>
                    <a:pt x="137" y="63"/>
                    <a:pt x="137" y="63"/>
                    <a:pt x="136" y="63"/>
                  </a:cubicBezTo>
                  <a:cubicBezTo>
                    <a:pt x="136" y="63"/>
                    <a:pt x="136" y="63"/>
                    <a:pt x="136" y="63"/>
                  </a:cubicBezTo>
                  <a:cubicBezTo>
                    <a:pt x="135" y="63"/>
                    <a:pt x="135" y="63"/>
                    <a:pt x="135" y="63"/>
                  </a:cubicBezTo>
                  <a:cubicBezTo>
                    <a:pt x="135" y="63"/>
                    <a:pt x="134" y="63"/>
                    <a:pt x="134" y="63"/>
                  </a:cubicBezTo>
                  <a:cubicBezTo>
                    <a:pt x="134" y="63"/>
                    <a:pt x="135" y="62"/>
                    <a:pt x="135" y="62"/>
                  </a:cubicBezTo>
                  <a:cubicBezTo>
                    <a:pt x="135" y="62"/>
                    <a:pt x="136" y="62"/>
                    <a:pt x="136" y="62"/>
                  </a:cubicBezTo>
                  <a:cubicBezTo>
                    <a:pt x="137" y="62"/>
                    <a:pt x="137" y="63"/>
                    <a:pt x="137" y="62"/>
                  </a:cubicBezTo>
                  <a:cubicBezTo>
                    <a:pt x="138" y="62"/>
                    <a:pt x="138" y="62"/>
                    <a:pt x="139" y="62"/>
                  </a:cubicBezTo>
                  <a:cubicBezTo>
                    <a:pt x="139" y="61"/>
                    <a:pt x="139" y="61"/>
                    <a:pt x="139" y="61"/>
                  </a:cubicBezTo>
                  <a:cubicBezTo>
                    <a:pt x="140" y="61"/>
                    <a:pt x="140" y="61"/>
                    <a:pt x="140" y="61"/>
                  </a:cubicBezTo>
                  <a:cubicBezTo>
                    <a:pt x="140" y="60"/>
                    <a:pt x="139" y="60"/>
                    <a:pt x="139" y="60"/>
                  </a:cubicBezTo>
                  <a:cubicBezTo>
                    <a:pt x="139" y="59"/>
                    <a:pt x="139" y="59"/>
                    <a:pt x="138" y="59"/>
                  </a:cubicBezTo>
                  <a:cubicBezTo>
                    <a:pt x="138" y="59"/>
                    <a:pt x="137" y="59"/>
                    <a:pt x="137" y="59"/>
                  </a:cubicBezTo>
                  <a:cubicBezTo>
                    <a:pt x="136" y="59"/>
                    <a:pt x="135" y="59"/>
                    <a:pt x="135" y="59"/>
                  </a:cubicBezTo>
                  <a:cubicBezTo>
                    <a:pt x="134" y="59"/>
                    <a:pt x="134" y="59"/>
                    <a:pt x="134" y="60"/>
                  </a:cubicBezTo>
                  <a:cubicBezTo>
                    <a:pt x="133" y="60"/>
                    <a:pt x="133" y="60"/>
                    <a:pt x="133" y="60"/>
                  </a:cubicBezTo>
                  <a:cubicBezTo>
                    <a:pt x="133" y="60"/>
                    <a:pt x="133" y="60"/>
                    <a:pt x="133" y="60"/>
                  </a:cubicBezTo>
                  <a:cubicBezTo>
                    <a:pt x="132" y="60"/>
                    <a:pt x="132" y="60"/>
                    <a:pt x="132" y="60"/>
                  </a:cubicBezTo>
                  <a:cubicBezTo>
                    <a:pt x="131" y="60"/>
                    <a:pt x="131" y="60"/>
                    <a:pt x="131" y="61"/>
                  </a:cubicBezTo>
                  <a:cubicBezTo>
                    <a:pt x="131" y="61"/>
                    <a:pt x="131" y="61"/>
                    <a:pt x="131" y="61"/>
                  </a:cubicBezTo>
                  <a:cubicBezTo>
                    <a:pt x="130" y="61"/>
                    <a:pt x="130" y="61"/>
                    <a:pt x="129" y="62"/>
                  </a:cubicBezTo>
                  <a:cubicBezTo>
                    <a:pt x="129" y="62"/>
                    <a:pt x="129" y="62"/>
                    <a:pt x="128" y="62"/>
                  </a:cubicBezTo>
                  <a:cubicBezTo>
                    <a:pt x="128" y="62"/>
                    <a:pt x="128" y="63"/>
                    <a:pt x="127" y="63"/>
                  </a:cubicBezTo>
                  <a:cubicBezTo>
                    <a:pt x="127" y="63"/>
                    <a:pt x="126" y="63"/>
                    <a:pt x="126" y="62"/>
                  </a:cubicBezTo>
                  <a:cubicBezTo>
                    <a:pt x="126" y="62"/>
                    <a:pt x="127" y="62"/>
                    <a:pt x="128" y="62"/>
                  </a:cubicBezTo>
                  <a:cubicBezTo>
                    <a:pt x="128" y="61"/>
                    <a:pt x="128" y="61"/>
                    <a:pt x="129" y="61"/>
                  </a:cubicBezTo>
                  <a:cubicBezTo>
                    <a:pt x="129" y="61"/>
                    <a:pt x="129" y="61"/>
                    <a:pt x="129" y="61"/>
                  </a:cubicBezTo>
                  <a:cubicBezTo>
                    <a:pt x="129" y="60"/>
                    <a:pt x="130" y="60"/>
                    <a:pt x="130" y="60"/>
                  </a:cubicBezTo>
                  <a:cubicBezTo>
                    <a:pt x="130" y="60"/>
                    <a:pt x="130" y="60"/>
                    <a:pt x="131" y="60"/>
                  </a:cubicBezTo>
                  <a:cubicBezTo>
                    <a:pt x="131" y="59"/>
                    <a:pt x="132" y="60"/>
                    <a:pt x="132" y="59"/>
                  </a:cubicBezTo>
                  <a:cubicBezTo>
                    <a:pt x="132" y="59"/>
                    <a:pt x="133" y="59"/>
                    <a:pt x="133" y="59"/>
                  </a:cubicBezTo>
                  <a:cubicBezTo>
                    <a:pt x="133" y="59"/>
                    <a:pt x="133" y="59"/>
                    <a:pt x="133" y="59"/>
                  </a:cubicBezTo>
                  <a:cubicBezTo>
                    <a:pt x="134" y="58"/>
                    <a:pt x="134" y="58"/>
                    <a:pt x="134" y="58"/>
                  </a:cubicBezTo>
                  <a:cubicBezTo>
                    <a:pt x="135" y="57"/>
                    <a:pt x="135" y="57"/>
                    <a:pt x="136" y="57"/>
                  </a:cubicBezTo>
                  <a:cubicBezTo>
                    <a:pt x="136" y="57"/>
                    <a:pt x="136" y="57"/>
                    <a:pt x="136" y="57"/>
                  </a:cubicBezTo>
                  <a:cubicBezTo>
                    <a:pt x="137" y="56"/>
                    <a:pt x="138" y="56"/>
                    <a:pt x="138" y="56"/>
                  </a:cubicBezTo>
                  <a:cubicBezTo>
                    <a:pt x="139" y="56"/>
                    <a:pt x="139" y="56"/>
                    <a:pt x="140" y="56"/>
                  </a:cubicBezTo>
                  <a:cubicBezTo>
                    <a:pt x="141" y="56"/>
                    <a:pt x="141" y="57"/>
                    <a:pt x="142" y="57"/>
                  </a:cubicBezTo>
                  <a:cubicBezTo>
                    <a:pt x="143" y="57"/>
                    <a:pt x="143" y="57"/>
                    <a:pt x="144" y="57"/>
                  </a:cubicBezTo>
                  <a:cubicBezTo>
                    <a:pt x="145" y="57"/>
                    <a:pt x="145" y="56"/>
                    <a:pt x="146" y="57"/>
                  </a:cubicBezTo>
                  <a:cubicBezTo>
                    <a:pt x="146" y="57"/>
                    <a:pt x="146" y="57"/>
                    <a:pt x="147" y="57"/>
                  </a:cubicBezTo>
                  <a:cubicBezTo>
                    <a:pt x="147" y="57"/>
                    <a:pt x="148" y="56"/>
                    <a:pt x="148" y="56"/>
                  </a:cubicBezTo>
                  <a:cubicBezTo>
                    <a:pt x="149" y="56"/>
                    <a:pt x="149" y="57"/>
                    <a:pt x="149" y="57"/>
                  </a:cubicBezTo>
                  <a:cubicBezTo>
                    <a:pt x="150" y="57"/>
                    <a:pt x="151" y="57"/>
                    <a:pt x="151" y="57"/>
                  </a:cubicBezTo>
                  <a:cubicBezTo>
                    <a:pt x="151" y="56"/>
                    <a:pt x="152" y="56"/>
                    <a:pt x="152" y="56"/>
                  </a:cubicBezTo>
                  <a:cubicBezTo>
                    <a:pt x="152" y="55"/>
                    <a:pt x="153" y="55"/>
                    <a:pt x="154" y="54"/>
                  </a:cubicBezTo>
                  <a:cubicBezTo>
                    <a:pt x="154" y="54"/>
                    <a:pt x="155" y="53"/>
                    <a:pt x="155" y="53"/>
                  </a:cubicBezTo>
                  <a:cubicBezTo>
                    <a:pt x="156" y="53"/>
                    <a:pt x="156" y="53"/>
                    <a:pt x="157" y="53"/>
                  </a:cubicBezTo>
                  <a:cubicBezTo>
                    <a:pt x="157" y="53"/>
                    <a:pt x="158" y="53"/>
                    <a:pt x="159" y="53"/>
                  </a:cubicBezTo>
                  <a:cubicBezTo>
                    <a:pt x="159" y="52"/>
                    <a:pt x="159" y="52"/>
                    <a:pt x="160" y="52"/>
                  </a:cubicBezTo>
                  <a:cubicBezTo>
                    <a:pt x="160" y="52"/>
                    <a:pt x="161" y="52"/>
                    <a:pt x="161" y="51"/>
                  </a:cubicBezTo>
                  <a:cubicBezTo>
                    <a:pt x="162" y="51"/>
                    <a:pt x="162" y="51"/>
                    <a:pt x="162" y="51"/>
                  </a:cubicBezTo>
                  <a:cubicBezTo>
                    <a:pt x="162" y="51"/>
                    <a:pt x="162" y="50"/>
                    <a:pt x="162" y="50"/>
                  </a:cubicBezTo>
                  <a:cubicBezTo>
                    <a:pt x="162" y="50"/>
                    <a:pt x="162" y="49"/>
                    <a:pt x="162" y="49"/>
                  </a:cubicBezTo>
                  <a:cubicBezTo>
                    <a:pt x="162" y="48"/>
                    <a:pt x="163" y="48"/>
                    <a:pt x="163" y="48"/>
                  </a:cubicBezTo>
                  <a:cubicBezTo>
                    <a:pt x="163" y="48"/>
                    <a:pt x="162" y="48"/>
                    <a:pt x="162" y="47"/>
                  </a:cubicBezTo>
                  <a:cubicBezTo>
                    <a:pt x="162" y="47"/>
                    <a:pt x="162" y="47"/>
                    <a:pt x="162" y="46"/>
                  </a:cubicBezTo>
                  <a:cubicBezTo>
                    <a:pt x="161" y="46"/>
                    <a:pt x="161" y="46"/>
                    <a:pt x="161" y="46"/>
                  </a:cubicBezTo>
                  <a:cubicBezTo>
                    <a:pt x="160" y="46"/>
                    <a:pt x="160" y="47"/>
                    <a:pt x="160" y="46"/>
                  </a:cubicBezTo>
                  <a:cubicBezTo>
                    <a:pt x="160" y="46"/>
                    <a:pt x="160" y="46"/>
                    <a:pt x="160" y="46"/>
                  </a:cubicBezTo>
                  <a:cubicBezTo>
                    <a:pt x="160" y="45"/>
                    <a:pt x="159" y="45"/>
                    <a:pt x="160" y="45"/>
                  </a:cubicBezTo>
                  <a:cubicBezTo>
                    <a:pt x="160" y="44"/>
                    <a:pt x="160" y="44"/>
                    <a:pt x="160" y="44"/>
                  </a:cubicBezTo>
                  <a:cubicBezTo>
                    <a:pt x="160" y="44"/>
                    <a:pt x="160" y="44"/>
                    <a:pt x="160" y="43"/>
                  </a:cubicBezTo>
                  <a:cubicBezTo>
                    <a:pt x="159" y="43"/>
                    <a:pt x="159" y="43"/>
                    <a:pt x="159" y="43"/>
                  </a:cubicBezTo>
                  <a:cubicBezTo>
                    <a:pt x="158" y="43"/>
                    <a:pt x="158" y="43"/>
                    <a:pt x="158" y="43"/>
                  </a:cubicBezTo>
                  <a:cubicBezTo>
                    <a:pt x="157" y="43"/>
                    <a:pt x="158" y="42"/>
                    <a:pt x="157" y="42"/>
                  </a:cubicBezTo>
                  <a:cubicBezTo>
                    <a:pt x="157" y="42"/>
                    <a:pt x="157" y="42"/>
                    <a:pt x="156" y="42"/>
                  </a:cubicBezTo>
                  <a:cubicBezTo>
                    <a:pt x="156" y="42"/>
                    <a:pt x="156" y="42"/>
                    <a:pt x="155" y="42"/>
                  </a:cubicBezTo>
                  <a:cubicBezTo>
                    <a:pt x="155" y="42"/>
                    <a:pt x="155" y="41"/>
                    <a:pt x="155" y="41"/>
                  </a:cubicBezTo>
                  <a:cubicBezTo>
                    <a:pt x="155" y="41"/>
                    <a:pt x="155" y="41"/>
                    <a:pt x="155" y="41"/>
                  </a:cubicBezTo>
                  <a:cubicBezTo>
                    <a:pt x="155" y="40"/>
                    <a:pt x="155" y="40"/>
                    <a:pt x="155" y="40"/>
                  </a:cubicBezTo>
                  <a:cubicBezTo>
                    <a:pt x="154" y="40"/>
                    <a:pt x="154" y="40"/>
                    <a:pt x="154" y="40"/>
                  </a:cubicBezTo>
                  <a:cubicBezTo>
                    <a:pt x="153" y="40"/>
                    <a:pt x="153" y="40"/>
                    <a:pt x="153" y="39"/>
                  </a:cubicBezTo>
                  <a:cubicBezTo>
                    <a:pt x="153" y="39"/>
                    <a:pt x="153" y="39"/>
                    <a:pt x="153" y="39"/>
                  </a:cubicBezTo>
                  <a:cubicBezTo>
                    <a:pt x="153" y="38"/>
                    <a:pt x="153" y="38"/>
                    <a:pt x="153" y="38"/>
                  </a:cubicBezTo>
                  <a:cubicBezTo>
                    <a:pt x="153" y="38"/>
                    <a:pt x="154" y="38"/>
                    <a:pt x="154" y="38"/>
                  </a:cubicBezTo>
                  <a:cubicBezTo>
                    <a:pt x="154" y="38"/>
                    <a:pt x="154" y="38"/>
                    <a:pt x="154" y="37"/>
                  </a:cubicBezTo>
                  <a:cubicBezTo>
                    <a:pt x="154" y="37"/>
                    <a:pt x="154" y="37"/>
                    <a:pt x="154" y="36"/>
                  </a:cubicBezTo>
                  <a:cubicBezTo>
                    <a:pt x="154" y="36"/>
                    <a:pt x="154" y="36"/>
                    <a:pt x="154" y="35"/>
                  </a:cubicBezTo>
                  <a:cubicBezTo>
                    <a:pt x="154" y="35"/>
                    <a:pt x="153" y="35"/>
                    <a:pt x="153" y="35"/>
                  </a:cubicBezTo>
                  <a:cubicBezTo>
                    <a:pt x="153" y="34"/>
                    <a:pt x="153" y="34"/>
                    <a:pt x="153" y="34"/>
                  </a:cubicBezTo>
                  <a:cubicBezTo>
                    <a:pt x="153" y="33"/>
                    <a:pt x="153" y="33"/>
                    <a:pt x="153" y="32"/>
                  </a:cubicBezTo>
                  <a:cubicBezTo>
                    <a:pt x="153" y="32"/>
                    <a:pt x="152" y="31"/>
                    <a:pt x="152" y="31"/>
                  </a:cubicBezTo>
                  <a:cubicBezTo>
                    <a:pt x="152" y="30"/>
                    <a:pt x="152" y="30"/>
                    <a:pt x="152" y="30"/>
                  </a:cubicBezTo>
                  <a:cubicBezTo>
                    <a:pt x="152" y="29"/>
                    <a:pt x="152" y="29"/>
                    <a:pt x="151" y="28"/>
                  </a:cubicBezTo>
                  <a:cubicBezTo>
                    <a:pt x="151" y="28"/>
                    <a:pt x="151" y="29"/>
                    <a:pt x="150" y="29"/>
                  </a:cubicBezTo>
                  <a:cubicBezTo>
                    <a:pt x="150" y="29"/>
                    <a:pt x="150" y="29"/>
                    <a:pt x="150" y="30"/>
                  </a:cubicBezTo>
                  <a:cubicBezTo>
                    <a:pt x="149" y="30"/>
                    <a:pt x="149" y="30"/>
                    <a:pt x="149" y="30"/>
                  </a:cubicBezTo>
                  <a:cubicBezTo>
                    <a:pt x="149" y="31"/>
                    <a:pt x="149" y="31"/>
                    <a:pt x="148" y="32"/>
                  </a:cubicBezTo>
                  <a:cubicBezTo>
                    <a:pt x="148" y="32"/>
                    <a:pt x="148" y="32"/>
                    <a:pt x="148" y="32"/>
                  </a:cubicBezTo>
                  <a:cubicBezTo>
                    <a:pt x="147" y="32"/>
                    <a:pt x="147" y="32"/>
                    <a:pt x="147" y="33"/>
                  </a:cubicBezTo>
                  <a:cubicBezTo>
                    <a:pt x="147" y="33"/>
                    <a:pt x="147" y="33"/>
                    <a:pt x="146" y="33"/>
                  </a:cubicBezTo>
                  <a:cubicBezTo>
                    <a:pt x="146" y="33"/>
                    <a:pt x="146" y="33"/>
                    <a:pt x="145" y="33"/>
                  </a:cubicBezTo>
                  <a:cubicBezTo>
                    <a:pt x="145" y="33"/>
                    <a:pt x="145" y="34"/>
                    <a:pt x="144" y="34"/>
                  </a:cubicBezTo>
                  <a:cubicBezTo>
                    <a:pt x="144" y="34"/>
                    <a:pt x="143" y="34"/>
                    <a:pt x="143" y="34"/>
                  </a:cubicBezTo>
                  <a:cubicBezTo>
                    <a:pt x="143" y="34"/>
                    <a:pt x="142" y="33"/>
                    <a:pt x="142" y="33"/>
                  </a:cubicBezTo>
                  <a:cubicBezTo>
                    <a:pt x="142" y="33"/>
                    <a:pt x="142" y="33"/>
                    <a:pt x="142" y="32"/>
                  </a:cubicBezTo>
                  <a:cubicBezTo>
                    <a:pt x="141" y="32"/>
                    <a:pt x="141" y="33"/>
                    <a:pt x="141" y="32"/>
                  </a:cubicBezTo>
                  <a:cubicBezTo>
                    <a:pt x="140" y="32"/>
                    <a:pt x="141" y="32"/>
                    <a:pt x="141" y="32"/>
                  </a:cubicBezTo>
                  <a:cubicBezTo>
                    <a:pt x="141" y="31"/>
                    <a:pt x="140" y="31"/>
                    <a:pt x="141" y="30"/>
                  </a:cubicBezTo>
                  <a:cubicBezTo>
                    <a:pt x="141" y="30"/>
                    <a:pt x="141" y="30"/>
                    <a:pt x="141" y="29"/>
                  </a:cubicBezTo>
                  <a:cubicBezTo>
                    <a:pt x="141" y="29"/>
                    <a:pt x="142" y="28"/>
                    <a:pt x="142" y="28"/>
                  </a:cubicBezTo>
                  <a:cubicBezTo>
                    <a:pt x="142" y="28"/>
                    <a:pt x="142" y="28"/>
                    <a:pt x="143" y="28"/>
                  </a:cubicBezTo>
                  <a:cubicBezTo>
                    <a:pt x="143" y="27"/>
                    <a:pt x="143" y="27"/>
                    <a:pt x="142" y="27"/>
                  </a:cubicBezTo>
                  <a:cubicBezTo>
                    <a:pt x="142" y="26"/>
                    <a:pt x="142" y="27"/>
                    <a:pt x="141" y="27"/>
                  </a:cubicBezTo>
                  <a:cubicBezTo>
                    <a:pt x="141" y="26"/>
                    <a:pt x="140" y="26"/>
                    <a:pt x="140" y="26"/>
                  </a:cubicBezTo>
                  <a:cubicBezTo>
                    <a:pt x="140" y="26"/>
                    <a:pt x="139" y="27"/>
                    <a:pt x="139" y="26"/>
                  </a:cubicBezTo>
                  <a:cubicBezTo>
                    <a:pt x="139" y="26"/>
                    <a:pt x="139" y="26"/>
                    <a:pt x="139" y="26"/>
                  </a:cubicBezTo>
                  <a:cubicBezTo>
                    <a:pt x="139" y="25"/>
                    <a:pt x="139" y="25"/>
                    <a:pt x="139" y="25"/>
                  </a:cubicBezTo>
                  <a:cubicBezTo>
                    <a:pt x="138" y="25"/>
                    <a:pt x="138" y="25"/>
                    <a:pt x="138" y="25"/>
                  </a:cubicBezTo>
                  <a:cubicBezTo>
                    <a:pt x="138" y="25"/>
                    <a:pt x="138" y="24"/>
                    <a:pt x="137" y="24"/>
                  </a:cubicBezTo>
                  <a:cubicBezTo>
                    <a:pt x="137" y="24"/>
                    <a:pt x="137" y="24"/>
                    <a:pt x="136" y="24"/>
                  </a:cubicBezTo>
                  <a:cubicBezTo>
                    <a:pt x="136" y="23"/>
                    <a:pt x="135" y="24"/>
                    <a:pt x="134" y="24"/>
                  </a:cubicBezTo>
                  <a:cubicBezTo>
                    <a:pt x="134" y="24"/>
                    <a:pt x="133" y="24"/>
                    <a:pt x="133" y="24"/>
                  </a:cubicBezTo>
                  <a:cubicBezTo>
                    <a:pt x="132" y="24"/>
                    <a:pt x="132" y="24"/>
                    <a:pt x="131" y="24"/>
                  </a:cubicBezTo>
                  <a:cubicBezTo>
                    <a:pt x="130" y="24"/>
                    <a:pt x="130" y="24"/>
                    <a:pt x="129" y="24"/>
                  </a:cubicBezTo>
                  <a:cubicBezTo>
                    <a:pt x="128" y="24"/>
                    <a:pt x="128" y="24"/>
                    <a:pt x="127" y="24"/>
                  </a:cubicBezTo>
                  <a:cubicBezTo>
                    <a:pt x="127" y="24"/>
                    <a:pt x="127" y="24"/>
                    <a:pt x="127" y="25"/>
                  </a:cubicBezTo>
                  <a:cubicBezTo>
                    <a:pt x="127" y="25"/>
                    <a:pt x="127" y="25"/>
                    <a:pt x="127" y="26"/>
                  </a:cubicBezTo>
                  <a:cubicBezTo>
                    <a:pt x="127" y="26"/>
                    <a:pt x="127" y="26"/>
                    <a:pt x="127" y="26"/>
                  </a:cubicBezTo>
                  <a:cubicBezTo>
                    <a:pt x="127" y="27"/>
                    <a:pt x="126" y="27"/>
                    <a:pt x="126" y="28"/>
                  </a:cubicBezTo>
                  <a:cubicBezTo>
                    <a:pt x="126" y="28"/>
                    <a:pt x="126" y="28"/>
                    <a:pt x="125" y="29"/>
                  </a:cubicBezTo>
                  <a:cubicBezTo>
                    <a:pt x="125" y="29"/>
                    <a:pt x="126" y="30"/>
                    <a:pt x="125" y="30"/>
                  </a:cubicBezTo>
                  <a:cubicBezTo>
                    <a:pt x="125" y="30"/>
                    <a:pt x="125" y="30"/>
                    <a:pt x="125" y="31"/>
                  </a:cubicBezTo>
                  <a:cubicBezTo>
                    <a:pt x="125" y="31"/>
                    <a:pt x="124" y="31"/>
                    <a:pt x="124" y="31"/>
                  </a:cubicBezTo>
                  <a:cubicBezTo>
                    <a:pt x="124" y="31"/>
                    <a:pt x="124" y="31"/>
                    <a:pt x="123" y="32"/>
                  </a:cubicBezTo>
                  <a:cubicBezTo>
                    <a:pt x="123" y="32"/>
                    <a:pt x="123" y="32"/>
                    <a:pt x="122" y="32"/>
                  </a:cubicBezTo>
                  <a:cubicBezTo>
                    <a:pt x="122" y="33"/>
                    <a:pt x="121" y="33"/>
                    <a:pt x="121" y="33"/>
                  </a:cubicBezTo>
                  <a:cubicBezTo>
                    <a:pt x="121" y="33"/>
                    <a:pt x="121" y="34"/>
                    <a:pt x="121" y="34"/>
                  </a:cubicBezTo>
                  <a:cubicBezTo>
                    <a:pt x="122" y="34"/>
                    <a:pt x="122" y="34"/>
                    <a:pt x="122" y="34"/>
                  </a:cubicBezTo>
                  <a:cubicBezTo>
                    <a:pt x="123" y="34"/>
                    <a:pt x="123" y="35"/>
                    <a:pt x="123" y="35"/>
                  </a:cubicBezTo>
                  <a:cubicBezTo>
                    <a:pt x="123" y="36"/>
                    <a:pt x="123" y="36"/>
                    <a:pt x="123" y="37"/>
                  </a:cubicBezTo>
                  <a:cubicBezTo>
                    <a:pt x="123" y="37"/>
                    <a:pt x="123" y="38"/>
                    <a:pt x="123" y="38"/>
                  </a:cubicBezTo>
                  <a:cubicBezTo>
                    <a:pt x="123" y="38"/>
                    <a:pt x="122" y="38"/>
                    <a:pt x="122" y="39"/>
                  </a:cubicBezTo>
                  <a:cubicBezTo>
                    <a:pt x="122" y="39"/>
                    <a:pt x="123" y="40"/>
                    <a:pt x="122" y="40"/>
                  </a:cubicBezTo>
                  <a:cubicBezTo>
                    <a:pt x="122" y="40"/>
                    <a:pt x="122" y="40"/>
                    <a:pt x="122" y="40"/>
                  </a:cubicBezTo>
                  <a:cubicBezTo>
                    <a:pt x="121" y="40"/>
                    <a:pt x="121" y="40"/>
                    <a:pt x="121" y="40"/>
                  </a:cubicBezTo>
                  <a:cubicBezTo>
                    <a:pt x="121" y="40"/>
                    <a:pt x="121" y="40"/>
                    <a:pt x="121" y="41"/>
                  </a:cubicBezTo>
                  <a:cubicBezTo>
                    <a:pt x="120" y="41"/>
                    <a:pt x="120" y="41"/>
                    <a:pt x="119" y="42"/>
                  </a:cubicBezTo>
                  <a:cubicBezTo>
                    <a:pt x="119" y="42"/>
                    <a:pt x="119" y="42"/>
                    <a:pt x="119" y="42"/>
                  </a:cubicBezTo>
                  <a:cubicBezTo>
                    <a:pt x="118" y="43"/>
                    <a:pt x="118" y="42"/>
                    <a:pt x="117" y="43"/>
                  </a:cubicBezTo>
                  <a:cubicBezTo>
                    <a:pt x="117" y="43"/>
                    <a:pt x="116" y="43"/>
                    <a:pt x="116" y="43"/>
                  </a:cubicBezTo>
                  <a:cubicBezTo>
                    <a:pt x="115" y="43"/>
                    <a:pt x="115" y="43"/>
                    <a:pt x="115" y="44"/>
                  </a:cubicBezTo>
                  <a:cubicBezTo>
                    <a:pt x="114" y="44"/>
                    <a:pt x="114" y="44"/>
                    <a:pt x="113" y="44"/>
                  </a:cubicBezTo>
                  <a:cubicBezTo>
                    <a:pt x="113" y="44"/>
                    <a:pt x="113" y="44"/>
                    <a:pt x="113" y="44"/>
                  </a:cubicBezTo>
                  <a:cubicBezTo>
                    <a:pt x="112" y="45"/>
                    <a:pt x="113" y="45"/>
                    <a:pt x="113" y="45"/>
                  </a:cubicBezTo>
                  <a:cubicBezTo>
                    <a:pt x="113" y="46"/>
                    <a:pt x="113" y="46"/>
                    <a:pt x="113" y="46"/>
                  </a:cubicBezTo>
                  <a:cubicBezTo>
                    <a:pt x="113" y="47"/>
                    <a:pt x="113" y="47"/>
                    <a:pt x="113" y="47"/>
                  </a:cubicBezTo>
                  <a:cubicBezTo>
                    <a:pt x="112" y="48"/>
                    <a:pt x="112" y="49"/>
                    <a:pt x="112" y="50"/>
                  </a:cubicBezTo>
                  <a:cubicBezTo>
                    <a:pt x="112" y="50"/>
                    <a:pt x="112" y="50"/>
                    <a:pt x="112" y="51"/>
                  </a:cubicBezTo>
                  <a:cubicBezTo>
                    <a:pt x="112" y="51"/>
                    <a:pt x="112" y="51"/>
                    <a:pt x="112" y="51"/>
                  </a:cubicBezTo>
                  <a:cubicBezTo>
                    <a:pt x="111" y="51"/>
                    <a:pt x="111" y="51"/>
                    <a:pt x="111" y="52"/>
                  </a:cubicBezTo>
                  <a:cubicBezTo>
                    <a:pt x="111" y="52"/>
                    <a:pt x="110" y="52"/>
                    <a:pt x="110" y="53"/>
                  </a:cubicBezTo>
                  <a:cubicBezTo>
                    <a:pt x="110" y="53"/>
                    <a:pt x="110" y="53"/>
                    <a:pt x="110" y="53"/>
                  </a:cubicBezTo>
                  <a:cubicBezTo>
                    <a:pt x="109" y="53"/>
                    <a:pt x="109" y="53"/>
                    <a:pt x="109" y="53"/>
                  </a:cubicBezTo>
                  <a:cubicBezTo>
                    <a:pt x="109" y="53"/>
                    <a:pt x="108" y="54"/>
                    <a:pt x="108" y="54"/>
                  </a:cubicBezTo>
                  <a:cubicBezTo>
                    <a:pt x="108" y="54"/>
                    <a:pt x="107" y="54"/>
                    <a:pt x="107" y="54"/>
                  </a:cubicBezTo>
                  <a:cubicBezTo>
                    <a:pt x="106" y="53"/>
                    <a:pt x="106" y="53"/>
                    <a:pt x="106" y="52"/>
                  </a:cubicBezTo>
                  <a:cubicBezTo>
                    <a:pt x="106" y="52"/>
                    <a:pt x="106" y="52"/>
                    <a:pt x="106" y="51"/>
                  </a:cubicBezTo>
                  <a:cubicBezTo>
                    <a:pt x="106" y="51"/>
                    <a:pt x="106" y="51"/>
                    <a:pt x="106" y="51"/>
                  </a:cubicBezTo>
                  <a:cubicBezTo>
                    <a:pt x="106" y="51"/>
                    <a:pt x="106" y="50"/>
                    <a:pt x="106" y="50"/>
                  </a:cubicBezTo>
                  <a:cubicBezTo>
                    <a:pt x="106" y="50"/>
                    <a:pt x="105" y="50"/>
                    <a:pt x="105" y="49"/>
                  </a:cubicBezTo>
                  <a:cubicBezTo>
                    <a:pt x="105" y="49"/>
                    <a:pt x="105" y="49"/>
                    <a:pt x="106" y="48"/>
                  </a:cubicBezTo>
                  <a:cubicBezTo>
                    <a:pt x="106" y="48"/>
                    <a:pt x="106" y="48"/>
                    <a:pt x="106" y="47"/>
                  </a:cubicBezTo>
                  <a:cubicBezTo>
                    <a:pt x="106" y="47"/>
                    <a:pt x="106" y="47"/>
                    <a:pt x="106" y="46"/>
                  </a:cubicBezTo>
                  <a:cubicBezTo>
                    <a:pt x="106" y="46"/>
                    <a:pt x="107" y="46"/>
                    <a:pt x="107" y="46"/>
                  </a:cubicBezTo>
                  <a:cubicBezTo>
                    <a:pt x="107" y="45"/>
                    <a:pt x="107" y="45"/>
                    <a:pt x="107" y="44"/>
                  </a:cubicBezTo>
                  <a:cubicBezTo>
                    <a:pt x="107" y="44"/>
                    <a:pt x="108" y="43"/>
                    <a:pt x="108" y="43"/>
                  </a:cubicBezTo>
                  <a:cubicBezTo>
                    <a:pt x="108" y="43"/>
                    <a:pt x="107" y="43"/>
                    <a:pt x="107" y="42"/>
                  </a:cubicBezTo>
                  <a:cubicBezTo>
                    <a:pt x="107" y="42"/>
                    <a:pt x="106" y="43"/>
                    <a:pt x="106" y="43"/>
                  </a:cubicBezTo>
                  <a:cubicBezTo>
                    <a:pt x="105" y="43"/>
                    <a:pt x="105" y="43"/>
                    <a:pt x="104" y="42"/>
                  </a:cubicBezTo>
                  <a:cubicBezTo>
                    <a:pt x="104" y="42"/>
                    <a:pt x="104" y="42"/>
                    <a:pt x="103" y="42"/>
                  </a:cubicBezTo>
                  <a:cubicBezTo>
                    <a:pt x="103" y="42"/>
                    <a:pt x="102" y="43"/>
                    <a:pt x="102" y="42"/>
                  </a:cubicBezTo>
                  <a:cubicBezTo>
                    <a:pt x="102" y="42"/>
                    <a:pt x="102" y="42"/>
                    <a:pt x="102" y="42"/>
                  </a:cubicBezTo>
                  <a:cubicBezTo>
                    <a:pt x="102" y="41"/>
                    <a:pt x="102" y="41"/>
                    <a:pt x="102" y="41"/>
                  </a:cubicBezTo>
                  <a:cubicBezTo>
                    <a:pt x="102" y="40"/>
                    <a:pt x="100" y="41"/>
                    <a:pt x="100" y="41"/>
                  </a:cubicBezTo>
                  <a:cubicBezTo>
                    <a:pt x="99" y="41"/>
                    <a:pt x="98" y="41"/>
                    <a:pt x="98" y="41"/>
                  </a:cubicBezTo>
                  <a:cubicBezTo>
                    <a:pt x="98" y="41"/>
                    <a:pt x="98" y="41"/>
                    <a:pt x="98" y="41"/>
                  </a:cubicBezTo>
                  <a:cubicBezTo>
                    <a:pt x="98" y="40"/>
                    <a:pt x="98" y="40"/>
                    <a:pt x="98" y="40"/>
                  </a:cubicBezTo>
                  <a:cubicBezTo>
                    <a:pt x="98" y="39"/>
                    <a:pt x="98" y="39"/>
                    <a:pt x="97" y="39"/>
                  </a:cubicBezTo>
                  <a:cubicBezTo>
                    <a:pt x="97" y="38"/>
                    <a:pt x="97" y="39"/>
                    <a:pt x="96" y="38"/>
                  </a:cubicBezTo>
                  <a:cubicBezTo>
                    <a:pt x="95" y="38"/>
                    <a:pt x="95" y="38"/>
                    <a:pt x="95" y="38"/>
                  </a:cubicBezTo>
                  <a:cubicBezTo>
                    <a:pt x="94" y="38"/>
                    <a:pt x="94" y="38"/>
                    <a:pt x="94" y="37"/>
                  </a:cubicBezTo>
                  <a:cubicBezTo>
                    <a:pt x="94" y="37"/>
                    <a:pt x="94" y="37"/>
                    <a:pt x="93" y="37"/>
                  </a:cubicBezTo>
                  <a:cubicBezTo>
                    <a:pt x="93" y="37"/>
                    <a:pt x="92" y="37"/>
                    <a:pt x="92" y="37"/>
                  </a:cubicBezTo>
                  <a:cubicBezTo>
                    <a:pt x="91" y="38"/>
                    <a:pt x="91" y="38"/>
                    <a:pt x="90" y="38"/>
                  </a:cubicBezTo>
                  <a:cubicBezTo>
                    <a:pt x="90" y="38"/>
                    <a:pt x="89" y="38"/>
                    <a:pt x="89" y="38"/>
                  </a:cubicBezTo>
                  <a:cubicBezTo>
                    <a:pt x="89" y="38"/>
                    <a:pt x="90" y="38"/>
                    <a:pt x="90" y="37"/>
                  </a:cubicBezTo>
                  <a:cubicBezTo>
                    <a:pt x="90" y="37"/>
                    <a:pt x="90" y="37"/>
                    <a:pt x="90" y="36"/>
                  </a:cubicBezTo>
                  <a:cubicBezTo>
                    <a:pt x="90" y="36"/>
                    <a:pt x="90" y="36"/>
                    <a:pt x="90" y="35"/>
                  </a:cubicBezTo>
                  <a:cubicBezTo>
                    <a:pt x="90" y="34"/>
                    <a:pt x="91" y="34"/>
                    <a:pt x="91" y="34"/>
                  </a:cubicBezTo>
                  <a:cubicBezTo>
                    <a:pt x="91" y="33"/>
                    <a:pt x="90" y="33"/>
                    <a:pt x="90" y="33"/>
                  </a:cubicBezTo>
                  <a:cubicBezTo>
                    <a:pt x="90" y="33"/>
                    <a:pt x="90" y="33"/>
                    <a:pt x="89" y="33"/>
                  </a:cubicBezTo>
                  <a:cubicBezTo>
                    <a:pt x="89" y="33"/>
                    <a:pt x="89" y="33"/>
                    <a:pt x="88" y="33"/>
                  </a:cubicBezTo>
                  <a:cubicBezTo>
                    <a:pt x="88" y="32"/>
                    <a:pt x="88" y="32"/>
                    <a:pt x="89" y="31"/>
                  </a:cubicBezTo>
                  <a:cubicBezTo>
                    <a:pt x="89" y="31"/>
                    <a:pt x="89" y="31"/>
                    <a:pt x="90" y="31"/>
                  </a:cubicBezTo>
                  <a:cubicBezTo>
                    <a:pt x="90" y="30"/>
                    <a:pt x="90" y="30"/>
                    <a:pt x="90" y="30"/>
                  </a:cubicBezTo>
                  <a:cubicBezTo>
                    <a:pt x="90" y="30"/>
                    <a:pt x="90" y="29"/>
                    <a:pt x="90" y="29"/>
                  </a:cubicBezTo>
                  <a:cubicBezTo>
                    <a:pt x="91" y="29"/>
                    <a:pt x="91" y="29"/>
                    <a:pt x="91" y="28"/>
                  </a:cubicBezTo>
                  <a:cubicBezTo>
                    <a:pt x="92" y="28"/>
                    <a:pt x="92" y="28"/>
                    <a:pt x="92" y="28"/>
                  </a:cubicBezTo>
                  <a:cubicBezTo>
                    <a:pt x="92" y="28"/>
                    <a:pt x="92" y="27"/>
                    <a:pt x="93" y="27"/>
                  </a:cubicBezTo>
                  <a:cubicBezTo>
                    <a:pt x="93" y="27"/>
                    <a:pt x="93" y="27"/>
                    <a:pt x="93" y="27"/>
                  </a:cubicBezTo>
                  <a:cubicBezTo>
                    <a:pt x="94" y="27"/>
                    <a:pt x="94" y="27"/>
                    <a:pt x="94" y="26"/>
                  </a:cubicBezTo>
                  <a:cubicBezTo>
                    <a:pt x="94" y="26"/>
                    <a:pt x="95" y="26"/>
                    <a:pt x="95" y="26"/>
                  </a:cubicBezTo>
                  <a:cubicBezTo>
                    <a:pt x="95" y="26"/>
                    <a:pt x="95" y="26"/>
                    <a:pt x="96" y="25"/>
                  </a:cubicBezTo>
                  <a:cubicBezTo>
                    <a:pt x="96" y="25"/>
                    <a:pt x="96" y="24"/>
                    <a:pt x="96" y="24"/>
                  </a:cubicBezTo>
                  <a:cubicBezTo>
                    <a:pt x="96" y="24"/>
                    <a:pt x="97" y="24"/>
                    <a:pt x="97" y="24"/>
                  </a:cubicBezTo>
                  <a:cubicBezTo>
                    <a:pt x="97" y="24"/>
                    <a:pt x="97" y="24"/>
                    <a:pt x="98" y="24"/>
                  </a:cubicBezTo>
                  <a:cubicBezTo>
                    <a:pt x="98" y="24"/>
                    <a:pt x="98" y="24"/>
                    <a:pt x="99" y="23"/>
                  </a:cubicBezTo>
                  <a:cubicBezTo>
                    <a:pt x="99" y="23"/>
                    <a:pt x="99" y="23"/>
                    <a:pt x="100" y="23"/>
                  </a:cubicBezTo>
                  <a:cubicBezTo>
                    <a:pt x="100" y="23"/>
                    <a:pt x="100" y="23"/>
                    <a:pt x="100" y="22"/>
                  </a:cubicBezTo>
                  <a:cubicBezTo>
                    <a:pt x="100" y="22"/>
                    <a:pt x="100" y="22"/>
                    <a:pt x="100" y="22"/>
                  </a:cubicBezTo>
                  <a:cubicBezTo>
                    <a:pt x="100" y="21"/>
                    <a:pt x="100" y="22"/>
                    <a:pt x="101" y="22"/>
                  </a:cubicBezTo>
                  <a:cubicBezTo>
                    <a:pt x="101" y="22"/>
                    <a:pt x="101" y="22"/>
                    <a:pt x="101" y="22"/>
                  </a:cubicBezTo>
                  <a:cubicBezTo>
                    <a:pt x="102" y="22"/>
                    <a:pt x="102" y="22"/>
                    <a:pt x="102" y="22"/>
                  </a:cubicBezTo>
                  <a:cubicBezTo>
                    <a:pt x="103" y="22"/>
                    <a:pt x="103" y="22"/>
                    <a:pt x="103" y="22"/>
                  </a:cubicBezTo>
                  <a:cubicBezTo>
                    <a:pt x="103" y="22"/>
                    <a:pt x="103" y="22"/>
                    <a:pt x="104" y="21"/>
                  </a:cubicBezTo>
                  <a:cubicBezTo>
                    <a:pt x="104" y="21"/>
                    <a:pt x="103" y="21"/>
                    <a:pt x="103" y="21"/>
                  </a:cubicBezTo>
                  <a:cubicBezTo>
                    <a:pt x="103" y="20"/>
                    <a:pt x="103" y="21"/>
                    <a:pt x="102" y="20"/>
                  </a:cubicBezTo>
                  <a:cubicBezTo>
                    <a:pt x="102" y="20"/>
                    <a:pt x="102" y="20"/>
                    <a:pt x="102" y="20"/>
                  </a:cubicBezTo>
                  <a:cubicBezTo>
                    <a:pt x="102" y="20"/>
                    <a:pt x="103" y="20"/>
                    <a:pt x="103" y="20"/>
                  </a:cubicBezTo>
                  <a:cubicBezTo>
                    <a:pt x="104" y="20"/>
                    <a:pt x="104" y="20"/>
                    <a:pt x="104" y="20"/>
                  </a:cubicBezTo>
                  <a:cubicBezTo>
                    <a:pt x="104" y="20"/>
                    <a:pt x="104" y="20"/>
                    <a:pt x="104" y="20"/>
                  </a:cubicBezTo>
                  <a:cubicBezTo>
                    <a:pt x="104" y="20"/>
                    <a:pt x="104" y="20"/>
                    <a:pt x="104" y="20"/>
                  </a:cubicBezTo>
                  <a:cubicBezTo>
                    <a:pt x="104" y="20"/>
                    <a:pt x="105" y="20"/>
                    <a:pt x="105" y="20"/>
                  </a:cubicBezTo>
                  <a:cubicBezTo>
                    <a:pt x="105" y="20"/>
                    <a:pt x="105" y="20"/>
                    <a:pt x="105" y="20"/>
                  </a:cubicBezTo>
                  <a:cubicBezTo>
                    <a:pt x="106" y="20"/>
                    <a:pt x="106" y="20"/>
                    <a:pt x="106" y="20"/>
                  </a:cubicBezTo>
                  <a:cubicBezTo>
                    <a:pt x="106" y="20"/>
                    <a:pt x="106" y="20"/>
                    <a:pt x="107" y="20"/>
                  </a:cubicBezTo>
                  <a:cubicBezTo>
                    <a:pt x="107" y="19"/>
                    <a:pt x="107" y="19"/>
                    <a:pt x="107" y="19"/>
                  </a:cubicBezTo>
                  <a:cubicBezTo>
                    <a:pt x="107" y="19"/>
                    <a:pt x="108" y="19"/>
                    <a:pt x="108" y="19"/>
                  </a:cubicBezTo>
                  <a:cubicBezTo>
                    <a:pt x="108" y="19"/>
                    <a:pt x="108" y="20"/>
                    <a:pt x="109" y="20"/>
                  </a:cubicBezTo>
                  <a:cubicBezTo>
                    <a:pt x="109" y="19"/>
                    <a:pt x="109" y="19"/>
                    <a:pt x="110" y="19"/>
                  </a:cubicBezTo>
                  <a:cubicBezTo>
                    <a:pt x="110" y="19"/>
                    <a:pt x="111" y="19"/>
                    <a:pt x="111" y="19"/>
                  </a:cubicBezTo>
                  <a:cubicBezTo>
                    <a:pt x="111" y="19"/>
                    <a:pt x="112" y="18"/>
                    <a:pt x="112" y="18"/>
                  </a:cubicBezTo>
                  <a:cubicBezTo>
                    <a:pt x="113" y="18"/>
                    <a:pt x="113" y="18"/>
                    <a:pt x="113" y="17"/>
                  </a:cubicBezTo>
                  <a:cubicBezTo>
                    <a:pt x="114" y="17"/>
                    <a:pt x="114" y="17"/>
                    <a:pt x="114" y="17"/>
                  </a:cubicBezTo>
                  <a:cubicBezTo>
                    <a:pt x="115" y="16"/>
                    <a:pt x="114" y="16"/>
                    <a:pt x="115" y="15"/>
                  </a:cubicBezTo>
                  <a:cubicBezTo>
                    <a:pt x="115" y="15"/>
                    <a:pt x="115" y="15"/>
                    <a:pt x="115" y="15"/>
                  </a:cubicBezTo>
                  <a:cubicBezTo>
                    <a:pt x="116" y="15"/>
                    <a:pt x="116" y="15"/>
                    <a:pt x="116" y="15"/>
                  </a:cubicBezTo>
                  <a:cubicBezTo>
                    <a:pt x="117" y="15"/>
                    <a:pt x="117" y="15"/>
                    <a:pt x="117" y="15"/>
                  </a:cubicBezTo>
                  <a:cubicBezTo>
                    <a:pt x="117" y="15"/>
                    <a:pt x="118" y="15"/>
                    <a:pt x="118" y="15"/>
                  </a:cubicBezTo>
                  <a:cubicBezTo>
                    <a:pt x="118" y="14"/>
                    <a:pt x="118" y="14"/>
                    <a:pt x="118" y="14"/>
                  </a:cubicBezTo>
                  <a:cubicBezTo>
                    <a:pt x="118" y="14"/>
                    <a:pt x="118" y="14"/>
                    <a:pt x="118" y="13"/>
                  </a:cubicBezTo>
                  <a:cubicBezTo>
                    <a:pt x="118" y="13"/>
                    <a:pt x="118" y="13"/>
                    <a:pt x="118" y="13"/>
                  </a:cubicBezTo>
                  <a:cubicBezTo>
                    <a:pt x="119" y="13"/>
                    <a:pt x="119" y="13"/>
                    <a:pt x="119" y="13"/>
                  </a:cubicBezTo>
                  <a:cubicBezTo>
                    <a:pt x="119" y="13"/>
                    <a:pt x="120" y="13"/>
                    <a:pt x="120" y="13"/>
                  </a:cubicBezTo>
                  <a:cubicBezTo>
                    <a:pt x="120" y="13"/>
                    <a:pt x="120" y="13"/>
                    <a:pt x="120" y="13"/>
                  </a:cubicBezTo>
                  <a:cubicBezTo>
                    <a:pt x="121" y="13"/>
                    <a:pt x="120" y="14"/>
                    <a:pt x="121" y="14"/>
                  </a:cubicBezTo>
                  <a:cubicBezTo>
                    <a:pt x="121" y="14"/>
                    <a:pt x="121" y="14"/>
                    <a:pt x="122" y="14"/>
                  </a:cubicBezTo>
                  <a:cubicBezTo>
                    <a:pt x="122" y="14"/>
                    <a:pt x="122" y="14"/>
                    <a:pt x="122" y="14"/>
                  </a:cubicBezTo>
                  <a:cubicBezTo>
                    <a:pt x="122" y="14"/>
                    <a:pt x="123" y="14"/>
                    <a:pt x="123" y="13"/>
                  </a:cubicBezTo>
                  <a:cubicBezTo>
                    <a:pt x="123" y="13"/>
                    <a:pt x="122" y="13"/>
                    <a:pt x="123" y="13"/>
                  </a:cubicBezTo>
                  <a:cubicBezTo>
                    <a:pt x="123" y="12"/>
                    <a:pt x="123" y="13"/>
                    <a:pt x="123" y="13"/>
                  </a:cubicBezTo>
                  <a:cubicBezTo>
                    <a:pt x="124" y="13"/>
                    <a:pt x="124" y="13"/>
                    <a:pt x="124" y="13"/>
                  </a:cubicBezTo>
                  <a:cubicBezTo>
                    <a:pt x="124" y="13"/>
                    <a:pt x="124" y="13"/>
                    <a:pt x="124" y="13"/>
                  </a:cubicBezTo>
                  <a:cubicBezTo>
                    <a:pt x="125" y="13"/>
                    <a:pt x="125" y="13"/>
                    <a:pt x="125" y="13"/>
                  </a:cubicBezTo>
                  <a:cubicBezTo>
                    <a:pt x="126" y="13"/>
                    <a:pt x="126" y="13"/>
                    <a:pt x="126" y="13"/>
                  </a:cubicBezTo>
                  <a:cubicBezTo>
                    <a:pt x="127" y="13"/>
                    <a:pt x="127" y="13"/>
                    <a:pt x="128" y="12"/>
                  </a:cubicBezTo>
                  <a:cubicBezTo>
                    <a:pt x="128" y="12"/>
                    <a:pt x="128" y="12"/>
                    <a:pt x="128" y="12"/>
                  </a:cubicBezTo>
                  <a:cubicBezTo>
                    <a:pt x="129" y="11"/>
                    <a:pt x="129" y="11"/>
                    <a:pt x="129" y="11"/>
                  </a:cubicBezTo>
                  <a:cubicBezTo>
                    <a:pt x="129" y="11"/>
                    <a:pt x="130" y="11"/>
                    <a:pt x="130" y="10"/>
                  </a:cubicBezTo>
                  <a:cubicBezTo>
                    <a:pt x="130" y="10"/>
                    <a:pt x="130" y="10"/>
                    <a:pt x="130" y="10"/>
                  </a:cubicBezTo>
                  <a:cubicBezTo>
                    <a:pt x="130" y="10"/>
                    <a:pt x="129" y="10"/>
                    <a:pt x="129" y="10"/>
                  </a:cubicBezTo>
                  <a:cubicBezTo>
                    <a:pt x="129" y="10"/>
                    <a:pt x="129" y="9"/>
                    <a:pt x="129" y="9"/>
                  </a:cubicBezTo>
                  <a:cubicBezTo>
                    <a:pt x="129" y="9"/>
                    <a:pt x="129" y="9"/>
                    <a:pt x="129" y="8"/>
                  </a:cubicBezTo>
                  <a:cubicBezTo>
                    <a:pt x="129" y="8"/>
                    <a:pt x="129" y="8"/>
                    <a:pt x="130" y="8"/>
                  </a:cubicBezTo>
                  <a:cubicBezTo>
                    <a:pt x="130" y="8"/>
                    <a:pt x="130" y="8"/>
                    <a:pt x="130" y="8"/>
                  </a:cubicBezTo>
                  <a:cubicBezTo>
                    <a:pt x="130" y="8"/>
                    <a:pt x="130" y="8"/>
                    <a:pt x="131" y="8"/>
                  </a:cubicBezTo>
                  <a:cubicBezTo>
                    <a:pt x="131" y="8"/>
                    <a:pt x="131" y="8"/>
                    <a:pt x="131" y="8"/>
                  </a:cubicBezTo>
                  <a:cubicBezTo>
                    <a:pt x="131" y="8"/>
                    <a:pt x="132" y="8"/>
                    <a:pt x="132" y="8"/>
                  </a:cubicBezTo>
                  <a:cubicBezTo>
                    <a:pt x="132" y="8"/>
                    <a:pt x="132" y="7"/>
                    <a:pt x="132" y="7"/>
                  </a:cubicBezTo>
                  <a:cubicBezTo>
                    <a:pt x="132" y="7"/>
                    <a:pt x="132" y="7"/>
                    <a:pt x="132" y="6"/>
                  </a:cubicBezTo>
                  <a:cubicBezTo>
                    <a:pt x="132" y="6"/>
                    <a:pt x="132" y="6"/>
                    <a:pt x="132" y="6"/>
                  </a:cubicBezTo>
                  <a:cubicBezTo>
                    <a:pt x="131" y="6"/>
                    <a:pt x="131" y="6"/>
                    <a:pt x="131" y="6"/>
                  </a:cubicBezTo>
                  <a:cubicBezTo>
                    <a:pt x="131" y="6"/>
                    <a:pt x="131" y="6"/>
                    <a:pt x="131" y="6"/>
                  </a:cubicBezTo>
                  <a:cubicBezTo>
                    <a:pt x="130" y="5"/>
                    <a:pt x="130" y="5"/>
                    <a:pt x="130" y="5"/>
                  </a:cubicBezTo>
                  <a:cubicBezTo>
                    <a:pt x="129" y="5"/>
                    <a:pt x="129" y="5"/>
                    <a:pt x="128" y="5"/>
                  </a:cubicBezTo>
                  <a:cubicBezTo>
                    <a:pt x="128" y="5"/>
                    <a:pt x="127" y="5"/>
                    <a:pt x="127" y="5"/>
                  </a:cubicBezTo>
                  <a:cubicBezTo>
                    <a:pt x="126" y="5"/>
                    <a:pt x="126" y="5"/>
                    <a:pt x="126" y="6"/>
                  </a:cubicBezTo>
                  <a:cubicBezTo>
                    <a:pt x="126" y="6"/>
                    <a:pt x="125" y="6"/>
                    <a:pt x="125" y="6"/>
                  </a:cubicBezTo>
                  <a:cubicBezTo>
                    <a:pt x="125" y="7"/>
                    <a:pt x="125" y="7"/>
                    <a:pt x="125" y="8"/>
                  </a:cubicBezTo>
                  <a:cubicBezTo>
                    <a:pt x="125" y="8"/>
                    <a:pt x="125" y="8"/>
                    <a:pt x="124" y="8"/>
                  </a:cubicBezTo>
                  <a:cubicBezTo>
                    <a:pt x="124" y="8"/>
                    <a:pt x="124" y="8"/>
                    <a:pt x="123" y="8"/>
                  </a:cubicBezTo>
                  <a:cubicBezTo>
                    <a:pt x="123" y="8"/>
                    <a:pt x="123" y="8"/>
                    <a:pt x="123" y="9"/>
                  </a:cubicBezTo>
                  <a:cubicBezTo>
                    <a:pt x="123" y="9"/>
                    <a:pt x="122" y="9"/>
                    <a:pt x="122" y="9"/>
                  </a:cubicBezTo>
                  <a:cubicBezTo>
                    <a:pt x="121" y="10"/>
                    <a:pt x="121" y="10"/>
                    <a:pt x="121" y="10"/>
                  </a:cubicBezTo>
                  <a:cubicBezTo>
                    <a:pt x="120" y="10"/>
                    <a:pt x="120" y="10"/>
                    <a:pt x="120" y="10"/>
                  </a:cubicBezTo>
                  <a:cubicBezTo>
                    <a:pt x="120" y="10"/>
                    <a:pt x="120" y="10"/>
                    <a:pt x="120" y="10"/>
                  </a:cubicBezTo>
                  <a:cubicBezTo>
                    <a:pt x="119" y="10"/>
                    <a:pt x="119" y="11"/>
                    <a:pt x="119" y="11"/>
                  </a:cubicBezTo>
                  <a:cubicBezTo>
                    <a:pt x="119" y="11"/>
                    <a:pt x="119" y="11"/>
                    <a:pt x="118" y="11"/>
                  </a:cubicBezTo>
                  <a:cubicBezTo>
                    <a:pt x="118" y="11"/>
                    <a:pt x="117" y="11"/>
                    <a:pt x="117" y="11"/>
                  </a:cubicBezTo>
                  <a:cubicBezTo>
                    <a:pt x="117" y="11"/>
                    <a:pt x="117" y="10"/>
                    <a:pt x="117" y="10"/>
                  </a:cubicBezTo>
                  <a:cubicBezTo>
                    <a:pt x="117" y="10"/>
                    <a:pt x="117" y="10"/>
                    <a:pt x="117" y="10"/>
                  </a:cubicBezTo>
                  <a:cubicBezTo>
                    <a:pt x="117" y="10"/>
                    <a:pt x="116" y="9"/>
                    <a:pt x="117" y="9"/>
                  </a:cubicBezTo>
                  <a:cubicBezTo>
                    <a:pt x="117" y="9"/>
                    <a:pt x="117" y="9"/>
                    <a:pt x="118" y="9"/>
                  </a:cubicBezTo>
                  <a:cubicBezTo>
                    <a:pt x="118" y="8"/>
                    <a:pt x="118" y="9"/>
                    <a:pt x="119" y="8"/>
                  </a:cubicBezTo>
                  <a:cubicBezTo>
                    <a:pt x="119" y="8"/>
                    <a:pt x="119" y="8"/>
                    <a:pt x="119" y="7"/>
                  </a:cubicBezTo>
                  <a:cubicBezTo>
                    <a:pt x="119" y="7"/>
                    <a:pt x="119" y="7"/>
                    <a:pt x="118" y="7"/>
                  </a:cubicBezTo>
                  <a:cubicBezTo>
                    <a:pt x="118" y="6"/>
                    <a:pt x="118" y="6"/>
                    <a:pt x="117" y="7"/>
                  </a:cubicBezTo>
                  <a:cubicBezTo>
                    <a:pt x="117" y="7"/>
                    <a:pt x="117" y="7"/>
                    <a:pt x="116" y="7"/>
                  </a:cubicBezTo>
                  <a:cubicBezTo>
                    <a:pt x="116" y="7"/>
                    <a:pt x="116" y="7"/>
                    <a:pt x="116" y="8"/>
                  </a:cubicBezTo>
                  <a:cubicBezTo>
                    <a:pt x="116" y="8"/>
                    <a:pt x="115" y="8"/>
                    <a:pt x="115" y="8"/>
                  </a:cubicBezTo>
                  <a:cubicBezTo>
                    <a:pt x="115" y="8"/>
                    <a:pt x="115" y="9"/>
                    <a:pt x="114" y="8"/>
                  </a:cubicBezTo>
                  <a:cubicBezTo>
                    <a:pt x="114" y="8"/>
                    <a:pt x="114" y="8"/>
                    <a:pt x="115" y="7"/>
                  </a:cubicBezTo>
                  <a:cubicBezTo>
                    <a:pt x="115" y="7"/>
                    <a:pt x="115" y="7"/>
                    <a:pt x="115" y="6"/>
                  </a:cubicBezTo>
                  <a:cubicBezTo>
                    <a:pt x="115" y="6"/>
                    <a:pt x="116" y="6"/>
                    <a:pt x="116" y="6"/>
                  </a:cubicBezTo>
                  <a:cubicBezTo>
                    <a:pt x="116" y="6"/>
                    <a:pt x="116" y="5"/>
                    <a:pt x="115" y="5"/>
                  </a:cubicBezTo>
                  <a:cubicBezTo>
                    <a:pt x="115" y="5"/>
                    <a:pt x="115" y="5"/>
                    <a:pt x="114" y="5"/>
                  </a:cubicBezTo>
                  <a:cubicBezTo>
                    <a:pt x="114" y="5"/>
                    <a:pt x="114" y="6"/>
                    <a:pt x="113" y="6"/>
                  </a:cubicBezTo>
                  <a:cubicBezTo>
                    <a:pt x="113" y="5"/>
                    <a:pt x="113" y="5"/>
                    <a:pt x="113" y="5"/>
                  </a:cubicBezTo>
                  <a:cubicBezTo>
                    <a:pt x="113" y="5"/>
                    <a:pt x="114" y="4"/>
                    <a:pt x="114" y="4"/>
                  </a:cubicBezTo>
                  <a:cubicBezTo>
                    <a:pt x="115" y="4"/>
                    <a:pt x="115" y="4"/>
                    <a:pt x="115" y="4"/>
                  </a:cubicBezTo>
                  <a:cubicBezTo>
                    <a:pt x="115" y="4"/>
                    <a:pt x="115" y="4"/>
                    <a:pt x="115" y="4"/>
                  </a:cubicBezTo>
                  <a:cubicBezTo>
                    <a:pt x="115" y="3"/>
                    <a:pt x="115" y="3"/>
                    <a:pt x="115" y="3"/>
                  </a:cubicBezTo>
                  <a:cubicBezTo>
                    <a:pt x="115" y="3"/>
                    <a:pt x="115" y="3"/>
                    <a:pt x="115" y="2"/>
                  </a:cubicBezTo>
                  <a:cubicBezTo>
                    <a:pt x="115" y="2"/>
                    <a:pt x="115" y="2"/>
                    <a:pt x="115" y="1"/>
                  </a:cubicBezTo>
                  <a:cubicBezTo>
                    <a:pt x="115" y="1"/>
                    <a:pt x="115" y="1"/>
                    <a:pt x="114" y="1"/>
                  </a:cubicBezTo>
                  <a:cubicBezTo>
                    <a:pt x="114" y="1"/>
                    <a:pt x="114" y="1"/>
                    <a:pt x="113" y="0"/>
                  </a:cubicBezTo>
                  <a:cubicBezTo>
                    <a:pt x="113" y="0"/>
                    <a:pt x="113" y="0"/>
                    <a:pt x="113" y="0"/>
                  </a:cubicBezTo>
                  <a:cubicBezTo>
                    <a:pt x="112" y="0"/>
                    <a:pt x="112" y="0"/>
                    <a:pt x="112" y="1"/>
                  </a:cubicBezTo>
                  <a:cubicBezTo>
                    <a:pt x="111" y="1"/>
                    <a:pt x="111" y="0"/>
                    <a:pt x="111" y="1"/>
                  </a:cubicBezTo>
                  <a:cubicBezTo>
                    <a:pt x="110" y="1"/>
                    <a:pt x="111" y="1"/>
                    <a:pt x="110" y="1"/>
                  </a:cubicBezTo>
                  <a:cubicBezTo>
                    <a:pt x="110" y="1"/>
                    <a:pt x="110" y="1"/>
                    <a:pt x="110" y="1"/>
                  </a:cubicBezTo>
                  <a:cubicBezTo>
                    <a:pt x="109" y="1"/>
                    <a:pt x="109" y="2"/>
                    <a:pt x="109" y="2"/>
                  </a:cubicBezTo>
                  <a:cubicBezTo>
                    <a:pt x="109" y="3"/>
                    <a:pt x="108" y="3"/>
                    <a:pt x="108" y="3"/>
                  </a:cubicBezTo>
                  <a:cubicBezTo>
                    <a:pt x="108" y="3"/>
                    <a:pt x="108" y="3"/>
                    <a:pt x="108" y="3"/>
                  </a:cubicBezTo>
                  <a:cubicBezTo>
                    <a:pt x="108" y="4"/>
                    <a:pt x="107" y="4"/>
                    <a:pt x="107" y="4"/>
                  </a:cubicBezTo>
                  <a:cubicBezTo>
                    <a:pt x="107" y="4"/>
                    <a:pt x="107" y="4"/>
                    <a:pt x="106" y="4"/>
                  </a:cubicBezTo>
                  <a:cubicBezTo>
                    <a:pt x="106" y="4"/>
                    <a:pt x="106" y="5"/>
                    <a:pt x="106" y="5"/>
                  </a:cubicBezTo>
                  <a:cubicBezTo>
                    <a:pt x="106" y="5"/>
                    <a:pt x="107" y="5"/>
                    <a:pt x="107" y="5"/>
                  </a:cubicBezTo>
                  <a:cubicBezTo>
                    <a:pt x="107" y="5"/>
                    <a:pt x="108" y="5"/>
                    <a:pt x="108" y="5"/>
                  </a:cubicBezTo>
                  <a:cubicBezTo>
                    <a:pt x="108" y="6"/>
                    <a:pt x="109" y="5"/>
                    <a:pt x="109" y="6"/>
                  </a:cubicBezTo>
                  <a:cubicBezTo>
                    <a:pt x="109" y="6"/>
                    <a:pt x="109" y="7"/>
                    <a:pt x="109" y="7"/>
                  </a:cubicBezTo>
                  <a:cubicBezTo>
                    <a:pt x="108" y="7"/>
                    <a:pt x="108" y="7"/>
                    <a:pt x="107" y="7"/>
                  </a:cubicBezTo>
                  <a:cubicBezTo>
                    <a:pt x="107" y="7"/>
                    <a:pt x="107" y="7"/>
                    <a:pt x="107" y="7"/>
                  </a:cubicBezTo>
                  <a:cubicBezTo>
                    <a:pt x="107" y="8"/>
                    <a:pt x="107" y="8"/>
                    <a:pt x="107" y="8"/>
                  </a:cubicBezTo>
                  <a:cubicBezTo>
                    <a:pt x="107" y="8"/>
                    <a:pt x="108" y="8"/>
                    <a:pt x="108" y="8"/>
                  </a:cubicBezTo>
                  <a:cubicBezTo>
                    <a:pt x="108" y="8"/>
                    <a:pt x="109" y="8"/>
                    <a:pt x="108" y="8"/>
                  </a:cubicBezTo>
                  <a:cubicBezTo>
                    <a:pt x="108" y="9"/>
                    <a:pt x="108" y="8"/>
                    <a:pt x="108" y="8"/>
                  </a:cubicBezTo>
                  <a:cubicBezTo>
                    <a:pt x="107" y="8"/>
                    <a:pt x="107" y="8"/>
                    <a:pt x="107" y="8"/>
                  </a:cubicBezTo>
                  <a:cubicBezTo>
                    <a:pt x="107" y="9"/>
                    <a:pt x="107" y="9"/>
                    <a:pt x="106" y="9"/>
                  </a:cubicBezTo>
                  <a:cubicBezTo>
                    <a:pt x="106" y="9"/>
                    <a:pt x="106" y="9"/>
                    <a:pt x="106" y="9"/>
                  </a:cubicBezTo>
                  <a:cubicBezTo>
                    <a:pt x="105" y="9"/>
                    <a:pt x="105" y="9"/>
                    <a:pt x="105" y="9"/>
                  </a:cubicBezTo>
                  <a:cubicBezTo>
                    <a:pt x="105" y="9"/>
                    <a:pt x="105" y="9"/>
                    <a:pt x="104" y="9"/>
                  </a:cubicBezTo>
                  <a:cubicBezTo>
                    <a:pt x="104" y="9"/>
                    <a:pt x="104" y="9"/>
                    <a:pt x="104" y="9"/>
                  </a:cubicBezTo>
                  <a:cubicBezTo>
                    <a:pt x="104" y="9"/>
                    <a:pt x="104" y="10"/>
                    <a:pt x="103" y="10"/>
                  </a:cubicBezTo>
                  <a:cubicBezTo>
                    <a:pt x="103" y="10"/>
                    <a:pt x="103" y="10"/>
                    <a:pt x="103" y="10"/>
                  </a:cubicBezTo>
                  <a:cubicBezTo>
                    <a:pt x="103" y="10"/>
                    <a:pt x="103" y="10"/>
                    <a:pt x="103" y="10"/>
                  </a:cubicBezTo>
                  <a:cubicBezTo>
                    <a:pt x="103" y="10"/>
                    <a:pt x="103" y="10"/>
                    <a:pt x="103" y="11"/>
                  </a:cubicBezTo>
                  <a:cubicBezTo>
                    <a:pt x="103" y="11"/>
                    <a:pt x="103" y="11"/>
                    <a:pt x="102" y="12"/>
                  </a:cubicBezTo>
                  <a:cubicBezTo>
                    <a:pt x="102" y="12"/>
                    <a:pt x="102" y="12"/>
                    <a:pt x="102" y="12"/>
                  </a:cubicBezTo>
                  <a:cubicBezTo>
                    <a:pt x="101" y="11"/>
                    <a:pt x="101" y="11"/>
                    <a:pt x="101" y="11"/>
                  </a:cubicBezTo>
                  <a:cubicBezTo>
                    <a:pt x="101" y="11"/>
                    <a:pt x="101" y="10"/>
                    <a:pt x="101" y="10"/>
                  </a:cubicBezTo>
                  <a:cubicBezTo>
                    <a:pt x="102" y="10"/>
                    <a:pt x="102" y="10"/>
                    <a:pt x="102" y="10"/>
                  </a:cubicBezTo>
                  <a:cubicBezTo>
                    <a:pt x="102" y="9"/>
                    <a:pt x="103" y="9"/>
                    <a:pt x="103" y="9"/>
                  </a:cubicBezTo>
                  <a:cubicBezTo>
                    <a:pt x="102" y="9"/>
                    <a:pt x="102" y="9"/>
                    <a:pt x="102" y="9"/>
                  </a:cubicBezTo>
                  <a:cubicBezTo>
                    <a:pt x="101" y="9"/>
                    <a:pt x="101" y="8"/>
                    <a:pt x="101" y="8"/>
                  </a:cubicBezTo>
                  <a:cubicBezTo>
                    <a:pt x="100" y="8"/>
                    <a:pt x="100" y="8"/>
                    <a:pt x="99" y="8"/>
                  </a:cubicBezTo>
                  <a:cubicBezTo>
                    <a:pt x="99" y="9"/>
                    <a:pt x="99" y="9"/>
                    <a:pt x="98" y="9"/>
                  </a:cubicBezTo>
                  <a:cubicBezTo>
                    <a:pt x="98" y="9"/>
                    <a:pt x="98" y="9"/>
                    <a:pt x="97" y="10"/>
                  </a:cubicBezTo>
                  <a:cubicBezTo>
                    <a:pt x="97" y="10"/>
                    <a:pt x="97" y="10"/>
                    <a:pt x="97" y="10"/>
                  </a:cubicBezTo>
                  <a:cubicBezTo>
                    <a:pt x="97" y="10"/>
                    <a:pt x="97" y="10"/>
                    <a:pt x="97" y="10"/>
                  </a:cubicBezTo>
                  <a:cubicBezTo>
                    <a:pt x="97" y="11"/>
                    <a:pt x="96" y="10"/>
                    <a:pt x="96" y="10"/>
                  </a:cubicBezTo>
                  <a:cubicBezTo>
                    <a:pt x="96" y="10"/>
                    <a:pt x="96" y="10"/>
                    <a:pt x="95" y="10"/>
                  </a:cubicBezTo>
                  <a:cubicBezTo>
                    <a:pt x="95" y="10"/>
                    <a:pt x="95" y="10"/>
                    <a:pt x="95" y="10"/>
                  </a:cubicBezTo>
                  <a:cubicBezTo>
                    <a:pt x="94" y="10"/>
                    <a:pt x="94" y="10"/>
                    <a:pt x="94" y="10"/>
                  </a:cubicBezTo>
                  <a:cubicBezTo>
                    <a:pt x="93" y="10"/>
                    <a:pt x="93" y="10"/>
                    <a:pt x="92" y="10"/>
                  </a:cubicBezTo>
                  <a:cubicBezTo>
                    <a:pt x="92" y="10"/>
                    <a:pt x="92" y="10"/>
                    <a:pt x="92" y="10"/>
                  </a:cubicBezTo>
                  <a:cubicBezTo>
                    <a:pt x="91" y="10"/>
                    <a:pt x="91" y="11"/>
                    <a:pt x="90" y="10"/>
                  </a:cubicBezTo>
                  <a:cubicBezTo>
                    <a:pt x="90" y="10"/>
                    <a:pt x="90" y="10"/>
                    <a:pt x="90" y="10"/>
                  </a:cubicBezTo>
                  <a:cubicBezTo>
                    <a:pt x="90" y="10"/>
                    <a:pt x="90" y="10"/>
                    <a:pt x="90" y="10"/>
                  </a:cubicBezTo>
                  <a:cubicBezTo>
                    <a:pt x="89" y="10"/>
                    <a:pt x="89" y="9"/>
                    <a:pt x="89" y="9"/>
                  </a:cubicBezTo>
                  <a:cubicBezTo>
                    <a:pt x="88" y="9"/>
                    <a:pt x="88" y="10"/>
                    <a:pt x="87" y="9"/>
                  </a:cubicBezTo>
                  <a:cubicBezTo>
                    <a:pt x="87" y="9"/>
                    <a:pt x="87" y="9"/>
                    <a:pt x="87" y="9"/>
                  </a:cubicBezTo>
                  <a:cubicBezTo>
                    <a:pt x="87" y="9"/>
                    <a:pt x="86" y="9"/>
                    <a:pt x="86" y="8"/>
                  </a:cubicBezTo>
                  <a:cubicBezTo>
                    <a:pt x="86" y="8"/>
                    <a:pt x="86" y="8"/>
                    <a:pt x="86" y="8"/>
                  </a:cubicBezTo>
                  <a:cubicBezTo>
                    <a:pt x="86" y="7"/>
                    <a:pt x="86" y="7"/>
                    <a:pt x="85" y="7"/>
                  </a:cubicBezTo>
                  <a:cubicBezTo>
                    <a:pt x="85" y="7"/>
                    <a:pt x="84" y="7"/>
                    <a:pt x="84" y="8"/>
                  </a:cubicBezTo>
                  <a:cubicBezTo>
                    <a:pt x="84" y="8"/>
                    <a:pt x="83" y="8"/>
                    <a:pt x="83" y="8"/>
                  </a:cubicBezTo>
                  <a:cubicBezTo>
                    <a:pt x="83" y="8"/>
                    <a:pt x="82" y="8"/>
                    <a:pt x="82" y="8"/>
                  </a:cubicBezTo>
                  <a:cubicBezTo>
                    <a:pt x="82" y="8"/>
                    <a:pt x="81" y="8"/>
                    <a:pt x="81" y="8"/>
                  </a:cubicBezTo>
                  <a:cubicBezTo>
                    <a:pt x="81" y="8"/>
                    <a:pt x="81" y="8"/>
                    <a:pt x="80" y="8"/>
                  </a:cubicBezTo>
                  <a:cubicBezTo>
                    <a:pt x="80" y="8"/>
                    <a:pt x="80" y="8"/>
                    <a:pt x="79" y="9"/>
                  </a:cubicBezTo>
                  <a:cubicBezTo>
                    <a:pt x="79" y="9"/>
                    <a:pt x="79" y="9"/>
                    <a:pt x="80" y="9"/>
                  </a:cubicBezTo>
                  <a:cubicBezTo>
                    <a:pt x="80" y="9"/>
                    <a:pt x="80" y="9"/>
                    <a:pt x="80" y="9"/>
                  </a:cubicBezTo>
                  <a:cubicBezTo>
                    <a:pt x="82" y="9"/>
                    <a:pt x="84" y="8"/>
                    <a:pt x="84" y="9"/>
                  </a:cubicBezTo>
                  <a:cubicBezTo>
                    <a:pt x="84" y="10"/>
                    <a:pt x="82" y="9"/>
                    <a:pt x="81" y="10"/>
                  </a:cubicBezTo>
                  <a:cubicBezTo>
                    <a:pt x="81" y="10"/>
                    <a:pt x="80" y="10"/>
                    <a:pt x="80" y="10"/>
                  </a:cubicBezTo>
                  <a:cubicBezTo>
                    <a:pt x="80" y="10"/>
                    <a:pt x="80" y="11"/>
                    <a:pt x="80" y="11"/>
                  </a:cubicBezTo>
                  <a:cubicBezTo>
                    <a:pt x="79" y="11"/>
                    <a:pt x="79" y="11"/>
                    <a:pt x="79" y="11"/>
                  </a:cubicBezTo>
                  <a:cubicBezTo>
                    <a:pt x="79" y="11"/>
                    <a:pt x="79" y="12"/>
                    <a:pt x="79" y="12"/>
                  </a:cubicBezTo>
                  <a:cubicBezTo>
                    <a:pt x="78" y="12"/>
                    <a:pt x="78" y="11"/>
                    <a:pt x="78" y="11"/>
                  </a:cubicBezTo>
                  <a:cubicBezTo>
                    <a:pt x="77" y="11"/>
                    <a:pt x="77" y="10"/>
                    <a:pt x="77" y="10"/>
                  </a:cubicBezTo>
                  <a:cubicBezTo>
                    <a:pt x="77" y="10"/>
                    <a:pt x="77" y="10"/>
                    <a:pt x="77" y="10"/>
                  </a:cubicBezTo>
                  <a:cubicBezTo>
                    <a:pt x="76" y="10"/>
                    <a:pt x="76" y="10"/>
                    <a:pt x="76" y="10"/>
                  </a:cubicBezTo>
                  <a:cubicBezTo>
                    <a:pt x="75" y="10"/>
                    <a:pt x="75" y="10"/>
                    <a:pt x="75" y="10"/>
                  </a:cubicBezTo>
                  <a:cubicBezTo>
                    <a:pt x="74" y="10"/>
                    <a:pt x="73" y="10"/>
                    <a:pt x="73" y="10"/>
                  </a:cubicBezTo>
                  <a:cubicBezTo>
                    <a:pt x="72" y="10"/>
                    <a:pt x="72" y="10"/>
                    <a:pt x="72" y="10"/>
                  </a:cubicBezTo>
                  <a:cubicBezTo>
                    <a:pt x="71" y="10"/>
                    <a:pt x="71" y="10"/>
                    <a:pt x="71" y="10"/>
                  </a:cubicBezTo>
                  <a:cubicBezTo>
                    <a:pt x="71" y="10"/>
                    <a:pt x="70" y="10"/>
                    <a:pt x="70" y="10"/>
                  </a:cubicBezTo>
                  <a:cubicBezTo>
                    <a:pt x="70" y="10"/>
                    <a:pt x="69" y="10"/>
                    <a:pt x="69" y="10"/>
                  </a:cubicBezTo>
                  <a:cubicBezTo>
                    <a:pt x="69" y="10"/>
                    <a:pt x="69" y="10"/>
                    <a:pt x="68" y="10"/>
                  </a:cubicBezTo>
                  <a:cubicBezTo>
                    <a:pt x="68" y="10"/>
                    <a:pt x="68" y="10"/>
                    <a:pt x="68" y="10"/>
                  </a:cubicBezTo>
                  <a:cubicBezTo>
                    <a:pt x="68" y="10"/>
                    <a:pt x="67" y="11"/>
                    <a:pt x="67" y="11"/>
                  </a:cubicBezTo>
                  <a:cubicBezTo>
                    <a:pt x="67" y="10"/>
                    <a:pt x="67" y="10"/>
                    <a:pt x="67" y="10"/>
                  </a:cubicBezTo>
                  <a:cubicBezTo>
                    <a:pt x="67" y="10"/>
                    <a:pt x="67" y="10"/>
                    <a:pt x="67" y="10"/>
                  </a:cubicBezTo>
                  <a:cubicBezTo>
                    <a:pt x="67" y="9"/>
                    <a:pt x="67" y="9"/>
                    <a:pt x="67" y="9"/>
                  </a:cubicBezTo>
                  <a:cubicBezTo>
                    <a:pt x="67" y="9"/>
                    <a:pt x="68" y="9"/>
                    <a:pt x="68" y="9"/>
                  </a:cubicBezTo>
                  <a:cubicBezTo>
                    <a:pt x="69" y="9"/>
                    <a:pt x="69" y="9"/>
                    <a:pt x="69" y="9"/>
                  </a:cubicBezTo>
                  <a:cubicBezTo>
                    <a:pt x="70" y="9"/>
                    <a:pt x="70" y="9"/>
                    <a:pt x="70" y="9"/>
                  </a:cubicBezTo>
                  <a:cubicBezTo>
                    <a:pt x="70" y="8"/>
                    <a:pt x="70" y="8"/>
                    <a:pt x="70" y="8"/>
                  </a:cubicBezTo>
                  <a:cubicBezTo>
                    <a:pt x="70" y="7"/>
                    <a:pt x="69" y="7"/>
                    <a:pt x="69" y="7"/>
                  </a:cubicBezTo>
                  <a:cubicBezTo>
                    <a:pt x="68" y="7"/>
                    <a:pt x="68" y="7"/>
                    <a:pt x="67" y="7"/>
                  </a:cubicBezTo>
                  <a:cubicBezTo>
                    <a:pt x="67" y="7"/>
                    <a:pt x="67" y="7"/>
                    <a:pt x="66" y="7"/>
                  </a:cubicBezTo>
                  <a:cubicBezTo>
                    <a:pt x="66" y="7"/>
                    <a:pt x="65" y="7"/>
                    <a:pt x="65" y="7"/>
                  </a:cubicBezTo>
                  <a:cubicBezTo>
                    <a:pt x="64" y="7"/>
                    <a:pt x="64" y="7"/>
                    <a:pt x="63" y="6"/>
                  </a:cubicBezTo>
                  <a:cubicBezTo>
                    <a:pt x="63" y="6"/>
                    <a:pt x="63" y="6"/>
                    <a:pt x="62" y="6"/>
                  </a:cubicBezTo>
                  <a:cubicBezTo>
                    <a:pt x="62" y="6"/>
                    <a:pt x="61" y="6"/>
                    <a:pt x="61" y="6"/>
                  </a:cubicBezTo>
                  <a:cubicBezTo>
                    <a:pt x="60" y="6"/>
                    <a:pt x="60" y="5"/>
                    <a:pt x="60" y="5"/>
                  </a:cubicBezTo>
                  <a:cubicBezTo>
                    <a:pt x="59" y="5"/>
                    <a:pt x="59" y="5"/>
                    <a:pt x="58" y="5"/>
                  </a:cubicBezTo>
                  <a:cubicBezTo>
                    <a:pt x="58" y="5"/>
                    <a:pt x="57" y="5"/>
                    <a:pt x="57" y="5"/>
                  </a:cubicBezTo>
                  <a:cubicBezTo>
                    <a:pt x="56" y="5"/>
                    <a:pt x="56" y="5"/>
                    <a:pt x="56" y="6"/>
                  </a:cubicBezTo>
                  <a:cubicBezTo>
                    <a:pt x="55" y="6"/>
                    <a:pt x="55" y="7"/>
                    <a:pt x="54" y="6"/>
                  </a:cubicBezTo>
                  <a:cubicBezTo>
                    <a:pt x="54" y="6"/>
                    <a:pt x="54" y="6"/>
                    <a:pt x="54" y="5"/>
                  </a:cubicBezTo>
                  <a:cubicBezTo>
                    <a:pt x="54" y="5"/>
                    <a:pt x="54" y="5"/>
                    <a:pt x="54" y="5"/>
                  </a:cubicBezTo>
                  <a:cubicBezTo>
                    <a:pt x="53" y="4"/>
                    <a:pt x="53" y="4"/>
                    <a:pt x="53" y="5"/>
                  </a:cubicBezTo>
                  <a:cubicBezTo>
                    <a:pt x="53" y="5"/>
                    <a:pt x="53" y="5"/>
                    <a:pt x="52" y="5"/>
                  </a:cubicBezTo>
                  <a:cubicBezTo>
                    <a:pt x="52" y="5"/>
                    <a:pt x="52" y="6"/>
                    <a:pt x="52" y="6"/>
                  </a:cubicBezTo>
                  <a:cubicBezTo>
                    <a:pt x="52" y="6"/>
                    <a:pt x="51" y="6"/>
                    <a:pt x="51" y="6"/>
                  </a:cubicBezTo>
                  <a:cubicBezTo>
                    <a:pt x="51" y="6"/>
                    <a:pt x="50" y="6"/>
                    <a:pt x="50" y="6"/>
                  </a:cubicBezTo>
                  <a:cubicBezTo>
                    <a:pt x="50" y="5"/>
                    <a:pt x="50" y="5"/>
                    <a:pt x="50" y="5"/>
                  </a:cubicBezTo>
                  <a:cubicBezTo>
                    <a:pt x="50" y="4"/>
                    <a:pt x="50" y="4"/>
                    <a:pt x="50" y="4"/>
                  </a:cubicBezTo>
                  <a:cubicBezTo>
                    <a:pt x="50" y="3"/>
                    <a:pt x="50" y="4"/>
                    <a:pt x="49" y="4"/>
                  </a:cubicBezTo>
                  <a:cubicBezTo>
                    <a:pt x="49" y="4"/>
                    <a:pt x="49" y="4"/>
                    <a:pt x="48" y="4"/>
                  </a:cubicBezTo>
                  <a:cubicBezTo>
                    <a:pt x="48" y="5"/>
                    <a:pt x="48" y="5"/>
                    <a:pt x="47" y="5"/>
                  </a:cubicBezTo>
                  <a:cubicBezTo>
                    <a:pt x="47" y="5"/>
                    <a:pt x="46" y="5"/>
                    <a:pt x="46" y="5"/>
                  </a:cubicBezTo>
                  <a:cubicBezTo>
                    <a:pt x="45" y="5"/>
                    <a:pt x="45" y="5"/>
                    <a:pt x="45" y="6"/>
                  </a:cubicBezTo>
                  <a:cubicBezTo>
                    <a:pt x="44" y="6"/>
                    <a:pt x="44" y="6"/>
                    <a:pt x="43" y="6"/>
                  </a:cubicBezTo>
                  <a:cubicBezTo>
                    <a:pt x="42" y="6"/>
                    <a:pt x="42" y="7"/>
                    <a:pt x="42" y="7"/>
                  </a:cubicBezTo>
                  <a:cubicBezTo>
                    <a:pt x="41" y="7"/>
                    <a:pt x="41" y="7"/>
                    <a:pt x="41" y="7"/>
                  </a:cubicBezTo>
                  <a:cubicBezTo>
                    <a:pt x="40" y="7"/>
                    <a:pt x="39" y="7"/>
                    <a:pt x="39" y="7"/>
                  </a:cubicBezTo>
                  <a:cubicBezTo>
                    <a:pt x="38" y="7"/>
                    <a:pt x="38" y="7"/>
                    <a:pt x="37" y="8"/>
                  </a:cubicBezTo>
                  <a:cubicBezTo>
                    <a:pt x="37" y="8"/>
                    <a:pt x="37" y="8"/>
                    <a:pt x="37" y="8"/>
                  </a:cubicBezTo>
                  <a:cubicBezTo>
                    <a:pt x="36" y="9"/>
                    <a:pt x="36" y="8"/>
                    <a:pt x="35" y="8"/>
                  </a:cubicBezTo>
                  <a:cubicBezTo>
                    <a:pt x="35" y="8"/>
                    <a:pt x="35" y="7"/>
                    <a:pt x="35" y="7"/>
                  </a:cubicBezTo>
                  <a:cubicBezTo>
                    <a:pt x="35" y="7"/>
                    <a:pt x="36" y="7"/>
                    <a:pt x="36" y="7"/>
                  </a:cubicBezTo>
                  <a:cubicBezTo>
                    <a:pt x="37" y="7"/>
                    <a:pt x="37" y="7"/>
                    <a:pt x="37" y="7"/>
                  </a:cubicBezTo>
                  <a:cubicBezTo>
                    <a:pt x="38" y="6"/>
                    <a:pt x="38" y="6"/>
                    <a:pt x="38" y="6"/>
                  </a:cubicBezTo>
                  <a:cubicBezTo>
                    <a:pt x="39" y="6"/>
                    <a:pt x="39" y="6"/>
                    <a:pt x="39" y="6"/>
                  </a:cubicBezTo>
                  <a:cubicBezTo>
                    <a:pt x="40" y="6"/>
                    <a:pt x="40" y="6"/>
                    <a:pt x="40" y="6"/>
                  </a:cubicBezTo>
                  <a:cubicBezTo>
                    <a:pt x="41" y="6"/>
                    <a:pt x="41" y="6"/>
                    <a:pt x="42" y="6"/>
                  </a:cubicBezTo>
                  <a:cubicBezTo>
                    <a:pt x="42" y="5"/>
                    <a:pt x="43" y="5"/>
                    <a:pt x="43" y="5"/>
                  </a:cubicBezTo>
                  <a:cubicBezTo>
                    <a:pt x="44" y="4"/>
                    <a:pt x="44" y="4"/>
                    <a:pt x="44" y="4"/>
                  </a:cubicBezTo>
                  <a:cubicBezTo>
                    <a:pt x="44" y="4"/>
                    <a:pt x="44" y="4"/>
                    <a:pt x="43" y="4"/>
                  </a:cubicBezTo>
                  <a:cubicBezTo>
                    <a:pt x="43" y="4"/>
                    <a:pt x="43" y="4"/>
                    <a:pt x="42" y="4"/>
                  </a:cubicBezTo>
                  <a:cubicBezTo>
                    <a:pt x="42" y="5"/>
                    <a:pt x="41" y="4"/>
                    <a:pt x="41" y="4"/>
                  </a:cubicBezTo>
                  <a:cubicBezTo>
                    <a:pt x="40" y="4"/>
                    <a:pt x="40" y="5"/>
                    <a:pt x="40" y="5"/>
                  </a:cubicBezTo>
                  <a:cubicBezTo>
                    <a:pt x="39" y="5"/>
                    <a:pt x="39" y="5"/>
                    <a:pt x="38" y="5"/>
                  </a:cubicBezTo>
                  <a:cubicBezTo>
                    <a:pt x="38" y="5"/>
                    <a:pt x="38" y="5"/>
                    <a:pt x="37" y="5"/>
                  </a:cubicBezTo>
                  <a:cubicBezTo>
                    <a:pt x="37" y="5"/>
                    <a:pt x="37" y="6"/>
                    <a:pt x="36" y="6"/>
                  </a:cubicBezTo>
                  <a:cubicBezTo>
                    <a:pt x="36" y="6"/>
                    <a:pt x="36" y="6"/>
                    <a:pt x="36" y="6"/>
                  </a:cubicBezTo>
                  <a:cubicBezTo>
                    <a:pt x="36" y="6"/>
                    <a:pt x="36" y="5"/>
                    <a:pt x="35" y="5"/>
                  </a:cubicBezTo>
                  <a:cubicBezTo>
                    <a:pt x="35" y="5"/>
                    <a:pt x="35" y="6"/>
                    <a:pt x="34" y="6"/>
                  </a:cubicBezTo>
                  <a:cubicBezTo>
                    <a:pt x="33" y="6"/>
                    <a:pt x="33" y="6"/>
                    <a:pt x="32" y="6"/>
                  </a:cubicBezTo>
                  <a:cubicBezTo>
                    <a:pt x="32" y="6"/>
                    <a:pt x="32" y="6"/>
                    <a:pt x="31" y="7"/>
                  </a:cubicBezTo>
                  <a:cubicBezTo>
                    <a:pt x="31" y="7"/>
                    <a:pt x="31" y="7"/>
                    <a:pt x="31" y="7"/>
                  </a:cubicBezTo>
                  <a:cubicBezTo>
                    <a:pt x="31" y="7"/>
                    <a:pt x="30" y="8"/>
                    <a:pt x="30" y="8"/>
                  </a:cubicBezTo>
                  <a:cubicBezTo>
                    <a:pt x="30" y="8"/>
                    <a:pt x="29" y="7"/>
                    <a:pt x="29" y="7"/>
                  </a:cubicBezTo>
                  <a:cubicBezTo>
                    <a:pt x="28" y="7"/>
                    <a:pt x="28" y="7"/>
                    <a:pt x="27" y="7"/>
                  </a:cubicBezTo>
                  <a:cubicBezTo>
                    <a:pt x="27" y="7"/>
                    <a:pt x="27" y="6"/>
                    <a:pt x="26" y="6"/>
                  </a:cubicBezTo>
                  <a:cubicBezTo>
                    <a:pt x="26" y="6"/>
                    <a:pt x="26" y="6"/>
                    <a:pt x="25" y="6"/>
                  </a:cubicBezTo>
                  <a:cubicBezTo>
                    <a:pt x="25" y="6"/>
                    <a:pt x="25" y="6"/>
                    <a:pt x="24" y="6"/>
                  </a:cubicBezTo>
                  <a:cubicBezTo>
                    <a:pt x="24" y="6"/>
                    <a:pt x="23" y="6"/>
                    <a:pt x="23" y="6"/>
                  </a:cubicBezTo>
                  <a:cubicBezTo>
                    <a:pt x="23" y="6"/>
                    <a:pt x="22" y="6"/>
                    <a:pt x="22" y="5"/>
                  </a:cubicBezTo>
                  <a:cubicBezTo>
                    <a:pt x="22" y="6"/>
                    <a:pt x="22" y="6"/>
                    <a:pt x="22" y="6"/>
                  </a:cubicBezTo>
                  <a:cubicBezTo>
                    <a:pt x="20" y="7"/>
                    <a:pt x="20" y="8"/>
                    <a:pt x="18" y="9"/>
                  </a:cubicBezTo>
                  <a:cubicBezTo>
                    <a:pt x="17" y="10"/>
                    <a:pt x="17" y="10"/>
                    <a:pt x="16" y="10"/>
                  </a:cubicBezTo>
                  <a:cubicBezTo>
                    <a:pt x="15" y="11"/>
                    <a:pt x="14" y="12"/>
                    <a:pt x="13" y="13"/>
                  </a:cubicBezTo>
                  <a:cubicBezTo>
                    <a:pt x="11" y="15"/>
                    <a:pt x="10" y="16"/>
                    <a:pt x="8" y="17"/>
                  </a:cubicBezTo>
                  <a:cubicBezTo>
                    <a:pt x="7" y="19"/>
                    <a:pt x="6" y="19"/>
                    <a:pt x="5" y="20"/>
                  </a:cubicBezTo>
                  <a:cubicBezTo>
                    <a:pt x="5" y="20"/>
                    <a:pt x="5" y="21"/>
                    <a:pt x="5" y="21"/>
                  </a:cubicBezTo>
                  <a:cubicBezTo>
                    <a:pt x="3" y="22"/>
                    <a:pt x="2" y="23"/>
                    <a:pt x="1" y="25"/>
                  </a:cubicBezTo>
                  <a:cubicBezTo>
                    <a:pt x="0" y="25"/>
                    <a:pt x="0" y="26"/>
                    <a:pt x="0" y="26"/>
                  </a:cubicBezTo>
                  <a:cubicBezTo>
                    <a:pt x="0" y="27"/>
                    <a:pt x="0" y="27"/>
                    <a:pt x="0" y="27"/>
                  </a:cubicBezTo>
                  <a:cubicBezTo>
                    <a:pt x="1" y="28"/>
                    <a:pt x="1" y="28"/>
                    <a:pt x="1" y="28"/>
                  </a:cubicBezTo>
                  <a:cubicBezTo>
                    <a:pt x="1" y="29"/>
                    <a:pt x="1" y="29"/>
                    <a:pt x="1" y="29"/>
                  </a:cubicBezTo>
                  <a:cubicBezTo>
                    <a:pt x="1" y="30"/>
                    <a:pt x="1" y="30"/>
                    <a:pt x="1" y="31"/>
                  </a:cubicBezTo>
                  <a:cubicBezTo>
                    <a:pt x="1" y="31"/>
                    <a:pt x="1" y="32"/>
                    <a:pt x="1" y="32"/>
                  </a:cubicBezTo>
                  <a:cubicBezTo>
                    <a:pt x="1" y="32"/>
                    <a:pt x="0" y="33"/>
                    <a:pt x="0" y="33"/>
                  </a:cubicBezTo>
                  <a:cubicBezTo>
                    <a:pt x="1" y="33"/>
                    <a:pt x="1" y="33"/>
                    <a:pt x="2" y="32"/>
                  </a:cubicBezTo>
                  <a:cubicBezTo>
                    <a:pt x="2" y="32"/>
                    <a:pt x="2" y="32"/>
                    <a:pt x="3" y="32"/>
                  </a:cubicBezTo>
                  <a:cubicBezTo>
                    <a:pt x="3" y="32"/>
                    <a:pt x="4" y="32"/>
                    <a:pt x="4" y="31"/>
                  </a:cubicBezTo>
                  <a:cubicBezTo>
                    <a:pt x="4" y="31"/>
                    <a:pt x="4" y="31"/>
                    <a:pt x="5" y="31"/>
                  </a:cubicBezTo>
                  <a:cubicBezTo>
                    <a:pt x="5" y="31"/>
                    <a:pt x="5" y="31"/>
                    <a:pt x="6" y="31"/>
                  </a:cubicBezTo>
                  <a:cubicBezTo>
                    <a:pt x="6" y="31"/>
                    <a:pt x="6" y="31"/>
                    <a:pt x="7" y="31"/>
                  </a:cubicBezTo>
                  <a:cubicBezTo>
                    <a:pt x="7" y="31"/>
                    <a:pt x="7" y="32"/>
                    <a:pt x="7" y="32"/>
                  </a:cubicBezTo>
                  <a:cubicBezTo>
                    <a:pt x="6" y="32"/>
                    <a:pt x="6" y="33"/>
                    <a:pt x="6" y="33"/>
                  </a:cubicBezTo>
                  <a:cubicBezTo>
                    <a:pt x="6" y="34"/>
                    <a:pt x="7" y="34"/>
                    <a:pt x="7" y="35"/>
                  </a:cubicBezTo>
                  <a:cubicBezTo>
                    <a:pt x="7" y="35"/>
                    <a:pt x="7" y="36"/>
                    <a:pt x="7" y="36"/>
                  </a:cubicBezTo>
                  <a:cubicBezTo>
                    <a:pt x="7" y="36"/>
                    <a:pt x="7" y="37"/>
                    <a:pt x="7" y="37"/>
                  </a:cubicBezTo>
                  <a:cubicBezTo>
                    <a:pt x="6" y="37"/>
                    <a:pt x="6" y="37"/>
                    <a:pt x="6" y="38"/>
                  </a:cubicBezTo>
                  <a:cubicBezTo>
                    <a:pt x="6" y="38"/>
                    <a:pt x="6" y="39"/>
                    <a:pt x="6" y="39"/>
                  </a:cubicBezTo>
                  <a:cubicBezTo>
                    <a:pt x="7" y="39"/>
                    <a:pt x="7" y="39"/>
                    <a:pt x="7" y="40"/>
                  </a:cubicBezTo>
                  <a:cubicBezTo>
                    <a:pt x="7" y="40"/>
                    <a:pt x="8" y="40"/>
                    <a:pt x="8" y="40"/>
                  </a:cubicBezTo>
                  <a:cubicBezTo>
                    <a:pt x="8" y="40"/>
                    <a:pt x="8" y="40"/>
                    <a:pt x="8" y="41"/>
                  </a:cubicBezTo>
                  <a:cubicBezTo>
                    <a:pt x="8" y="41"/>
                    <a:pt x="8" y="41"/>
                    <a:pt x="7" y="42"/>
                  </a:cubicBezTo>
                  <a:cubicBezTo>
                    <a:pt x="7" y="42"/>
                    <a:pt x="7" y="43"/>
                    <a:pt x="7" y="43"/>
                  </a:cubicBezTo>
                  <a:cubicBezTo>
                    <a:pt x="6" y="43"/>
                    <a:pt x="5" y="43"/>
                    <a:pt x="5" y="44"/>
                  </a:cubicBezTo>
                  <a:cubicBezTo>
                    <a:pt x="5" y="44"/>
                    <a:pt x="4" y="44"/>
                    <a:pt x="4" y="44"/>
                  </a:cubicBezTo>
                  <a:cubicBezTo>
                    <a:pt x="4" y="44"/>
                    <a:pt x="4" y="44"/>
                    <a:pt x="4" y="44"/>
                  </a:cubicBezTo>
                  <a:cubicBezTo>
                    <a:pt x="4" y="44"/>
                    <a:pt x="4" y="44"/>
                    <a:pt x="4" y="45"/>
                  </a:cubicBezTo>
                  <a:cubicBezTo>
                    <a:pt x="4" y="45"/>
                    <a:pt x="4" y="46"/>
                    <a:pt x="4" y="46"/>
                  </a:cubicBezTo>
                  <a:cubicBezTo>
                    <a:pt x="3" y="46"/>
                    <a:pt x="3" y="46"/>
                    <a:pt x="3" y="47"/>
                  </a:cubicBezTo>
                  <a:cubicBezTo>
                    <a:pt x="3" y="47"/>
                    <a:pt x="3" y="47"/>
                    <a:pt x="2" y="47"/>
                  </a:cubicBezTo>
                  <a:cubicBezTo>
                    <a:pt x="2" y="47"/>
                    <a:pt x="2" y="47"/>
                    <a:pt x="2" y="48"/>
                  </a:cubicBezTo>
                  <a:cubicBezTo>
                    <a:pt x="2" y="48"/>
                    <a:pt x="2" y="49"/>
                    <a:pt x="3" y="49"/>
                  </a:cubicBezTo>
                  <a:cubicBezTo>
                    <a:pt x="3" y="49"/>
                    <a:pt x="3" y="48"/>
                    <a:pt x="3" y="48"/>
                  </a:cubicBezTo>
                  <a:cubicBezTo>
                    <a:pt x="3" y="48"/>
                    <a:pt x="3" y="48"/>
                    <a:pt x="3" y="48"/>
                  </a:cubicBezTo>
                  <a:cubicBezTo>
                    <a:pt x="4" y="48"/>
                    <a:pt x="4" y="48"/>
                    <a:pt x="4" y="48"/>
                  </a:cubicBezTo>
                  <a:cubicBezTo>
                    <a:pt x="4" y="48"/>
                    <a:pt x="4" y="49"/>
                    <a:pt x="4" y="49"/>
                  </a:cubicBezTo>
                  <a:cubicBezTo>
                    <a:pt x="4" y="49"/>
                    <a:pt x="3" y="49"/>
                    <a:pt x="3" y="49"/>
                  </a:cubicBezTo>
                  <a:cubicBezTo>
                    <a:pt x="3" y="50"/>
                    <a:pt x="4" y="50"/>
                    <a:pt x="4" y="50"/>
                  </a:cubicBezTo>
                  <a:cubicBezTo>
                    <a:pt x="4" y="50"/>
                    <a:pt x="4" y="51"/>
                    <a:pt x="4" y="51"/>
                  </a:cubicBezTo>
                  <a:cubicBezTo>
                    <a:pt x="5" y="51"/>
                    <a:pt x="5" y="51"/>
                    <a:pt x="5" y="51"/>
                  </a:cubicBezTo>
                  <a:cubicBezTo>
                    <a:pt x="5" y="51"/>
                    <a:pt x="5" y="52"/>
                    <a:pt x="5" y="52"/>
                  </a:cubicBezTo>
                  <a:cubicBezTo>
                    <a:pt x="5" y="52"/>
                    <a:pt x="4" y="52"/>
                    <a:pt x="4" y="52"/>
                  </a:cubicBezTo>
                  <a:cubicBezTo>
                    <a:pt x="3" y="52"/>
                    <a:pt x="4" y="53"/>
                    <a:pt x="3" y="53"/>
                  </a:cubicBezTo>
                  <a:cubicBezTo>
                    <a:pt x="3" y="53"/>
                    <a:pt x="3" y="54"/>
                    <a:pt x="3" y="54"/>
                  </a:cubicBezTo>
                  <a:cubicBezTo>
                    <a:pt x="3" y="54"/>
                    <a:pt x="3" y="55"/>
                    <a:pt x="3" y="55"/>
                  </a:cubicBezTo>
                  <a:cubicBezTo>
                    <a:pt x="3" y="55"/>
                    <a:pt x="4" y="55"/>
                    <a:pt x="4" y="55"/>
                  </a:cubicBezTo>
                  <a:cubicBezTo>
                    <a:pt x="4" y="55"/>
                    <a:pt x="5" y="55"/>
                    <a:pt x="5" y="55"/>
                  </a:cubicBezTo>
                  <a:cubicBezTo>
                    <a:pt x="5" y="55"/>
                    <a:pt x="5" y="56"/>
                    <a:pt x="5" y="56"/>
                  </a:cubicBezTo>
                  <a:cubicBezTo>
                    <a:pt x="6" y="56"/>
                    <a:pt x="6" y="56"/>
                    <a:pt x="6" y="56"/>
                  </a:cubicBezTo>
                  <a:cubicBezTo>
                    <a:pt x="7" y="56"/>
                    <a:pt x="7" y="56"/>
                    <a:pt x="7" y="57"/>
                  </a:cubicBezTo>
                  <a:cubicBezTo>
                    <a:pt x="7" y="57"/>
                    <a:pt x="7" y="57"/>
                    <a:pt x="7" y="58"/>
                  </a:cubicBezTo>
                  <a:cubicBezTo>
                    <a:pt x="7" y="58"/>
                    <a:pt x="7" y="59"/>
                    <a:pt x="8" y="59"/>
                  </a:cubicBezTo>
                  <a:cubicBezTo>
                    <a:pt x="8" y="59"/>
                    <a:pt x="8" y="59"/>
                    <a:pt x="8" y="59"/>
                  </a:cubicBezTo>
                  <a:cubicBezTo>
                    <a:pt x="8" y="59"/>
                    <a:pt x="9" y="59"/>
                    <a:pt x="9" y="60"/>
                  </a:cubicBezTo>
                  <a:cubicBezTo>
                    <a:pt x="9" y="60"/>
                    <a:pt x="9" y="60"/>
                    <a:pt x="9" y="60"/>
                  </a:cubicBezTo>
                  <a:cubicBezTo>
                    <a:pt x="9" y="60"/>
                    <a:pt x="9" y="60"/>
                    <a:pt x="9" y="60"/>
                  </a:cubicBezTo>
                  <a:cubicBezTo>
                    <a:pt x="48" y="60"/>
                    <a:pt x="48" y="60"/>
                    <a:pt x="48" y="60"/>
                  </a:cubicBezTo>
                  <a:cubicBezTo>
                    <a:pt x="70" y="60"/>
                    <a:pt x="70" y="60"/>
                    <a:pt x="70" y="60"/>
                  </a:cubicBezTo>
                  <a:cubicBezTo>
                    <a:pt x="70" y="60"/>
                    <a:pt x="70" y="60"/>
                    <a:pt x="70" y="60"/>
                  </a:cubicBezTo>
                  <a:cubicBezTo>
                    <a:pt x="70" y="60"/>
                    <a:pt x="71" y="59"/>
                    <a:pt x="71" y="59"/>
                  </a:cubicBezTo>
                  <a:cubicBezTo>
                    <a:pt x="71" y="59"/>
                    <a:pt x="71" y="59"/>
                    <a:pt x="72" y="59"/>
                  </a:cubicBezTo>
                  <a:cubicBezTo>
                    <a:pt x="72" y="59"/>
                    <a:pt x="72" y="60"/>
                    <a:pt x="72" y="60"/>
                  </a:cubicBezTo>
                  <a:cubicBezTo>
                    <a:pt x="72" y="61"/>
                    <a:pt x="72" y="61"/>
                    <a:pt x="71" y="61"/>
                  </a:cubicBezTo>
                  <a:cubicBezTo>
                    <a:pt x="71" y="61"/>
                    <a:pt x="71" y="61"/>
                    <a:pt x="71" y="61"/>
                  </a:cubicBezTo>
                  <a:cubicBezTo>
                    <a:pt x="71" y="61"/>
                    <a:pt x="71" y="61"/>
                    <a:pt x="72" y="61"/>
                  </a:cubicBezTo>
                  <a:cubicBezTo>
                    <a:pt x="72" y="62"/>
                    <a:pt x="72" y="61"/>
                    <a:pt x="72" y="61"/>
                  </a:cubicBezTo>
                  <a:cubicBezTo>
                    <a:pt x="73" y="61"/>
                    <a:pt x="73" y="61"/>
                    <a:pt x="73" y="61"/>
                  </a:cubicBezTo>
                  <a:cubicBezTo>
                    <a:pt x="73" y="61"/>
                    <a:pt x="73" y="61"/>
                    <a:pt x="74" y="61"/>
                  </a:cubicBezTo>
                  <a:cubicBezTo>
                    <a:pt x="74" y="61"/>
                    <a:pt x="74" y="61"/>
                    <a:pt x="75" y="61"/>
                  </a:cubicBezTo>
                  <a:cubicBezTo>
                    <a:pt x="75" y="61"/>
                    <a:pt x="75" y="61"/>
                    <a:pt x="76" y="62"/>
                  </a:cubicBezTo>
                  <a:cubicBezTo>
                    <a:pt x="76" y="62"/>
                    <a:pt x="76" y="62"/>
                    <a:pt x="76" y="62"/>
                  </a:cubicBezTo>
                  <a:cubicBezTo>
                    <a:pt x="77" y="62"/>
                    <a:pt x="77" y="63"/>
                    <a:pt x="77" y="63"/>
                  </a:cubicBezTo>
                  <a:cubicBezTo>
                    <a:pt x="78" y="63"/>
                    <a:pt x="78" y="63"/>
                    <a:pt x="78" y="63"/>
                  </a:cubicBezTo>
                  <a:cubicBezTo>
                    <a:pt x="78" y="63"/>
                    <a:pt x="78" y="62"/>
                    <a:pt x="79" y="62"/>
                  </a:cubicBezTo>
                  <a:cubicBezTo>
                    <a:pt x="79" y="62"/>
                    <a:pt x="79" y="62"/>
                    <a:pt x="79" y="62"/>
                  </a:cubicBezTo>
                  <a:cubicBezTo>
                    <a:pt x="80" y="62"/>
                    <a:pt x="80" y="62"/>
                    <a:pt x="80" y="62"/>
                  </a:cubicBezTo>
                  <a:cubicBezTo>
                    <a:pt x="81" y="63"/>
                    <a:pt x="81" y="63"/>
                    <a:pt x="81" y="63"/>
                  </a:cubicBezTo>
                  <a:cubicBezTo>
                    <a:pt x="81" y="63"/>
                    <a:pt x="81" y="63"/>
                    <a:pt x="81" y="63"/>
                  </a:cubicBezTo>
                  <a:cubicBezTo>
                    <a:pt x="81" y="63"/>
                    <a:pt x="82" y="63"/>
                    <a:pt x="82" y="63"/>
                  </a:cubicBezTo>
                  <a:cubicBezTo>
                    <a:pt x="82" y="63"/>
                    <a:pt x="82" y="63"/>
                    <a:pt x="83" y="62"/>
                  </a:cubicBezTo>
                  <a:cubicBezTo>
                    <a:pt x="83" y="62"/>
                    <a:pt x="83" y="62"/>
                    <a:pt x="83" y="6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1" name="Freeform 182"/>
            <p:cNvSpPr>
              <a:spLocks/>
            </p:cNvSpPr>
            <p:nvPr/>
          </p:nvSpPr>
          <p:spPr bwMode="auto">
            <a:xfrm>
              <a:off x="2541589" y="1184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2" name="Freeform 183"/>
            <p:cNvSpPr>
              <a:spLocks/>
            </p:cNvSpPr>
            <p:nvPr/>
          </p:nvSpPr>
          <p:spPr bwMode="auto">
            <a:xfrm>
              <a:off x="1990727" y="773114"/>
              <a:ext cx="173038" cy="42863"/>
            </a:xfrm>
            <a:custGeom>
              <a:avLst/>
              <a:gdLst>
                <a:gd name="T0" fmla="*/ 1 w 16"/>
                <a:gd name="T1" fmla="*/ 4 h 4"/>
                <a:gd name="T2" fmla="*/ 2 w 16"/>
                <a:gd name="T3" fmla="*/ 4 h 4"/>
                <a:gd name="T4" fmla="*/ 3 w 16"/>
                <a:gd name="T5" fmla="*/ 4 h 4"/>
                <a:gd name="T6" fmla="*/ 4 w 16"/>
                <a:gd name="T7" fmla="*/ 4 h 4"/>
                <a:gd name="T8" fmla="*/ 5 w 16"/>
                <a:gd name="T9" fmla="*/ 4 h 4"/>
                <a:gd name="T10" fmla="*/ 6 w 16"/>
                <a:gd name="T11" fmla="*/ 3 h 4"/>
                <a:gd name="T12" fmla="*/ 7 w 16"/>
                <a:gd name="T13" fmla="*/ 3 h 4"/>
                <a:gd name="T14" fmla="*/ 7 w 16"/>
                <a:gd name="T15" fmla="*/ 3 h 4"/>
                <a:gd name="T16" fmla="*/ 8 w 16"/>
                <a:gd name="T17" fmla="*/ 3 h 4"/>
                <a:gd name="T18" fmla="*/ 9 w 16"/>
                <a:gd name="T19" fmla="*/ 3 h 4"/>
                <a:gd name="T20" fmla="*/ 9 w 16"/>
                <a:gd name="T21" fmla="*/ 3 h 4"/>
                <a:gd name="T22" fmla="*/ 11 w 16"/>
                <a:gd name="T23" fmla="*/ 3 h 4"/>
                <a:gd name="T24" fmla="*/ 12 w 16"/>
                <a:gd name="T25" fmla="*/ 2 h 4"/>
                <a:gd name="T26" fmla="*/ 13 w 16"/>
                <a:gd name="T27" fmla="*/ 2 h 4"/>
                <a:gd name="T28" fmla="*/ 14 w 16"/>
                <a:gd name="T29" fmla="*/ 2 h 4"/>
                <a:gd name="T30" fmla="*/ 15 w 16"/>
                <a:gd name="T31" fmla="*/ 1 h 4"/>
                <a:gd name="T32" fmla="*/ 16 w 16"/>
                <a:gd name="T33" fmla="*/ 1 h 4"/>
                <a:gd name="T34" fmla="*/ 16 w 16"/>
                <a:gd name="T35" fmla="*/ 1 h 4"/>
                <a:gd name="T36" fmla="*/ 15 w 16"/>
                <a:gd name="T37" fmla="*/ 0 h 4"/>
                <a:gd name="T38" fmla="*/ 14 w 16"/>
                <a:gd name="T39" fmla="*/ 0 h 4"/>
                <a:gd name="T40" fmla="*/ 13 w 16"/>
                <a:gd name="T41" fmla="*/ 1 h 4"/>
                <a:gd name="T42" fmla="*/ 12 w 16"/>
                <a:gd name="T43" fmla="*/ 1 h 4"/>
                <a:gd name="T44" fmla="*/ 11 w 16"/>
                <a:gd name="T45" fmla="*/ 1 h 4"/>
                <a:gd name="T46" fmla="*/ 10 w 16"/>
                <a:gd name="T47" fmla="*/ 1 h 4"/>
                <a:gd name="T48" fmla="*/ 9 w 16"/>
                <a:gd name="T49" fmla="*/ 0 h 4"/>
                <a:gd name="T50" fmla="*/ 8 w 16"/>
                <a:gd name="T51" fmla="*/ 0 h 4"/>
                <a:gd name="T52" fmla="*/ 8 w 16"/>
                <a:gd name="T53" fmla="*/ 1 h 4"/>
                <a:gd name="T54" fmla="*/ 6 w 16"/>
                <a:gd name="T55" fmla="*/ 1 h 4"/>
                <a:gd name="T56" fmla="*/ 5 w 16"/>
                <a:gd name="T57" fmla="*/ 2 h 4"/>
                <a:gd name="T58" fmla="*/ 4 w 16"/>
                <a:gd name="T59" fmla="*/ 2 h 4"/>
                <a:gd name="T60" fmla="*/ 3 w 16"/>
                <a:gd name="T61" fmla="*/ 2 h 4"/>
                <a:gd name="T62" fmla="*/ 2 w 16"/>
                <a:gd name="T63" fmla="*/ 3 h 4"/>
                <a:gd name="T64" fmla="*/ 1 w 16"/>
                <a:gd name="T65" fmla="*/ 3 h 4"/>
                <a:gd name="T66" fmla="*/ 0 w 16"/>
                <a:gd name="T67" fmla="*/ 3 h 4"/>
                <a:gd name="T68" fmla="*/ 0 w 16"/>
                <a:gd name="T69" fmla="*/ 4 h 4"/>
                <a:gd name="T70" fmla="*/ 1 w 16"/>
                <a:gd name="T7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
                  <a:moveTo>
                    <a:pt x="1" y="4"/>
                  </a:moveTo>
                  <a:cubicBezTo>
                    <a:pt x="2" y="4"/>
                    <a:pt x="2" y="4"/>
                    <a:pt x="2" y="4"/>
                  </a:cubicBezTo>
                  <a:cubicBezTo>
                    <a:pt x="3" y="4"/>
                    <a:pt x="3" y="4"/>
                    <a:pt x="3" y="4"/>
                  </a:cubicBezTo>
                  <a:cubicBezTo>
                    <a:pt x="4" y="4"/>
                    <a:pt x="4" y="4"/>
                    <a:pt x="4" y="4"/>
                  </a:cubicBezTo>
                  <a:cubicBezTo>
                    <a:pt x="4" y="4"/>
                    <a:pt x="5" y="4"/>
                    <a:pt x="5" y="4"/>
                  </a:cubicBezTo>
                  <a:cubicBezTo>
                    <a:pt x="5" y="4"/>
                    <a:pt x="5" y="3"/>
                    <a:pt x="6" y="3"/>
                  </a:cubicBezTo>
                  <a:cubicBezTo>
                    <a:pt x="6" y="3"/>
                    <a:pt x="6" y="3"/>
                    <a:pt x="7" y="3"/>
                  </a:cubicBezTo>
                  <a:cubicBezTo>
                    <a:pt x="7" y="3"/>
                    <a:pt x="7" y="3"/>
                    <a:pt x="7" y="3"/>
                  </a:cubicBezTo>
                  <a:cubicBezTo>
                    <a:pt x="8" y="3"/>
                    <a:pt x="8" y="3"/>
                    <a:pt x="8" y="3"/>
                  </a:cubicBezTo>
                  <a:cubicBezTo>
                    <a:pt x="9" y="3"/>
                    <a:pt x="9" y="3"/>
                    <a:pt x="9" y="3"/>
                  </a:cubicBezTo>
                  <a:cubicBezTo>
                    <a:pt x="9" y="3"/>
                    <a:pt x="9" y="3"/>
                    <a:pt x="9" y="3"/>
                  </a:cubicBezTo>
                  <a:cubicBezTo>
                    <a:pt x="10" y="4"/>
                    <a:pt x="10" y="3"/>
                    <a:pt x="11" y="3"/>
                  </a:cubicBezTo>
                  <a:cubicBezTo>
                    <a:pt x="11" y="3"/>
                    <a:pt x="11" y="2"/>
                    <a:pt x="12" y="2"/>
                  </a:cubicBezTo>
                  <a:cubicBezTo>
                    <a:pt x="12" y="2"/>
                    <a:pt x="12" y="2"/>
                    <a:pt x="13" y="2"/>
                  </a:cubicBezTo>
                  <a:cubicBezTo>
                    <a:pt x="13" y="2"/>
                    <a:pt x="13" y="2"/>
                    <a:pt x="14" y="2"/>
                  </a:cubicBezTo>
                  <a:cubicBezTo>
                    <a:pt x="14" y="1"/>
                    <a:pt x="14" y="1"/>
                    <a:pt x="15" y="1"/>
                  </a:cubicBezTo>
                  <a:cubicBezTo>
                    <a:pt x="15" y="1"/>
                    <a:pt x="15" y="1"/>
                    <a:pt x="16" y="1"/>
                  </a:cubicBezTo>
                  <a:cubicBezTo>
                    <a:pt x="16" y="1"/>
                    <a:pt x="16" y="1"/>
                    <a:pt x="16" y="1"/>
                  </a:cubicBezTo>
                  <a:cubicBezTo>
                    <a:pt x="16" y="0"/>
                    <a:pt x="15" y="0"/>
                    <a:pt x="15" y="0"/>
                  </a:cubicBezTo>
                  <a:cubicBezTo>
                    <a:pt x="15" y="0"/>
                    <a:pt x="14" y="0"/>
                    <a:pt x="14" y="0"/>
                  </a:cubicBezTo>
                  <a:cubicBezTo>
                    <a:pt x="13" y="0"/>
                    <a:pt x="13" y="0"/>
                    <a:pt x="13" y="1"/>
                  </a:cubicBezTo>
                  <a:cubicBezTo>
                    <a:pt x="13" y="1"/>
                    <a:pt x="12" y="1"/>
                    <a:pt x="12" y="1"/>
                  </a:cubicBezTo>
                  <a:cubicBezTo>
                    <a:pt x="11" y="1"/>
                    <a:pt x="11" y="1"/>
                    <a:pt x="11" y="1"/>
                  </a:cubicBezTo>
                  <a:cubicBezTo>
                    <a:pt x="10" y="1"/>
                    <a:pt x="10" y="1"/>
                    <a:pt x="10" y="1"/>
                  </a:cubicBezTo>
                  <a:cubicBezTo>
                    <a:pt x="9" y="1"/>
                    <a:pt x="9" y="0"/>
                    <a:pt x="9" y="0"/>
                  </a:cubicBezTo>
                  <a:cubicBezTo>
                    <a:pt x="9" y="0"/>
                    <a:pt x="8" y="0"/>
                    <a:pt x="8" y="0"/>
                  </a:cubicBezTo>
                  <a:cubicBezTo>
                    <a:pt x="8" y="0"/>
                    <a:pt x="8" y="1"/>
                    <a:pt x="8" y="1"/>
                  </a:cubicBezTo>
                  <a:cubicBezTo>
                    <a:pt x="7" y="1"/>
                    <a:pt x="7" y="1"/>
                    <a:pt x="6" y="1"/>
                  </a:cubicBezTo>
                  <a:cubicBezTo>
                    <a:pt x="6" y="2"/>
                    <a:pt x="6" y="2"/>
                    <a:pt x="5" y="2"/>
                  </a:cubicBezTo>
                  <a:cubicBezTo>
                    <a:pt x="5" y="2"/>
                    <a:pt x="5" y="2"/>
                    <a:pt x="4" y="2"/>
                  </a:cubicBezTo>
                  <a:cubicBezTo>
                    <a:pt x="4" y="2"/>
                    <a:pt x="4" y="2"/>
                    <a:pt x="3" y="2"/>
                  </a:cubicBezTo>
                  <a:cubicBezTo>
                    <a:pt x="3" y="2"/>
                    <a:pt x="3" y="3"/>
                    <a:pt x="2" y="3"/>
                  </a:cubicBezTo>
                  <a:cubicBezTo>
                    <a:pt x="2" y="3"/>
                    <a:pt x="2" y="3"/>
                    <a:pt x="1" y="3"/>
                  </a:cubicBezTo>
                  <a:cubicBezTo>
                    <a:pt x="1" y="3"/>
                    <a:pt x="0" y="3"/>
                    <a:pt x="0" y="3"/>
                  </a:cubicBezTo>
                  <a:cubicBezTo>
                    <a:pt x="0" y="4"/>
                    <a:pt x="0" y="4"/>
                    <a:pt x="0" y="4"/>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3" name="Freeform 184"/>
            <p:cNvSpPr>
              <a:spLocks/>
            </p:cNvSpPr>
            <p:nvPr/>
          </p:nvSpPr>
          <p:spPr bwMode="auto">
            <a:xfrm>
              <a:off x="1808164" y="849314"/>
              <a:ext cx="236538" cy="85725"/>
            </a:xfrm>
            <a:custGeom>
              <a:avLst/>
              <a:gdLst>
                <a:gd name="T0" fmla="*/ 1 w 22"/>
                <a:gd name="T1" fmla="*/ 7 h 8"/>
                <a:gd name="T2" fmla="*/ 1 w 22"/>
                <a:gd name="T3" fmla="*/ 7 h 8"/>
                <a:gd name="T4" fmla="*/ 1 w 22"/>
                <a:gd name="T5" fmla="*/ 8 h 8"/>
                <a:gd name="T6" fmla="*/ 2 w 22"/>
                <a:gd name="T7" fmla="*/ 8 h 8"/>
                <a:gd name="T8" fmla="*/ 4 w 22"/>
                <a:gd name="T9" fmla="*/ 8 h 8"/>
                <a:gd name="T10" fmla="*/ 5 w 22"/>
                <a:gd name="T11" fmla="*/ 7 h 8"/>
                <a:gd name="T12" fmla="*/ 6 w 22"/>
                <a:gd name="T13" fmla="*/ 7 h 8"/>
                <a:gd name="T14" fmla="*/ 7 w 22"/>
                <a:gd name="T15" fmla="*/ 7 h 8"/>
                <a:gd name="T16" fmla="*/ 8 w 22"/>
                <a:gd name="T17" fmla="*/ 6 h 8"/>
                <a:gd name="T18" fmla="*/ 9 w 22"/>
                <a:gd name="T19" fmla="*/ 5 h 8"/>
                <a:gd name="T20" fmla="*/ 10 w 22"/>
                <a:gd name="T21" fmla="*/ 5 h 8"/>
                <a:gd name="T22" fmla="*/ 12 w 22"/>
                <a:gd name="T23" fmla="*/ 5 h 8"/>
                <a:gd name="T24" fmla="*/ 13 w 22"/>
                <a:gd name="T25" fmla="*/ 4 h 8"/>
                <a:gd name="T26" fmla="*/ 14 w 22"/>
                <a:gd name="T27" fmla="*/ 4 h 8"/>
                <a:gd name="T28" fmla="*/ 16 w 22"/>
                <a:gd name="T29" fmla="*/ 3 h 8"/>
                <a:gd name="T30" fmla="*/ 17 w 22"/>
                <a:gd name="T31" fmla="*/ 3 h 8"/>
                <a:gd name="T32" fmla="*/ 19 w 22"/>
                <a:gd name="T33" fmla="*/ 3 h 8"/>
                <a:gd name="T34" fmla="*/ 20 w 22"/>
                <a:gd name="T35" fmla="*/ 3 h 8"/>
                <a:gd name="T36" fmla="*/ 21 w 22"/>
                <a:gd name="T37" fmla="*/ 2 h 8"/>
                <a:gd name="T38" fmla="*/ 21 w 22"/>
                <a:gd name="T39" fmla="*/ 2 h 8"/>
                <a:gd name="T40" fmla="*/ 21 w 22"/>
                <a:gd name="T41" fmla="*/ 2 h 8"/>
                <a:gd name="T42" fmla="*/ 21 w 22"/>
                <a:gd name="T43" fmla="*/ 2 h 8"/>
                <a:gd name="T44" fmla="*/ 21 w 22"/>
                <a:gd name="T45" fmla="*/ 1 h 8"/>
                <a:gd name="T46" fmla="*/ 20 w 22"/>
                <a:gd name="T47" fmla="*/ 1 h 8"/>
                <a:gd name="T48" fmla="*/ 19 w 22"/>
                <a:gd name="T49" fmla="*/ 0 h 8"/>
                <a:gd name="T50" fmla="*/ 18 w 22"/>
                <a:gd name="T51" fmla="*/ 1 h 8"/>
                <a:gd name="T52" fmla="*/ 16 w 22"/>
                <a:gd name="T53" fmla="*/ 1 h 8"/>
                <a:gd name="T54" fmla="*/ 15 w 22"/>
                <a:gd name="T55" fmla="*/ 1 h 8"/>
                <a:gd name="T56" fmla="*/ 14 w 22"/>
                <a:gd name="T57" fmla="*/ 0 h 8"/>
                <a:gd name="T58" fmla="*/ 13 w 22"/>
                <a:gd name="T59" fmla="*/ 0 h 8"/>
                <a:gd name="T60" fmla="*/ 12 w 22"/>
                <a:gd name="T61" fmla="*/ 0 h 8"/>
                <a:gd name="T62" fmla="*/ 10 w 22"/>
                <a:gd name="T63" fmla="*/ 0 h 8"/>
                <a:gd name="T64" fmla="*/ 8 w 22"/>
                <a:gd name="T65" fmla="*/ 0 h 8"/>
                <a:gd name="T66" fmla="*/ 8 w 22"/>
                <a:gd name="T67" fmla="*/ 1 h 8"/>
                <a:gd name="T68" fmla="*/ 8 w 22"/>
                <a:gd name="T69" fmla="*/ 2 h 8"/>
                <a:gd name="T70" fmla="*/ 7 w 22"/>
                <a:gd name="T71" fmla="*/ 2 h 8"/>
                <a:gd name="T72" fmla="*/ 6 w 22"/>
                <a:gd name="T73" fmla="*/ 3 h 8"/>
                <a:gd name="T74" fmla="*/ 4 w 22"/>
                <a:gd name="T75" fmla="*/ 3 h 8"/>
                <a:gd name="T76" fmla="*/ 3 w 22"/>
                <a:gd name="T77" fmla="*/ 4 h 8"/>
                <a:gd name="T78" fmla="*/ 2 w 22"/>
                <a:gd name="T79" fmla="*/ 5 h 8"/>
                <a:gd name="T80" fmla="*/ 1 w 22"/>
                <a:gd name="T81" fmla="*/ 5 h 8"/>
                <a:gd name="T82" fmla="*/ 0 w 22"/>
                <a:gd name="T83" fmla="*/ 5 h 8"/>
                <a:gd name="T84" fmla="*/ 0 w 22"/>
                <a:gd name="T85" fmla="*/ 6 h 8"/>
                <a:gd name="T86" fmla="*/ 1 w 22"/>
                <a:gd name="T8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8">
                  <a:moveTo>
                    <a:pt x="1" y="7"/>
                  </a:moveTo>
                  <a:cubicBezTo>
                    <a:pt x="1" y="7"/>
                    <a:pt x="1" y="7"/>
                    <a:pt x="1" y="7"/>
                  </a:cubicBezTo>
                  <a:cubicBezTo>
                    <a:pt x="1" y="8"/>
                    <a:pt x="1" y="8"/>
                    <a:pt x="1" y="8"/>
                  </a:cubicBezTo>
                  <a:cubicBezTo>
                    <a:pt x="1" y="8"/>
                    <a:pt x="2" y="8"/>
                    <a:pt x="2" y="8"/>
                  </a:cubicBezTo>
                  <a:cubicBezTo>
                    <a:pt x="3" y="8"/>
                    <a:pt x="3" y="8"/>
                    <a:pt x="4" y="8"/>
                  </a:cubicBezTo>
                  <a:cubicBezTo>
                    <a:pt x="4" y="8"/>
                    <a:pt x="4" y="7"/>
                    <a:pt x="5" y="7"/>
                  </a:cubicBezTo>
                  <a:cubicBezTo>
                    <a:pt x="5" y="7"/>
                    <a:pt x="5" y="7"/>
                    <a:pt x="6" y="7"/>
                  </a:cubicBezTo>
                  <a:cubicBezTo>
                    <a:pt x="6" y="7"/>
                    <a:pt x="6" y="7"/>
                    <a:pt x="7" y="7"/>
                  </a:cubicBezTo>
                  <a:cubicBezTo>
                    <a:pt x="7" y="7"/>
                    <a:pt x="8" y="7"/>
                    <a:pt x="8" y="6"/>
                  </a:cubicBezTo>
                  <a:cubicBezTo>
                    <a:pt x="9" y="6"/>
                    <a:pt x="9" y="6"/>
                    <a:pt x="9" y="5"/>
                  </a:cubicBezTo>
                  <a:cubicBezTo>
                    <a:pt x="10" y="5"/>
                    <a:pt x="10" y="6"/>
                    <a:pt x="10" y="5"/>
                  </a:cubicBezTo>
                  <a:cubicBezTo>
                    <a:pt x="11" y="5"/>
                    <a:pt x="11" y="5"/>
                    <a:pt x="12" y="5"/>
                  </a:cubicBezTo>
                  <a:cubicBezTo>
                    <a:pt x="12" y="5"/>
                    <a:pt x="12" y="4"/>
                    <a:pt x="13" y="4"/>
                  </a:cubicBezTo>
                  <a:cubicBezTo>
                    <a:pt x="13" y="4"/>
                    <a:pt x="14" y="4"/>
                    <a:pt x="14" y="4"/>
                  </a:cubicBezTo>
                  <a:cubicBezTo>
                    <a:pt x="15" y="4"/>
                    <a:pt x="15" y="4"/>
                    <a:pt x="16" y="3"/>
                  </a:cubicBezTo>
                  <a:cubicBezTo>
                    <a:pt x="17" y="3"/>
                    <a:pt x="17" y="3"/>
                    <a:pt x="17" y="3"/>
                  </a:cubicBezTo>
                  <a:cubicBezTo>
                    <a:pt x="18" y="3"/>
                    <a:pt x="18" y="3"/>
                    <a:pt x="19" y="3"/>
                  </a:cubicBezTo>
                  <a:cubicBezTo>
                    <a:pt x="19" y="3"/>
                    <a:pt x="19" y="3"/>
                    <a:pt x="20" y="3"/>
                  </a:cubicBezTo>
                  <a:cubicBezTo>
                    <a:pt x="20" y="3"/>
                    <a:pt x="21" y="3"/>
                    <a:pt x="21" y="2"/>
                  </a:cubicBezTo>
                  <a:cubicBezTo>
                    <a:pt x="21" y="2"/>
                    <a:pt x="21" y="2"/>
                    <a:pt x="21" y="2"/>
                  </a:cubicBezTo>
                  <a:cubicBezTo>
                    <a:pt x="21" y="2"/>
                    <a:pt x="21" y="2"/>
                    <a:pt x="21" y="2"/>
                  </a:cubicBezTo>
                  <a:cubicBezTo>
                    <a:pt x="22" y="2"/>
                    <a:pt x="21" y="2"/>
                    <a:pt x="21" y="2"/>
                  </a:cubicBezTo>
                  <a:cubicBezTo>
                    <a:pt x="21" y="1"/>
                    <a:pt x="21" y="1"/>
                    <a:pt x="21" y="1"/>
                  </a:cubicBezTo>
                  <a:cubicBezTo>
                    <a:pt x="20" y="1"/>
                    <a:pt x="20" y="1"/>
                    <a:pt x="20" y="1"/>
                  </a:cubicBezTo>
                  <a:cubicBezTo>
                    <a:pt x="19" y="0"/>
                    <a:pt x="19" y="0"/>
                    <a:pt x="19" y="0"/>
                  </a:cubicBezTo>
                  <a:cubicBezTo>
                    <a:pt x="18" y="0"/>
                    <a:pt x="18" y="1"/>
                    <a:pt x="18" y="1"/>
                  </a:cubicBezTo>
                  <a:cubicBezTo>
                    <a:pt x="17" y="1"/>
                    <a:pt x="17" y="1"/>
                    <a:pt x="16" y="1"/>
                  </a:cubicBezTo>
                  <a:cubicBezTo>
                    <a:pt x="16" y="1"/>
                    <a:pt x="16" y="1"/>
                    <a:pt x="15" y="1"/>
                  </a:cubicBezTo>
                  <a:cubicBezTo>
                    <a:pt x="15" y="1"/>
                    <a:pt x="15" y="0"/>
                    <a:pt x="14" y="0"/>
                  </a:cubicBezTo>
                  <a:cubicBezTo>
                    <a:pt x="14" y="0"/>
                    <a:pt x="14" y="0"/>
                    <a:pt x="13" y="0"/>
                  </a:cubicBezTo>
                  <a:cubicBezTo>
                    <a:pt x="13" y="0"/>
                    <a:pt x="12" y="0"/>
                    <a:pt x="12" y="0"/>
                  </a:cubicBezTo>
                  <a:cubicBezTo>
                    <a:pt x="11" y="0"/>
                    <a:pt x="10" y="0"/>
                    <a:pt x="10" y="0"/>
                  </a:cubicBezTo>
                  <a:cubicBezTo>
                    <a:pt x="9" y="0"/>
                    <a:pt x="9" y="0"/>
                    <a:pt x="8" y="0"/>
                  </a:cubicBezTo>
                  <a:cubicBezTo>
                    <a:pt x="8" y="0"/>
                    <a:pt x="8" y="0"/>
                    <a:pt x="8" y="1"/>
                  </a:cubicBezTo>
                  <a:cubicBezTo>
                    <a:pt x="8" y="1"/>
                    <a:pt x="8" y="2"/>
                    <a:pt x="8" y="2"/>
                  </a:cubicBezTo>
                  <a:cubicBezTo>
                    <a:pt x="7" y="2"/>
                    <a:pt x="7" y="2"/>
                    <a:pt x="7" y="2"/>
                  </a:cubicBezTo>
                  <a:cubicBezTo>
                    <a:pt x="7" y="2"/>
                    <a:pt x="6" y="2"/>
                    <a:pt x="6" y="3"/>
                  </a:cubicBezTo>
                  <a:cubicBezTo>
                    <a:pt x="5" y="3"/>
                    <a:pt x="5" y="3"/>
                    <a:pt x="4" y="3"/>
                  </a:cubicBezTo>
                  <a:cubicBezTo>
                    <a:pt x="4" y="4"/>
                    <a:pt x="4" y="4"/>
                    <a:pt x="3" y="4"/>
                  </a:cubicBezTo>
                  <a:cubicBezTo>
                    <a:pt x="3" y="4"/>
                    <a:pt x="3" y="4"/>
                    <a:pt x="2" y="5"/>
                  </a:cubicBezTo>
                  <a:cubicBezTo>
                    <a:pt x="2" y="5"/>
                    <a:pt x="1" y="5"/>
                    <a:pt x="1" y="5"/>
                  </a:cubicBezTo>
                  <a:cubicBezTo>
                    <a:pt x="1" y="5"/>
                    <a:pt x="0" y="5"/>
                    <a:pt x="0" y="5"/>
                  </a:cubicBezTo>
                  <a:cubicBezTo>
                    <a:pt x="0" y="6"/>
                    <a:pt x="0" y="6"/>
                    <a:pt x="0" y="6"/>
                  </a:cubicBezTo>
                  <a:cubicBezTo>
                    <a:pt x="0" y="6"/>
                    <a:pt x="0" y="6"/>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4" name="Freeform 185"/>
            <p:cNvSpPr>
              <a:spLocks/>
            </p:cNvSpPr>
            <p:nvPr/>
          </p:nvSpPr>
          <p:spPr bwMode="auto">
            <a:xfrm>
              <a:off x="1893889" y="881064"/>
              <a:ext cx="334963" cy="130175"/>
            </a:xfrm>
            <a:custGeom>
              <a:avLst/>
              <a:gdLst>
                <a:gd name="T0" fmla="*/ 28 w 31"/>
                <a:gd name="T1" fmla="*/ 8 h 12"/>
                <a:gd name="T2" fmla="*/ 30 w 31"/>
                <a:gd name="T3" fmla="*/ 8 h 12"/>
                <a:gd name="T4" fmla="*/ 31 w 31"/>
                <a:gd name="T5" fmla="*/ 7 h 12"/>
                <a:gd name="T6" fmla="*/ 29 w 31"/>
                <a:gd name="T7" fmla="*/ 7 h 12"/>
                <a:gd name="T8" fmla="*/ 27 w 31"/>
                <a:gd name="T9" fmla="*/ 6 h 12"/>
                <a:gd name="T10" fmla="*/ 27 w 31"/>
                <a:gd name="T11" fmla="*/ 5 h 12"/>
                <a:gd name="T12" fmla="*/ 28 w 31"/>
                <a:gd name="T13" fmla="*/ 4 h 12"/>
                <a:gd name="T14" fmla="*/ 29 w 31"/>
                <a:gd name="T15" fmla="*/ 2 h 12"/>
                <a:gd name="T16" fmla="*/ 29 w 31"/>
                <a:gd name="T17" fmla="*/ 1 h 12"/>
                <a:gd name="T18" fmla="*/ 27 w 31"/>
                <a:gd name="T19" fmla="*/ 0 h 12"/>
                <a:gd name="T20" fmla="*/ 25 w 31"/>
                <a:gd name="T21" fmla="*/ 0 h 12"/>
                <a:gd name="T22" fmla="*/ 24 w 31"/>
                <a:gd name="T23" fmla="*/ 2 h 12"/>
                <a:gd name="T24" fmla="*/ 24 w 31"/>
                <a:gd name="T25" fmla="*/ 3 h 12"/>
                <a:gd name="T26" fmla="*/ 22 w 31"/>
                <a:gd name="T27" fmla="*/ 4 h 12"/>
                <a:gd name="T28" fmla="*/ 23 w 31"/>
                <a:gd name="T29" fmla="*/ 2 h 12"/>
                <a:gd name="T30" fmla="*/ 21 w 31"/>
                <a:gd name="T31" fmla="*/ 1 h 12"/>
                <a:gd name="T32" fmla="*/ 20 w 31"/>
                <a:gd name="T33" fmla="*/ 1 h 12"/>
                <a:gd name="T34" fmla="*/ 18 w 31"/>
                <a:gd name="T35" fmla="*/ 1 h 12"/>
                <a:gd name="T36" fmla="*/ 17 w 31"/>
                <a:gd name="T37" fmla="*/ 1 h 12"/>
                <a:gd name="T38" fmla="*/ 15 w 31"/>
                <a:gd name="T39" fmla="*/ 1 h 12"/>
                <a:gd name="T40" fmla="*/ 14 w 31"/>
                <a:gd name="T41" fmla="*/ 2 h 12"/>
                <a:gd name="T42" fmla="*/ 14 w 31"/>
                <a:gd name="T43" fmla="*/ 0 h 12"/>
                <a:gd name="T44" fmla="*/ 11 w 31"/>
                <a:gd name="T45" fmla="*/ 1 h 12"/>
                <a:gd name="T46" fmla="*/ 8 w 31"/>
                <a:gd name="T47" fmla="*/ 2 h 12"/>
                <a:gd name="T48" fmla="*/ 5 w 31"/>
                <a:gd name="T49" fmla="*/ 2 h 12"/>
                <a:gd name="T50" fmla="*/ 3 w 31"/>
                <a:gd name="T51" fmla="*/ 3 h 12"/>
                <a:gd name="T52" fmla="*/ 4 w 31"/>
                <a:gd name="T53" fmla="*/ 4 h 12"/>
                <a:gd name="T54" fmla="*/ 5 w 31"/>
                <a:gd name="T55" fmla="*/ 5 h 12"/>
                <a:gd name="T56" fmla="*/ 3 w 31"/>
                <a:gd name="T57" fmla="*/ 5 h 12"/>
                <a:gd name="T58" fmla="*/ 2 w 31"/>
                <a:gd name="T59" fmla="*/ 6 h 12"/>
                <a:gd name="T60" fmla="*/ 2 w 31"/>
                <a:gd name="T61" fmla="*/ 6 h 12"/>
                <a:gd name="T62" fmla="*/ 4 w 31"/>
                <a:gd name="T63" fmla="*/ 6 h 12"/>
                <a:gd name="T64" fmla="*/ 5 w 31"/>
                <a:gd name="T65" fmla="*/ 6 h 12"/>
                <a:gd name="T66" fmla="*/ 8 w 31"/>
                <a:gd name="T67" fmla="*/ 6 h 12"/>
                <a:gd name="T68" fmla="*/ 10 w 31"/>
                <a:gd name="T69" fmla="*/ 6 h 12"/>
                <a:gd name="T70" fmla="*/ 11 w 31"/>
                <a:gd name="T71" fmla="*/ 7 h 12"/>
                <a:gd name="T72" fmla="*/ 9 w 31"/>
                <a:gd name="T73" fmla="*/ 8 h 12"/>
                <a:gd name="T74" fmla="*/ 5 w 31"/>
                <a:gd name="T75" fmla="*/ 8 h 12"/>
                <a:gd name="T76" fmla="*/ 2 w 31"/>
                <a:gd name="T77" fmla="*/ 8 h 12"/>
                <a:gd name="T78" fmla="*/ 0 w 31"/>
                <a:gd name="T79" fmla="*/ 8 h 12"/>
                <a:gd name="T80" fmla="*/ 2 w 31"/>
                <a:gd name="T81" fmla="*/ 9 h 12"/>
                <a:gd name="T82" fmla="*/ 5 w 31"/>
                <a:gd name="T83" fmla="*/ 9 h 12"/>
                <a:gd name="T84" fmla="*/ 5 w 31"/>
                <a:gd name="T85" fmla="*/ 10 h 12"/>
                <a:gd name="T86" fmla="*/ 5 w 31"/>
                <a:gd name="T87" fmla="*/ 11 h 12"/>
                <a:gd name="T88" fmla="*/ 8 w 31"/>
                <a:gd name="T89" fmla="*/ 11 h 12"/>
                <a:gd name="T90" fmla="*/ 10 w 31"/>
                <a:gd name="T91" fmla="*/ 11 h 12"/>
                <a:gd name="T92" fmla="*/ 13 w 31"/>
                <a:gd name="T93" fmla="*/ 10 h 12"/>
                <a:gd name="T94" fmla="*/ 16 w 31"/>
                <a:gd name="T95" fmla="*/ 10 h 12"/>
                <a:gd name="T96" fmla="*/ 18 w 31"/>
                <a:gd name="T97" fmla="*/ 10 h 12"/>
                <a:gd name="T98" fmla="*/ 20 w 31"/>
                <a:gd name="T99" fmla="*/ 10 h 12"/>
                <a:gd name="T100" fmla="*/ 23 w 31"/>
                <a:gd name="T101" fmla="*/ 10 h 12"/>
                <a:gd name="T102" fmla="*/ 26 w 31"/>
                <a:gd name="T103" fmla="*/ 10 h 12"/>
                <a:gd name="T104" fmla="*/ 27 w 31"/>
                <a:gd name="T10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12">
                  <a:moveTo>
                    <a:pt x="27" y="9"/>
                  </a:moveTo>
                  <a:cubicBezTo>
                    <a:pt x="28" y="8"/>
                    <a:pt x="28" y="8"/>
                    <a:pt x="28" y="8"/>
                  </a:cubicBezTo>
                  <a:cubicBezTo>
                    <a:pt x="28" y="8"/>
                    <a:pt x="29" y="8"/>
                    <a:pt x="29" y="8"/>
                  </a:cubicBezTo>
                  <a:cubicBezTo>
                    <a:pt x="29" y="8"/>
                    <a:pt x="29" y="8"/>
                    <a:pt x="30" y="8"/>
                  </a:cubicBezTo>
                  <a:cubicBezTo>
                    <a:pt x="30" y="8"/>
                    <a:pt x="30" y="8"/>
                    <a:pt x="31" y="8"/>
                  </a:cubicBezTo>
                  <a:cubicBezTo>
                    <a:pt x="31" y="8"/>
                    <a:pt x="31" y="8"/>
                    <a:pt x="31" y="7"/>
                  </a:cubicBezTo>
                  <a:cubicBezTo>
                    <a:pt x="31" y="7"/>
                    <a:pt x="31" y="7"/>
                    <a:pt x="30" y="7"/>
                  </a:cubicBezTo>
                  <a:cubicBezTo>
                    <a:pt x="30" y="7"/>
                    <a:pt x="30" y="7"/>
                    <a:pt x="29" y="7"/>
                  </a:cubicBezTo>
                  <a:cubicBezTo>
                    <a:pt x="29" y="6"/>
                    <a:pt x="29" y="6"/>
                    <a:pt x="28" y="6"/>
                  </a:cubicBezTo>
                  <a:cubicBezTo>
                    <a:pt x="28" y="6"/>
                    <a:pt x="28" y="6"/>
                    <a:pt x="27" y="6"/>
                  </a:cubicBezTo>
                  <a:cubicBezTo>
                    <a:pt x="27" y="6"/>
                    <a:pt x="27" y="6"/>
                    <a:pt x="27" y="6"/>
                  </a:cubicBezTo>
                  <a:cubicBezTo>
                    <a:pt x="27" y="6"/>
                    <a:pt x="27" y="5"/>
                    <a:pt x="27" y="5"/>
                  </a:cubicBezTo>
                  <a:cubicBezTo>
                    <a:pt x="27" y="5"/>
                    <a:pt x="27" y="5"/>
                    <a:pt x="28" y="4"/>
                  </a:cubicBezTo>
                  <a:cubicBezTo>
                    <a:pt x="28" y="4"/>
                    <a:pt x="28" y="4"/>
                    <a:pt x="28" y="4"/>
                  </a:cubicBezTo>
                  <a:cubicBezTo>
                    <a:pt x="28" y="4"/>
                    <a:pt x="28" y="3"/>
                    <a:pt x="28" y="3"/>
                  </a:cubicBezTo>
                  <a:cubicBezTo>
                    <a:pt x="28" y="3"/>
                    <a:pt x="28" y="2"/>
                    <a:pt x="29" y="2"/>
                  </a:cubicBezTo>
                  <a:cubicBezTo>
                    <a:pt x="29" y="2"/>
                    <a:pt x="29" y="2"/>
                    <a:pt x="29" y="1"/>
                  </a:cubicBezTo>
                  <a:cubicBezTo>
                    <a:pt x="29" y="1"/>
                    <a:pt x="29" y="1"/>
                    <a:pt x="29" y="1"/>
                  </a:cubicBezTo>
                  <a:cubicBezTo>
                    <a:pt x="29" y="0"/>
                    <a:pt x="28" y="0"/>
                    <a:pt x="28" y="0"/>
                  </a:cubicBezTo>
                  <a:cubicBezTo>
                    <a:pt x="28" y="0"/>
                    <a:pt x="27" y="0"/>
                    <a:pt x="27" y="0"/>
                  </a:cubicBezTo>
                  <a:cubicBezTo>
                    <a:pt x="26" y="0"/>
                    <a:pt x="26" y="0"/>
                    <a:pt x="26" y="0"/>
                  </a:cubicBezTo>
                  <a:cubicBezTo>
                    <a:pt x="26" y="0"/>
                    <a:pt x="25" y="0"/>
                    <a:pt x="25" y="0"/>
                  </a:cubicBezTo>
                  <a:cubicBezTo>
                    <a:pt x="25" y="1"/>
                    <a:pt x="25" y="1"/>
                    <a:pt x="25" y="1"/>
                  </a:cubicBezTo>
                  <a:cubicBezTo>
                    <a:pt x="25" y="1"/>
                    <a:pt x="24" y="1"/>
                    <a:pt x="24" y="2"/>
                  </a:cubicBezTo>
                  <a:cubicBezTo>
                    <a:pt x="24" y="2"/>
                    <a:pt x="24" y="2"/>
                    <a:pt x="24" y="2"/>
                  </a:cubicBezTo>
                  <a:cubicBezTo>
                    <a:pt x="24" y="3"/>
                    <a:pt x="24" y="3"/>
                    <a:pt x="24" y="3"/>
                  </a:cubicBezTo>
                  <a:cubicBezTo>
                    <a:pt x="23" y="4"/>
                    <a:pt x="23" y="4"/>
                    <a:pt x="23" y="4"/>
                  </a:cubicBezTo>
                  <a:cubicBezTo>
                    <a:pt x="22" y="4"/>
                    <a:pt x="22" y="4"/>
                    <a:pt x="22" y="4"/>
                  </a:cubicBezTo>
                  <a:cubicBezTo>
                    <a:pt x="22" y="3"/>
                    <a:pt x="22" y="3"/>
                    <a:pt x="23" y="2"/>
                  </a:cubicBezTo>
                  <a:cubicBezTo>
                    <a:pt x="23" y="2"/>
                    <a:pt x="23" y="2"/>
                    <a:pt x="23" y="2"/>
                  </a:cubicBezTo>
                  <a:cubicBezTo>
                    <a:pt x="23" y="1"/>
                    <a:pt x="22" y="1"/>
                    <a:pt x="22" y="1"/>
                  </a:cubicBezTo>
                  <a:cubicBezTo>
                    <a:pt x="22" y="1"/>
                    <a:pt x="22" y="1"/>
                    <a:pt x="21" y="1"/>
                  </a:cubicBezTo>
                  <a:cubicBezTo>
                    <a:pt x="21" y="1"/>
                    <a:pt x="21" y="1"/>
                    <a:pt x="21" y="1"/>
                  </a:cubicBezTo>
                  <a:cubicBezTo>
                    <a:pt x="20" y="1"/>
                    <a:pt x="20" y="1"/>
                    <a:pt x="20" y="1"/>
                  </a:cubicBezTo>
                  <a:cubicBezTo>
                    <a:pt x="20" y="2"/>
                    <a:pt x="19" y="1"/>
                    <a:pt x="19" y="1"/>
                  </a:cubicBezTo>
                  <a:cubicBezTo>
                    <a:pt x="19" y="1"/>
                    <a:pt x="18" y="2"/>
                    <a:pt x="18" y="1"/>
                  </a:cubicBezTo>
                  <a:cubicBezTo>
                    <a:pt x="18" y="1"/>
                    <a:pt x="18" y="1"/>
                    <a:pt x="18" y="1"/>
                  </a:cubicBezTo>
                  <a:cubicBezTo>
                    <a:pt x="17" y="1"/>
                    <a:pt x="17" y="1"/>
                    <a:pt x="17" y="1"/>
                  </a:cubicBezTo>
                  <a:cubicBezTo>
                    <a:pt x="17" y="1"/>
                    <a:pt x="16" y="1"/>
                    <a:pt x="16" y="1"/>
                  </a:cubicBezTo>
                  <a:cubicBezTo>
                    <a:pt x="16" y="1"/>
                    <a:pt x="16" y="1"/>
                    <a:pt x="15" y="1"/>
                  </a:cubicBezTo>
                  <a:cubicBezTo>
                    <a:pt x="15" y="1"/>
                    <a:pt x="15" y="1"/>
                    <a:pt x="15" y="1"/>
                  </a:cubicBezTo>
                  <a:cubicBezTo>
                    <a:pt x="14" y="2"/>
                    <a:pt x="14" y="2"/>
                    <a:pt x="14" y="2"/>
                  </a:cubicBezTo>
                  <a:cubicBezTo>
                    <a:pt x="13" y="1"/>
                    <a:pt x="15" y="1"/>
                    <a:pt x="14" y="0"/>
                  </a:cubicBezTo>
                  <a:cubicBezTo>
                    <a:pt x="14" y="0"/>
                    <a:pt x="14" y="0"/>
                    <a:pt x="14" y="0"/>
                  </a:cubicBezTo>
                  <a:cubicBezTo>
                    <a:pt x="13" y="0"/>
                    <a:pt x="13" y="0"/>
                    <a:pt x="13" y="0"/>
                  </a:cubicBezTo>
                  <a:cubicBezTo>
                    <a:pt x="12" y="1"/>
                    <a:pt x="12" y="1"/>
                    <a:pt x="11" y="1"/>
                  </a:cubicBezTo>
                  <a:cubicBezTo>
                    <a:pt x="11" y="1"/>
                    <a:pt x="10" y="1"/>
                    <a:pt x="10" y="1"/>
                  </a:cubicBezTo>
                  <a:cubicBezTo>
                    <a:pt x="9" y="1"/>
                    <a:pt x="9" y="1"/>
                    <a:pt x="8" y="2"/>
                  </a:cubicBezTo>
                  <a:cubicBezTo>
                    <a:pt x="7" y="2"/>
                    <a:pt x="7" y="2"/>
                    <a:pt x="6" y="2"/>
                  </a:cubicBezTo>
                  <a:cubicBezTo>
                    <a:pt x="6" y="2"/>
                    <a:pt x="6" y="2"/>
                    <a:pt x="5" y="2"/>
                  </a:cubicBezTo>
                  <a:cubicBezTo>
                    <a:pt x="5" y="3"/>
                    <a:pt x="5" y="3"/>
                    <a:pt x="4" y="3"/>
                  </a:cubicBezTo>
                  <a:cubicBezTo>
                    <a:pt x="4" y="3"/>
                    <a:pt x="3" y="3"/>
                    <a:pt x="3" y="3"/>
                  </a:cubicBezTo>
                  <a:cubicBezTo>
                    <a:pt x="3" y="4"/>
                    <a:pt x="3" y="4"/>
                    <a:pt x="3" y="4"/>
                  </a:cubicBezTo>
                  <a:cubicBezTo>
                    <a:pt x="3" y="4"/>
                    <a:pt x="3" y="4"/>
                    <a:pt x="4" y="4"/>
                  </a:cubicBezTo>
                  <a:cubicBezTo>
                    <a:pt x="4" y="4"/>
                    <a:pt x="5" y="4"/>
                    <a:pt x="5" y="5"/>
                  </a:cubicBezTo>
                  <a:cubicBezTo>
                    <a:pt x="5" y="5"/>
                    <a:pt x="5" y="5"/>
                    <a:pt x="5" y="5"/>
                  </a:cubicBezTo>
                  <a:cubicBezTo>
                    <a:pt x="5" y="6"/>
                    <a:pt x="5" y="5"/>
                    <a:pt x="4" y="5"/>
                  </a:cubicBezTo>
                  <a:cubicBezTo>
                    <a:pt x="4" y="5"/>
                    <a:pt x="4" y="5"/>
                    <a:pt x="3" y="5"/>
                  </a:cubicBezTo>
                  <a:cubicBezTo>
                    <a:pt x="3" y="5"/>
                    <a:pt x="3" y="5"/>
                    <a:pt x="2" y="5"/>
                  </a:cubicBezTo>
                  <a:cubicBezTo>
                    <a:pt x="2" y="5"/>
                    <a:pt x="2" y="5"/>
                    <a:pt x="2" y="6"/>
                  </a:cubicBezTo>
                  <a:cubicBezTo>
                    <a:pt x="1" y="6"/>
                    <a:pt x="1" y="6"/>
                    <a:pt x="1" y="6"/>
                  </a:cubicBezTo>
                  <a:cubicBezTo>
                    <a:pt x="1" y="6"/>
                    <a:pt x="2" y="6"/>
                    <a:pt x="2" y="6"/>
                  </a:cubicBezTo>
                  <a:cubicBezTo>
                    <a:pt x="2" y="7"/>
                    <a:pt x="2" y="7"/>
                    <a:pt x="3" y="7"/>
                  </a:cubicBezTo>
                  <a:cubicBezTo>
                    <a:pt x="3" y="7"/>
                    <a:pt x="3" y="6"/>
                    <a:pt x="4" y="6"/>
                  </a:cubicBezTo>
                  <a:cubicBezTo>
                    <a:pt x="4" y="6"/>
                    <a:pt x="4" y="6"/>
                    <a:pt x="5" y="6"/>
                  </a:cubicBezTo>
                  <a:cubicBezTo>
                    <a:pt x="5" y="6"/>
                    <a:pt x="5" y="6"/>
                    <a:pt x="5" y="6"/>
                  </a:cubicBezTo>
                  <a:cubicBezTo>
                    <a:pt x="6" y="6"/>
                    <a:pt x="6" y="6"/>
                    <a:pt x="7" y="6"/>
                  </a:cubicBezTo>
                  <a:cubicBezTo>
                    <a:pt x="7" y="6"/>
                    <a:pt x="7" y="6"/>
                    <a:pt x="8" y="6"/>
                  </a:cubicBezTo>
                  <a:cubicBezTo>
                    <a:pt x="8" y="6"/>
                    <a:pt x="9" y="6"/>
                    <a:pt x="9" y="6"/>
                  </a:cubicBezTo>
                  <a:cubicBezTo>
                    <a:pt x="10" y="6"/>
                    <a:pt x="10" y="6"/>
                    <a:pt x="10" y="6"/>
                  </a:cubicBezTo>
                  <a:cubicBezTo>
                    <a:pt x="11" y="6"/>
                    <a:pt x="11" y="6"/>
                    <a:pt x="11" y="7"/>
                  </a:cubicBezTo>
                  <a:cubicBezTo>
                    <a:pt x="11" y="7"/>
                    <a:pt x="11" y="7"/>
                    <a:pt x="11" y="7"/>
                  </a:cubicBezTo>
                  <a:cubicBezTo>
                    <a:pt x="11" y="8"/>
                    <a:pt x="10" y="8"/>
                    <a:pt x="10" y="8"/>
                  </a:cubicBezTo>
                  <a:cubicBezTo>
                    <a:pt x="9" y="8"/>
                    <a:pt x="9" y="8"/>
                    <a:pt x="9" y="8"/>
                  </a:cubicBezTo>
                  <a:cubicBezTo>
                    <a:pt x="8" y="7"/>
                    <a:pt x="8" y="8"/>
                    <a:pt x="7" y="8"/>
                  </a:cubicBezTo>
                  <a:cubicBezTo>
                    <a:pt x="6" y="8"/>
                    <a:pt x="6" y="7"/>
                    <a:pt x="5" y="8"/>
                  </a:cubicBezTo>
                  <a:cubicBezTo>
                    <a:pt x="4" y="8"/>
                    <a:pt x="4" y="8"/>
                    <a:pt x="3" y="8"/>
                  </a:cubicBezTo>
                  <a:cubicBezTo>
                    <a:pt x="3" y="8"/>
                    <a:pt x="2" y="8"/>
                    <a:pt x="2" y="8"/>
                  </a:cubicBezTo>
                  <a:cubicBezTo>
                    <a:pt x="1" y="8"/>
                    <a:pt x="1" y="8"/>
                    <a:pt x="1" y="8"/>
                  </a:cubicBezTo>
                  <a:cubicBezTo>
                    <a:pt x="1" y="8"/>
                    <a:pt x="0" y="8"/>
                    <a:pt x="0" y="8"/>
                  </a:cubicBezTo>
                  <a:cubicBezTo>
                    <a:pt x="0" y="9"/>
                    <a:pt x="1" y="9"/>
                    <a:pt x="1" y="9"/>
                  </a:cubicBezTo>
                  <a:cubicBezTo>
                    <a:pt x="1" y="9"/>
                    <a:pt x="2" y="9"/>
                    <a:pt x="2" y="9"/>
                  </a:cubicBezTo>
                  <a:cubicBezTo>
                    <a:pt x="3" y="9"/>
                    <a:pt x="3" y="9"/>
                    <a:pt x="3" y="9"/>
                  </a:cubicBezTo>
                  <a:cubicBezTo>
                    <a:pt x="4" y="9"/>
                    <a:pt x="4" y="9"/>
                    <a:pt x="5" y="9"/>
                  </a:cubicBezTo>
                  <a:cubicBezTo>
                    <a:pt x="5" y="9"/>
                    <a:pt x="5" y="9"/>
                    <a:pt x="6" y="9"/>
                  </a:cubicBezTo>
                  <a:cubicBezTo>
                    <a:pt x="6" y="10"/>
                    <a:pt x="6" y="10"/>
                    <a:pt x="5" y="10"/>
                  </a:cubicBezTo>
                  <a:cubicBezTo>
                    <a:pt x="5" y="11"/>
                    <a:pt x="5" y="10"/>
                    <a:pt x="5" y="11"/>
                  </a:cubicBezTo>
                  <a:cubicBezTo>
                    <a:pt x="5" y="11"/>
                    <a:pt x="5" y="11"/>
                    <a:pt x="5" y="11"/>
                  </a:cubicBezTo>
                  <a:cubicBezTo>
                    <a:pt x="6" y="12"/>
                    <a:pt x="6" y="11"/>
                    <a:pt x="7" y="11"/>
                  </a:cubicBezTo>
                  <a:cubicBezTo>
                    <a:pt x="7" y="12"/>
                    <a:pt x="7" y="12"/>
                    <a:pt x="8" y="11"/>
                  </a:cubicBezTo>
                  <a:cubicBezTo>
                    <a:pt x="8" y="11"/>
                    <a:pt x="8" y="11"/>
                    <a:pt x="9" y="11"/>
                  </a:cubicBezTo>
                  <a:cubicBezTo>
                    <a:pt x="9" y="11"/>
                    <a:pt x="10" y="11"/>
                    <a:pt x="10" y="11"/>
                  </a:cubicBezTo>
                  <a:cubicBezTo>
                    <a:pt x="11" y="11"/>
                    <a:pt x="11" y="11"/>
                    <a:pt x="12" y="11"/>
                  </a:cubicBezTo>
                  <a:cubicBezTo>
                    <a:pt x="12" y="10"/>
                    <a:pt x="12" y="10"/>
                    <a:pt x="13" y="10"/>
                  </a:cubicBezTo>
                  <a:cubicBezTo>
                    <a:pt x="14" y="10"/>
                    <a:pt x="14" y="10"/>
                    <a:pt x="15" y="10"/>
                  </a:cubicBezTo>
                  <a:cubicBezTo>
                    <a:pt x="15" y="10"/>
                    <a:pt x="15" y="10"/>
                    <a:pt x="16" y="10"/>
                  </a:cubicBezTo>
                  <a:cubicBezTo>
                    <a:pt x="16" y="10"/>
                    <a:pt x="17" y="10"/>
                    <a:pt x="17" y="10"/>
                  </a:cubicBezTo>
                  <a:cubicBezTo>
                    <a:pt x="18" y="10"/>
                    <a:pt x="18" y="10"/>
                    <a:pt x="18" y="10"/>
                  </a:cubicBezTo>
                  <a:cubicBezTo>
                    <a:pt x="19" y="9"/>
                    <a:pt x="19" y="9"/>
                    <a:pt x="19" y="9"/>
                  </a:cubicBezTo>
                  <a:cubicBezTo>
                    <a:pt x="20" y="9"/>
                    <a:pt x="20" y="9"/>
                    <a:pt x="20" y="10"/>
                  </a:cubicBezTo>
                  <a:cubicBezTo>
                    <a:pt x="21" y="10"/>
                    <a:pt x="21" y="10"/>
                    <a:pt x="21" y="10"/>
                  </a:cubicBezTo>
                  <a:cubicBezTo>
                    <a:pt x="22" y="11"/>
                    <a:pt x="22" y="10"/>
                    <a:pt x="23" y="10"/>
                  </a:cubicBezTo>
                  <a:cubicBezTo>
                    <a:pt x="23" y="10"/>
                    <a:pt x="24" y="10"/>
                    <a:pt x="24" y="10"/>
                  </a:cubicBezTo>
                  <a:cubicBezTo>
                    <a:pt x="25" y="10"/>
                    <a:pt x="25" y="10"/>
                    <a:pt x="26" y="10"/>
                  </a:cubicBezTo>
                  <a:cubicBezTo>
                    <a:pt x="27" y="10"/>
                    <a:pt x="28" y="10"/>
                    <a:pt x="28" y="10"/>
                  </a:cubicBezTo>
                  <a:cubicBezTo>
                    <a:pt x="28" y="9"/>
                    <a:pt x="27" y="9"/>
                    <a:pt x="27" y="9"/>
                  </a:cubicBezTo>
                  <a:cubicBezTo>
                    <a:pt x="27" y="9"/>
                    <a:pt x="27" y="9"/>
                    <a:pt x="27"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5" name="Freeform 186"/>
            <p:cNvSpPr>
              <a:spLocks/>
            </p:cNvSpPr>
            <p:nvPr/>
          </p:nvSpPr>
          <p:spPr bwMode="auto">
            <a:xfrm>
              <a:off x="2206627" y="750889"/>
              <a:ext cx="33338" cy="22225"/>
            </a:xfrm>
            <a:custGeom>
              <a:avLst/>
              <a:gdLst>
                <a:gd name="T0" fmla="*/ 0 w 3"/>
                <a:gd name="T1" fmla="*/ 2 h 2"/>
                <a:gd name="T2" fmla="*/ 1 w 3"/>
                <a:gd name="T3" fmla="*/ 2 h 2"/>
                <a:gd name="T4" fmla="*/ 1 w 3"/>
                <a:gd name="T5" fmla="*/ 2 h 2"/>
                <a:gd name="T6" fmla="*/ 2 w 3"/>
                <a:gd name="T7" fmla="*/ 2 h 2"/>
                <a:gd name="T8" fmla="*/ 3 w 3"/>
                <a:gd name="T9" fmla="*/ 1 h 2"/>
                <a:gd name="T10" fmla="*/ 1 w 3"/>
                <a:gd name="T11" fmla="*/ 1 h 2"/>
                <a:gd name="T12" fmla="*/ 0 w 3"/>
                <a:gd name="T13" fmla="*/ 1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cubicBezTo>
                    <a:pt x="0" y="2"/>
                    <a:pt x="1" y="2"/>
                    <a:pt x="1" y="2"/>
                  </a:cubicBezTo>
                  <a:cubicBezTo>
                    <a:pt x="1" y="2"/>
                    <a:pt x="1" y="2"/>
                    <a:pt x="1" y="2"/>
                  </a:cubicBezTo>
                  <a:cubicBezTo>
                    <a:pt x="2" y="2"/>
                    <a:pt x="2" y="2"/>
                    <a:pt x="2" y="2"/>
                  </a:cubicBezTo>
                  <a:cubicBezTo>
                    <a:pt x="3" y="1"/>
                    <a:pt x="3" y="1"/>
                    <a:pt x="3" y="1"/>
                  </a:cubicBezTo>
                  <a:cubicBezTo>
                    <a:pt x="3" y="0"/>
                    <a:pt x="2" y="1"/>
                    <a:pt x="1" y="1"/>
                  </a:cubicBezTo>
                  <a:cubicBezTo>
                    <a:pt x="1" y="1"/>
                    <a:pt x="1" y="1"/>
                    <a:pt x="0" y="1"/>
                  </a:cubicBezTo>
                  <a:cubicBezTo>
                    <a:pt x="0" y="1"/>
                    <a:pt x="0" y="1"/>
                    <a:pt x="0" y="2"/>
                  </a:cubicBezTo>
                  <a:cubicBezTo>
                    <a:pt x="0" y="2"/>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6" name="Freeform 187"/>
            <p:cNvSpPr>
              <a:spLocks/>
            </p:cNvSpPr>
            <p:nvPr/>
          </p:nvSpPr>
          <p:spPr bwMode="auto">
            <a:xfrm>
              <a:off x="2228852" y="762001"/>
              <a:ext cx="65088" cy="22225"/>
            </a:xfrm>
            <a:custGeom>
              <a:avLst/>
              <a:gdLst>
                <a:gd name="T0" fmla="*/ 0 w 6"/>
                <a:gd name="T1" fmla="*/ 1 h 2"/>
                <a:gd name="T2" fmla="*/ 0 w 6"/>
                <a:gd name="T3" fmla="*/ 2 h 2"/>
                <a:gd name="T4" fmla="*/ 1 w 6"/>
                <a:gd name="T5" fmla="*/ 2 h 2"/>
                <a:gd name="T6" fmla="*/ 2 w 6"/>
                <a:gd name="T7" fmla="*/ 2 h 2"/>
                <a:gd name="T8" fmla="*/ 3 w 6"/>
                <a:gd name="T9" fmla="*/ 2 h 2"/>
                <a:gd name="T10" fmla="*/ 4 w 6"/>
                <a:gd name="T11" fmla="*/ 1 h 2"/>
                <a:gd name="T12" fmla="*/ 5 w 6"/>
                <a:gd name="T13" fmla="*/ 1 h 2"/>
                <a:gd name="T14" fmla="*/ 6 w 6"/>
                <a:gd name="T15" fmla="*/ 1 h 2"/>
                <a:gd name="T16" fmla="*/ 6 w 6"/>
                <a:gd name="T17" fmla="*/ 0 h 2"/>
                <a:gd name="T18" fmla="*/ 5 w 6"/>
                <a:gd name="T19" fmla="*/ 0 h 2"/>
                <a:gd name="T20" fmla="*/ 4 w 6"/>
                <a:gd name="T21" fmla="*/ 0 h 2"/>
                <a:gd name="T22" fmla="*/ 3 w 6"/>
                <a:gd name="T23" fmla="*/ 0 h 2"/>
                <a:gd name="T24" fmla="*/ 1 w 6"/>
                <a:gd name="T25" fmla="*/ 0 h 2"/>
                <a:gd name="T26" fmla="*/ 1 w 6"/>
                <a:gd name="T27" fmla="*/ 1 h 2"/>
                <a:gd name="T28" fmla="*/ 0 w 6"/>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
                  <a:moveTo>
                    <a:pt x="0" y="1"/>
                  </a:moveTo>
                  <a:cubicBezTo>
                    <a:pt x="0" y="2"/>
                    <a:pt x="0" y="2"/>
                    <a:pt x="0" y="2"/>
                  </a:cubicBezTo>
                  <a:cubicBezTo>
                    <a:pt x="0" y="2"/>
                    <a:pt x="1" y="2"/>
                    <a:pt x="1" y="2"/>
                  </a:cubicBezTo>
                  <a:cubicBezTo>
                    <a:pt x="1" y="2"/>
                    <a:pt x="2" y="2"/>
                    <a:pt x="2" y="2"/>
                  </a:cubicBezTo>
                  <a:cubicBezTo>
                    <a:pt x="2" y="2"/>
                    <a:pt x="3" y="2"/>
                    <a:pt x="3" y="2"/>
                  </a:cubicBezTo>
                  <a:cubicBezTo>
                    <a:pt x="3" y="2"/>
                    <a:pt x="4" y="2"/>
                    <a:pt x="4" y="1"/>
                  </a:cubicBezTo>
                  <a:cubicBezTo>
                    <a:pt x="4" y="1"/>
                    <a:pt x="4" y="1"/>
                    <a:pt x="5" y="1"/>
                  </a:cubicBezTo>
                  <a:cubicBezTo>
                    <a:pt x="5" y="1"/>
                    <a:pt x="6" y="1"/>
                    <a:pt x="6" y="1"/>
                  </a:cubicBezTo>
                  <a:cubicBezTo>
                    <a:pt x="6" y="1"/>
                    <a:pt x="6" y="0"/>
                    <a:pt x="6" y="0"/>
                  </a:cubicBezTo>
                  <a:cubicBezTo>
                    <a:pt x="6" y="0"/>
                    <a:pt x="5" y="0"/>
                    <a:pt x="5" y="0"/>
                  </a:cubicBezTo>
                  <a:cubicBezTo>
                    <a:pt x="5" y="0"/>
                    <a:pt x="4" y="0"/>
                    <a:pt x="4" y="0"/>
                  </a:cubicBezTo>
                  <a:cubicBezTo>
                    <a:pt x="3" y="0"/>
                    <a:pt x="3" y="0"/>
                    <a:pt x="3" y="0"/>
                  </a:cubicBezTo>
                  <a:cubicBezTo>
                    <a:pt x="2" y="0"/>
                    <a:pt x="2" y="0"/>
                    <a:pt x="1" y="0"/>
                  </a:cubicBezTo>
                  <a:cubicBezTo>
                    <a:pt x="1" y="1"/>
                    <a:pt x="1" y="1"/>
                    <a:pt x="1"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7" name="Freeform 188"/>
            <p:cNvSpPr>
              <a:spLocks/>
            </p:cNvSpPr>
            <p:nvPr/>
          </p:nvSpPr>
          <p:spPr bwMode="auto">
            <a:xfrm>
              <a:off x="2260602" y="741364"/>
              <a:ext cx="65088" cy="20638"/>
            </a:xfrm>
            <a:custGeom>
              <a:avLst/>
              <a:gdLst>
                <a:gd name="T0" fmla="*/ 1 w 6"/>
                <a:gd name="T1" fmla="*/ 2 h 2"/>
                <a:gd name="T2" fmla="*/ 1 w 6"/>
                <a:gd name="T3" fmla="*/ 2 h 2"/>
                <a:gd name="T4" fmla="*/ 3 w 6"/>
                <a:gd name="T5" fmla="*/ 1 h 2"/>
                <a:gd name="T6" fmla="*/ 3 w 6"/>
                <a:gd name="T7" fmla="*/ 2 h 2"/>
                <a:gd name="T8" fmla="*/ 5 w 6"/>
                <a:gd name="T9" fmla="*/ 2 h 2"/>
                <a:gd name="T10" fmla="*/ 5 w 6"/>
                <a:gd name="T11" fmla="*/ 1 h 2"/>
                <a:gd name="T12" fmla="*/ 5 w 6"/>
                <a:gd name="T13" fmla="*/ 0 h 2"/>
                <a:gd name="T14" fmla="*/ 4 w 6"/>
                <a:gd name="T15" fmla="*/ 0 h 2"/>
                <a:gd name="T16" fmla="*/ 3 w 6"/>
                <a:gd name="T17" fmla="*/ 0 h 2"/>
                <a:gd name="T18" fmla="*/ 2 w 6"/>
                <a:gd name="T19" fmla="*/ 0 h 2"/>
                <a:gd name="T20" fmla="*/ 1 w 6"/>
                <a:gd name="T21" fmla="*/ 1 h 2"/>
                <a:gd name="T22" fmla="*/ 0 w 6"/>
                <a:gd name="T23" fmla="*/ 1 h 2"/>
                <a:gd name="T24" fmla="*/ 1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1" y="2"/>
                  </a:moveTo>
                  <a:cubicBezTo>
                    <a:pt x="1" y="2"/>
                    <a:pt x="1" y="2"/>
                    <a:pt x="1" y="2"/>
                  </a:cubicBezTo>
                  <a:cubicBezTo>
                    <a:pt x="2" y="2"/>
                    <a:pt x="2" y="1"/>
                    <a:pt x="3" y="1"/>
                  </a:cubicBezTo>
                  <a:cubicBezTo>
                    <a:pt x="3" y="1"/>
                    <a:pt x="3" y="2"/>
                    <a:pt x="3" y="2"/>
                  </a:cubicBezTo>
                  <a:cubicBezTo>
                    <a:pt x="4" y="2"/>
                    <a:pt x="4" y="2"/>
                    <a:pt x="5" y="2"/>
                  </a:cubicBezTo>
                  <a:cubicBezTo>
                    <a:pt x="5" y="2"/>
                    <a:pt x="5" y="2"/>
                    <a:pt x="5" y="1"/>
                  </a:cubicBezTo>
                  <a:cubicBezTo>
                    <a:pt x="6" y="1"/>
                    <a:pt x="6" y="1"/>
                    <a:pt x="5" y="0"/>
                  </a:cubicBezTo>
                  <a:cubicBezTo>
                    <a:pt x="5" y="0"/>
                    <a:pt x="5" y="0"/>
                    <a:pt x="4" y="0"/>
                  </a:cubicBezTo>
                  <a:cubicBezTo>
                    <a:pt x="4" y="0"/>
                    <a:pt x="3" y="0"/>
                    <a:pt x="3" y="0"/>
                  </a:cubicBezTo>
                  <a:cubicBezTo>
                    <a:pt x="2" y="0"/>
                    <a:pt x="2" y="0"/>
                    <a:pt x="2" y="0"/>
                  </a:cubicBezTo>
                  <a:cubicBezTo>
                    <a:pt x="1" y="0"/>
                    <a:pt x="1" y="0"/>
                    <a:pt x="1" y="1"/>
                  </a:cubicBezTo>
                  <a:cubicBezTo>
                    <a:pt x="1" y="1"/>
                    <a:pt x="1"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8" name="Freeform 189"/>
            <p:cNvSpPr>
              <a:spLocks/>
            </p:cNvSpPr>
            <p:nvPr/>
          </p:nvSpPr>
          <p:spPr bwMode="auto">
            <a:xfrm>
              <a:off x="2055814" y="795339"/>
              <a:ext cx="238125" cy="65088"/>
            </a:xfrm>
            <a:custGeom>
              <a:avLst/>
              <a:gdLst>
                <a:gd name="T0" fmla="*/ 9 w 22"/>
                <a:gd name="T1" fmla="*/ 1 h 6"/>
                <a:gd name="T2" fmla="*/ 8 w 22"/>
                <a:gd name="T3" fmla="*/ 1 h 6"/>
                <a:gd name="T4" fmla="*/ 7 w 22"/>
                <a:gd name="T5" fmla="*/ 1 h 6"/>
                <a:gd name="T6" fmla="*/ 6 w 22"/>
                <a:gd name="T7" fmla="*/ 1 h 6"/>
                <a:gd name="T8" fmla="*/ 5 w 22"/>
                <a:gd name="T9" fmla="*/ 2 h 6"/>
                <a:gd name="T10" fmla="*/ 4 w 22"/>
                <a:gd name="T11" fmla="*/ 2 h 6"/>
                <a:gd name="T12" fmla="*/ 3 w 22"/>
                <a:gd name="T13" fmla="*/ 3 h 6"/>
                <a:gd name="T14" fmla="*/ 2 w 22"/>
                <a:gd name="T15" fmla="*/ 3 h 6"/>
                <a:gd name="T16" fmla="*/ 1 w 22"/>
                <a:gd name="T17" fmla="*/ 3 h 6"/>
                <a:gd name="T18" fmla="*/ 0 w 22"/>
                <a:gd name="T19" fmla="*/ 3 h 6"/>
                <a:gd name="T20" fmla="*/ 0 w 22"/>
                <a:gd name="T21" fmla="*/ 4 h 6"/>
                <a:gd name="T22" fmla="*/ 1 w 22"/>
                <a:gd name="T23" fmla="*/ 4 h 6"/>
                <a:gd name="T24" fmla="*/ 2 w 22"/>
                <a:gd name="T25" fmla="*/ 4 h 6"/>
                <a:gd name="T26" fmla="*/ 2 w 22"/>
                <a:gd name="T27" fmla="*/ 4 h 6"/>
                <a:gd name="T28" fmla="*/ 4 w 22"/>
                <a:gd name="T29" fmla="*/ 3 h 6"/>
                <a:gd name="T30" fmla="*/ 4 w 22"/>
                <a:gd name="T31" fmla="*/ 4 h 6"/>
                <a:gd name="T32" fmla="*/ 5 w 22"/>
                <a:gd name="T33" fmla="*/ 3 h 6"/>
                <a:gd name="T34" fmla="*/ 7 w 22"/>
                <a:gd name="T35" fmla="*/ 4 h 6"/>
                <a:gd name="T36" fmla="*/ 6 w 22"/>
                <a:gd name="T37" fmla="*/ 4 h 6"/>
                <a:gd name="T38" fmla="*/ 5 w 22"/>
                <a:gd name="T39" fmla="*/ 4 h 6"/>
                <a:gd name="T40" fmla="*/ 4 w 22"/>
                <a:gd name="T41" fmla="*/ 4 h 6"/>
                <a:gd name="T42" fmla="*/ 4 w 22"/>
                <a:gd name="T43" fmla="*/ 5 h 6"/>
                <a:gd name="T44" fmla="*/ 4 w 22"/>
                <a:gd name="T45" fmla="*/ 5 h 6"/>
                <a:gd name="T46" fmla="*/ 6 w 22"/>
                <a:gd name="T47" fmla="*/ 5 h 6"/>
                <a:gd name="T48" fmla="*/ 7 w 22"/>
                <a:gd name="T49" fmla="*/ 5 h 6"/>
                <a:gd name="T50" fmla="*/ 9 w 22"/>
                <a:gd name="T51" fmla="*/ 5 h 6"/>
                <a:gd name="T52" fmla="*/ 10 w 22"/>
                <a:gd name="T53" fmla="*/ 4 h 6"/>
                <a:gd name="T54" fmla="*/ 12 w 22"/>
                <a:gd name="T55" fmla="*/ 4 h 6"/>
                <a:gd name="T56" fmla="*/ 13 w 22"/>
                <a:gd name="T57" fmla="*/ 4 h 6"/>
                <a:gd name="T58" fmla="*/ 14 w 22"/>
                <a:gd name="T59" fmla="*/ 4 h 6"/>
                <a:gd name="T60" fmla="*/ 16 w 22"/>
                <a:gd name="T61" fmla="*/ 4 h 6"/>
                <a:gd name="T62" fmla="*/ 17 w 22"/>
                <a:gd name="T63" fmla="*/ 4 h 6"/>
                <a:gd name="T64" fmla="*/ 18 w 22"/>
                <a:gd name="T65" fmla="*/ 4 h 6"/>
                <a:gd name="T66" fmla="*/ 19 w 22"/>
                <a:gd name="T67" fmla="*/ 4 h 6"/>
                <a:gd name="T68" fmla="*/ 21 w 22"/>
                <a:gd name="T69" fmla="*/ 3 h 6"/>
                <a:gd name="T70" fmla="*/ 22 w 22"/>
                <a:gd name="T71" fmla="*/ 3 h 6"/>
                <a:gd name="T72" fmla="*/ 22 w 22"/>
                <a:gd name="T73" fmla="*/ 2 h 6"/>
                <a:gd name="T74" fmla="*/ 21 w 22"/>
                <a:gd name="T75" fmla="*/ 1 h 6"/>
                <a:gd name="T76" fmla="*/ 20 w 22"/>
                <a:gd name="T77" fmla="*/ 1 h 6"/>
                <a:gd name="T78" fmla="*/ 19 w 22"/>
                <a:gd name="T79" fmla="*/ 2 h 6"/>
                <a:gd name="T80" fmla="*/ 18 w 22"/>
                <a:gd name="T81" fmla="*/ 2 h 6"/>
                <a:gd name="T82" fmla="*/ 19 w 22"/>
                <a:gd name="T83" fmla="*/ 1 h 6"/>
                <a:gd name="T84" fmla="*/ 19 w 22"/>
                <a:gd name="T85" fmla="*/ 0 h 6"/>
                <a:gd name="T86" fmla="*/ 18 w 22"/>
                <a:gd name="T87" fmla="*/ 0 h 6"/>
                <a:gd name="T88" fmla="*/ 16 w 22"/>
                <a:gd name="T89" fmla="*/ 0 h 6"/>
                <a:gd name="T90" fmla="*/ 15 w 22"/>
                <a:gd name="T91" fmla="*/ 1 h 6"/>
                <a:gd name="T92" fmla="*/ 16 w 22"/>
                <a:gd name="T93" fmla="*/ 2 h 6"/>
                <a:gd name="T94" fmla="*/ 15 w 22"/>
                <a:gd name="T95" fmla="*/ 3 h 6"/>
                <a:gd name="T96" fmla="*/ 14 w 22"/>
                <a:gd name="T97" fmla="*/ 3 h 6"/>
                <a:gd name="T98" fmla="*/ 12 w 22"/>
                <a:gd name="T99" fmla="*/ 2 h 6"/>
                <a:gd name="T100" fmla="*/ 11 w 22"/>
                <a:gd name="T101" fmla="*/ 2 h 6"/>
                <a:gd name="T102" fmla="*/ 10 w 22"/>
                <a:gd name="T103" fmla="*/ 1 h 6"/>
                <a:gd name="T104" fmla="*/ 9 w 22"/>
                <a:gd name="T10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 h="6">
                  <a:moveTo>
                    <a:pt x="9" y="1"/>
                  </a:moveTo>
                  <a:cubicBezTo>
                    <a:pt x="8" y="1"/>
                    <a:pt x="8" y="1"/>
                    <a:pt x="8" y="1"/>
                  </a:cubicBezTo>
                  <a:cubicBezTo>
                    <a:pt x="7" y="1"/>
                    <a:pt x="7" y="1"/>
                    <a:pt x="7" y="1"/>
                  </a:cubicBezTo>
                  <a:cubicBezTo>
                    <a:pt x="6" y="1"/>
                    <a:pt x="6" y="1"/>
                    <a:pt x="6" y="1"/>
                  </a:cubicBezTo>
                  <a:cubicBezTo>
                    <a:pt x="5" y="1"/>
                    <a:pt x="5" y="2"/>
                    <a:pt x="5" y="2"/>
                  </a:cubicBezTo>
                  <a:cubicBezTo>
                    <a:pt x="4" y="2"/>
                    <a:pt x="4" y="2"/>
                    <a:pt x="4" y="2"/>
                  </a:cubicBezTo>
                  <a:cubicBezTo>
                    <a:pt x="3" y="2"/>
                    <a:pt x="3" y="3"/>
                    <a:pt x="3" y="3"/>
                  </a:cubicBezTo>
                  <a:cubicBezTo>
                    <a:pt x="2" y="3"/>
                    <a:pt x="2" y="2"/>
                    <a:pt x="2" y="3"/>
                  </a:cubicBezTo>
                  <a:cubicBezTo>
                    <a:pt x="1" y="3"/>
                    <a:pt x="1" y="3"/>
                    <a:pt x="1" y="3"/>
                  </a:cubicBezTo>
                  <a:cubicBezTo>
                    <a:pt x="0" y="3"/>
                    <a:pt x="0" y="3"/>
                    <a:pt x="0" y="3"/>
                  </a:cubicBezTo>
                  <a:cubicBezTo>
                    <a:pt x="0" y="4"/>
                    <a:pt x="0" y="4"/>
                    <a:pt x="0" y="4"/>
                  </a:cubicBezTo>
                  <a:cubicBezTo>
                    <a:pt x="0" y="5"/>
                    <a:pt x="1" y="4"/>
                    <a:pt x="1" y="4"/>
                  </a:cubicBezTo>
                  <a:cubicBezTo>
                    <a:pt x="2" y="4"/>
                    <a:pt x="2" y="4"/>
                    <a:pt x="2" y="4"/>
                  </a:cubicBezTo>
                  <a:cubicBezTo>
                    <a:pt x="2" y="4"/>
                    <a:pt x="2" y="4"/>
                    <a:pt x="2" y="4"/>
                  </a:cubicBezTo>
                  <a:cubicBezTo>
                    <a:pt x="3" y="3"/>
                    <a:pt x="3" y="3"/>
                    <a:pt x="4" y="3"/>
                  </a:cubicBezTo>
                  <a:cubicBezTo>
                    <a:pt x="4" y="3"/>
                    <a:pt x="4" y="4"/>
                    <a:pt x="4" y="4"/>
                  </a:cubicBezTo>
                  <a:cubicBezTo>
                    <a:pt x="5" y="4"/>
                    <a:pt x="5" y="3"/>
                    <a:pt x="5" y="3"/>
                  </a:cubicBezTo>
                  <a:cubicBezTo>
                    <a:pt x="6" y="3"/>
                    <a:pt x="7" y="3"/>
                    <a:pt x="7" y="4"/>
                  </a:cubicBezTo>
                  <a:cubicBezTo>
                    <a:pt x="7" y="4"/>
                    <a:pt x="6" y="4"/>
                    <a:pt x="6" y="4"/>
                  </a:cubicBezTo>
                  <a:cubicBezTo>
                    <a:pt x="6" y="4"/>
                    <a:pt x="5" y="4"/>
                    <a:pt x="5" y="4"/>
                  </a:cubicBezTo>
                  <a:cubicBezTo>
                    <a:pt x="4" y="4"/>
                    <a:pt x="4" y="4"/>
                    <a:pt x="4" y="4"/>
                  </a:cubicBezTo>
                  <a:cubicBezTo>
                    <a:pt x="4" y="4"/>
                    <a:pt x="4" y="5"/>
                    <a:pt x="4" y="5"/>
                  </a:cubicBezTo>
                  <a:cubicBezTo>
                    <a:pt x="4" y="5"/>
                    <a:pt x="4" y="5"/>
                    <a:pt x="4" y="5"/>
                  </a:cubicBezTo>
                  <a:cubicBezTo>
                    <a:pt x="5" y="6"/>
                    <a:pt x="5" y="5"/>
                    <a:pt x="6" y="5"/>
                  </a:cubicBezTo>
                  <a:cubicBezTo>
                    <a:pt x="7" y="5"/>
                    <a:pt x="7" y="5"/>
                    <a:pt x="7" y="5"/>
                  </a:cubicBezTo>
                  <a:cubicBezTo>
                    <a:pt x="8" y="5"/>
                    <a:pt x="8" y="5"/>
                    <a:pt x="9" y="5"/>
                  </a:cubicBezTo>
                  <a:cubicBezTo>
                    <a:pt x="9" y="5"/>
                    <a:pt x="10" y="5"/>
                    <a:pt x="10" y="4"/>
                  </a:cubicBezTo>
                  <a:cubicBezTo>
                    <a:pt x="11" y="4"/>
                    <a:pt x="11" y="4"/>
                    <a:pt x="12" y="4"/>
                  </a:cubicBezTo>
                  <a:cubicBezTo>
                    <a:pt x="12" y="4"/>
                    <a:pt x="13" y="4"/>
                    <a:pt x="13" y="4"/>
                  </a:cubicBezTo>
                  <a:cubicBezTo>
                    <a:pt x="14" y="4"/>
                    <a:pt x="14" y="4"/>
                    <a:pt x="14" y="4"/>
                  </a:cubicBezTo>
                  <a:cubicBezTo>
                    <a:pt x="15" y="4"/>
                    <a:pt x="15" y="4"/>
                    <a:pt x="16" y="4"/>
                  </a:cubicBezTo>
                  <a:cubicBezTo>
                    <a:pt x="16" y="4"/>
                    <a:pt x="17" y="4"/>
                    <a:pt x="17" y="4"/>
                  </a:cubicBezTo>
                  <a:cubicBezTo>
                    <a:pt x="17" y="4"/>
                    <a:pt x="18" y="4"/>
                    <a:pt x="18" y="4"/>
                  </a:cubicBezTo>
                  <a:cubicBezTo>
                    <a:pt x="19" y="4"/>
                    <a:pt x="19" y="4"/>
                    <a:pt x="19" y="4"/>
                  </a:cubicBezTo>
                  <a:cubicBezTo>
                    <a:pt x="20" y="3"/>
                    <a:pt x="20" y="3"/>
                    <a:pt x="21" y="3"/>
                  </a:cubicBezTo>
                  <a:cubicBezTo>
                    <a:pt x="21" y="3"/>
                    <a:pt x="22" y="3"/>
                    <a:pt x="22" y="3"/>
                  </a:cubicBezTo>
                  <a:cubicBezTo>
                    <a:pt x="22" y="2"/>
                    <a:pt x="22" y="2"/>
                    <a:pt x="22" y="2"/>
                  </a:cubicBezTo>
                  <a:cubicBezTo>
                    <a:pt x="21" y="1"/>
                    <a:pt x="21" y="1"/>
                    <a:pt x="21" y="1"/>
                  </a:cubicBezTo>
                  <a:cubicBezTo>
                    <a:pt x="20" y="1"/>
                    <a:pt x="20" y="1"/>
                    <a:pt x="20" y="1"/>
                  </a:cubicBezTo>
                  <a:cubicBezTo>
                    <a:pt x="19" y="2"/>
                    <a:pt x="19" y="2"/>
                    <a:pt x="19" y="2"/>
                  </a:cubicBezTo>
                  <a:cubicBezTo>
                    <a:pt x="19" y="2"/>
                    <a:pt x="19" y="2"/>
                    <a:pt x="18" y="2"/>
                  </a:cubicBezTo>
                  <a:cubicBezTo>
                    <a:pt x="18" y="2"/>
                    <a:pt x="19" y="1"/>
                    <a:pt x="19" y="1"/>
                  </a:cubicBezTo>
                  <a:cubicBezTo>
                    <a:pt x="19" y="1"/>
                    <a:pt x="19" y="0"/>
                    <a:pt x="19" y="0"/>
                  </a:cubicBezTo>
                  <a:cubicBezTo>
                    <a:pt x="19" y="0"/>
                    <a:pt x="18" y="0"/>
                    <a:pt x="18" y="0"/>
                  </a:cubicBezTo>
                  <a:cubicBezTo>
                    <a:pt x="17" y="0"/>
                    <a:pt x="17" y="0"/>
                    <a:pt x="16" y="0"/>
                  </a:cubicBezTo>
                  <a:cubicBezTo>
                    <a:pt x="16" y="0"/>
                    <a:pt x="15" y="0"/>
                    <a:pt x="15" y="1"/>
                  </a:cubicBezTo>
                  <a:cubicBezTo>
                    <a:pt x="15" y="1"/>
                    <a:pt x="16" y="1"/>
                    <a:pt x="16" y="2"/>
                  </a:cubicBezTo>
                  <a:cubicBezTo>
                    <a:pt x="15" y="2"/>
                    <a:pt x="15" y="3"/>
                    <a:pt x="15" y="3"/>
                  </a:cubicBezTo>
                  <a:cubicBezTo>
                    <a:pt x="15" y="3"/>
                    <a:pt x="15" y="3"/>
                    <a:pt x="14" y="3"/>
                  </a:cubicBezTo>
                  <a:cubicBezTo>
                    <a:pt x="13" y="3"/>
                    <a:pt x="13" y="2"/>
                    <a:pt x="12" y="2"/>
                  </a:cubicBezTo>
                  <a:cubicBezTo>
                    <a:pt x="12" y="2"/>
                    <a:pt x="12" y="2"/>
                    <a:pt x="11" y="2"/>
                  </a:cubicBezTo>
                  <a:cubicBezTo>
                    <a:pt x="11" y="2"/>
                    <a:pt x="11" y="1"/>
                    <a:pt x="10" y="1"/>
                  </a:cubicBezTo>
                  <a:cubicBezTo>
                    <a:pt x="10" y="1"/>
                    <a:pt x="9" y="1"/>
                    <a:pt x="9"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199" name="Freeform 190"/>
            <p:cNvSpPr>
              <a:spLocks/>
            </p:cNvSpPr>
            <p:nvPr/>
          </p:nvSpPr>
          <p:spPr bwMode="auto">
            <a:xfrm>
              <a:off x="2228852" y="968376"/>
              <a:ext cx="76200" cy="31750"/>
            </a:xfrm>
            <a:custGeom>
              <a:avLst/>
              <a:gdLst>
                <a:gd name="T0" fmla="*/ 1 w 7"/>
                <a:gd name="T1" fmla="*/ 3 h 3"/>
                <a:gd name="T2" fmla="*/ 2 w 7"/>
                <a:gd name="T3" fmla="*/ 2 h 3"/>
                <a:gd name="T4" fmla="*/ 3 w 7"/>
                <a:gd name="T5" fmla="*/ 3 h 3"/>
                <a:gd name="T6" fmla="*/ 4 w 7"/>
                <a:gd name="T7" fmla="*/ 3 h 3"/>
                <a:gd name="T8" fmla="*/ 5 w 7"/>
                <a:gd name="T9" fmla="*/ 3 h 3"/>
                <a:gd name="T10" fmla="*/ 6 w 7"/>
                <a:gd name="T11" fmla="*/ 3 h 3"/>
                <a:gd name="T12" fmla="*/ 7 w 7"/>
                <a:gd name="T13" fmla="*/ 2 h 3"/>
                <a:gd name="T14" fmla="*/ 7 w 7"/>
                <a:gd name="T15" fmla="*/ 1 h 3"/>
                <a:gd name="T16" fmla="*/ 7 w 7"/>
                <a:gd name="T17" fmla="*/ 1 h 3"/>
                <a:gd name="T18" fmla="*/ 6 w 7"/>
                <a:gd name="T19" fmla="*/ 1 h 3"/>
                <a:gd name="T20" fmla="*/ 5 w 7"/>
                <a:gd name="T21" fmla="*/ 0 h 3"/>
                <a:gd name="T22" fmla="*/ 5 w 7"/>
                <a:gd name="T23" fmla="*/ 0 h 3"/>
                <a:gd name="T24" fmla="*/ 4 w 7"/>
                <a:gd name="T25" fmla="*/ 0 h 3"/>
                <a:gd name="T26" fmla="*/ 3 w 7"/>
                <a:gd name="T27" fmla="*/ 0 h 3"/>
                <a:gd name="T28" fmla="*/ 3 w 7"/>
                <a:gd name="T29" fmla="*/ 1 h 3"/>
                <a:gd name="T30" fmla="*/ 2 w 7"/>
                <a:gd name="T31" fmla="*/ 2 h 3"/>
                <a:gd name="T32" fmla="*/ 1 w 7"/>
                <a:gd name="T33" fmla="*/ 2 h 3"/>
                <a:gd name="T34" fmla="*/ 0 w 7"/>
                <a:gd name="T35" fmla="*/ 2 h 3"/>
                <a:gd name="T36" fmla="*/ 1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1" y="3"/>
                  </a:moveTo>
                  <a:cubicBezTo>
                    <a:pt x="1" y="3"/>
                    <a:pt x="1" y="2"/>
                    <a:pt x="2" y="2"/>
                  </a:cubicBezTo>
                  <a:cubicBezTo>
                    <a:pt x="2" y="2"/>
                    <a:pt x="2" y="2"/>
                    <a:pt x="3" y="3"/>
                  </a:cubicBezTo>
                  <a:cubicBezTo>
                    <a:pt x="3" y="3"/>
                    <a:pt x="3" y="3"/>
                    <a:pt x="4" y="3"/>
                  </a:cubicBezTo>
                  <a:cubicBezTo>
                    <a:pt x="4" y="3"/>
                    <a:pt x="4" y="3"/>
                    <a:pt x="5" y="3"/>
                  </a:cubicBezTo>
                  <a:cubicBezTo>
                    <a:pt x="5" y="3"/>
                    <a:pt x="6" y="3"/>
                    <a:pt x="6" y="3"/>
                  </a:cubicBezTo>
                  <a:cubicBezTo>
                    <a:pt x="6" y="3"/>
                    <a:pt x="7" y="3"/>
                    <a:pt x="7" y="2"/>
                  </a:cubicBezTo>
                  <a:cubicBezTo>
                    <a:pt x="7" y="2"/>
                    <a:pt x="7" y="2"/>
                    <a:pt x="7" y="1"/>
                  </a:cubicBezTo>
                  <a:cubicBezTo>
                    <a:pt x="7" y="1"/>
                    <a:pt x="7" y="1"/>
                    <a:pt x="7" y="1"/>
                  </a:cubicBezTo>
                  <a:cubicBezTo>
                    <a:pt x="6" y="1"/>
                    <a:pt x="6" y="1"/>
                    <a:pt x="6" y="1"/>
                  </a:cubicBezTo>
                  <a:cubicBezTo>
                    <a:pt x="6" y="1"/>
                    <a:pt x="6" y="1"/>
                    <a:pt x="5" y="0"/>
                  </a:cubicBezTo>
                  <a:cubicBezTo>
                    <a:pt x="5" y="0"/>
                    <a:pt x="5" y="0"/>
                    <a:pt x="5" y="0"/>
                  </a:cubicBezTo>
                  <a:cubicBezTo>
                    <a:pt x="5" y="0"/>
                    <a:pt x="4" y="0"/>
                    <a:pt x="4" y="0"/>
                  </a:cubicBezTo>
                  <a:cubicBezTo>
                    <a:pt x="4" y="0"/>
                    <a:pt x="4" y="0"/>
                    <a:pt x="3" y="0"/>
                  </a:cubicBezTo>
                  <a:cubicBezTo>
                    <a:pt x="3" y="0"/>
                    <a:pt x="3" y="1"/>
                    <a:pt x="3" y="1"/>
                  </a:cubicBezTo>
                  <a:cubicBezTo>
                    <a:pt x="3" y="1"/>
                    <a:pt x="2" y="1"/>
                    <a:pt x="2" y="2"/>
                  </a:cubicBezTo>
                  <a:cubicBezTo>
                    <a:pt x="1" y="2"/>
                    <a:pt x="1" y="1"/>
                    <a:pt x="1" y="2"/>
                  </a:cubicBezTo>
                  <a:cubicBezTo>
                    <a:pt x="0" y="2"/>
                    <a:pt x="0" y="2"/>
                    <a:pt x="0" y="2"/>
                  </a:cubicBezTo>
                  <a:cubicBezTo>
                    <a:pt x="0" y="2"/>
                    <a:pt x="0"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0" name="Freeform 191"/>
            <p:cNvSpPr>
              <a:spLocks/>
            </p:cNvSpPr>
            <p:nvPr/>
          </p:nvSpPr>
          <p:spPr bwMode="auto">
            <a:xfrm>
              <a:off x="2217739" y="869951"/>
              <a:ext cx="42863" cy="22225"/>
            </a:xfrm>
            <a:custGeom>
              <a:avLst/>
              <a:gdLst>
                <a:gd name="T0" fmla="*/ 3 w 4"/>
                <a:gd name="T1" fmla="*/ 1 h 2"/>
                <a:gd name="T2" fmla="*/ 4 w 4"/>
                <a:gd name="T3" fmla="*/ 1 h 2"/>
                <a:gd name="T4" fmla="*/ 4 w 4"/>
                <a:gd name="T5" fmla="*/ 0 h 2"/>
                <a:gd name="T6" fmla="*/ 3 w 4"/>
                <a:gd name="T7" fmla="*/ 0 h 2"/>
                <a:gd name="T8" fmla="*/ 3 w 4"/>
                <a:gd name="T9" fmla="*/ 0 h 2"/>
                <a:gd name="T10" fmla="*/ 2 w 4"/>
                <a:gd name="T11" fmla="*/ 0 h 2"/>
                <a:gd name="T12" fmla="*/ 0 w 4"/>
                <a:gd name="T13" fmla="*/ 0 h 2"/>
                <a:gd name="T14" fmla="*/ 0 w 4"/>
                <a:gd name="T15" fmla="*/ 0 h 2"/>
                <a:gd name="T16" fmla="*/ 0 w 4"/>
                <a:gd name="T17" fmla="*/ 1 h 2"/>
                <a:gd name="T18" fmla="*/ 0 w 4"/>
                <a:gd name="T19" fmla="*/ 1 h 2"/>
                <a:gd name="T20" fmla="*/ 1 w 4"/>
                <a:gd name="T21" fmla="*/ 2 h 2"/>
                <a:gd name="T22" fmla="*/ 2 w 4"/>
                <a:gd name="T23" fmla="*/ 1 h 2"/>
                <a:gd name="T24" fmla="*/ 3 w 4"/>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1"/>
                  </a:moveTo>
                  <a:cubicBezTo>
                    <a:pt x="3" y="1"/>
                    <a:pt x="4" y="1"/>
                    <a:pt x="4" y="1"/>
                  </a:cubicBezTo>
                  <a:cubicBezTo>
                    <a:pt x="4" y="1"/>
                    <a:pt x="4" y="0"/>
                    <a:pt x="4" y="0"/>
                  </a:cubicBezTo>
                  <a:cubicBezTo>
                    <a:pt x="4" y="0"/>
                    <a:pt x="3" y="0"/>
                    <a:pt x="3" y="0"/>
                  </a:cubicBezTo>
                  <a:cubicBezTo>
                    <a:pt x="3" y="0"/>
                    <a:pt x="3" y="0"/>
                    <a:pt x="3" y="0"/>
                  </a:cubicBezTo>
                  <a:cubicBezTo>
                    <a:pt x="2" y="0"/>
                    <a:pt x="2" y="0"/>
                    <a:pt x="2" y="0"/>
                  </a:cubicBezTo>
                  <a:cubicBezTo>
                    <a:pt x="1" y="0"/>
                    <a:pt x="1" y="0"/>
                    <a:pt x="0" y="0"/>
                  </a:cubicBezTo>
                  <a:cubicBezTo>
                    <a:pt x="0" y="0"/>
                    <a:pt x="0" y="0"/>
                    <a:pt x="0" y="0"/>
                  </a:cubicBezTo>
                  <a:cubicBezTo>
                    <a:pt x="0" y="0"/>
                    <a:pt x="0" y="0"/>
                    <a:pt x="0" y="1"/>
                  </a:cubicBezTo>
                  <a:cubicBezTo>
                    <a:pt x="0" y="1"/>
                    <a:pt x="0" y="1"/>
                    <a:pt x="0" y="1"/>
                  </a:cubicBezTo>
                  <a:cubicBezTo>
                    <a:pt x="0" y="2"/>
                    <a:pt x="1" y="2"/>
                    <a:pt x="1" y="2"/>
                  </a:cubicBezTo>
                  <a:cubicBezTo>
                    <a:pt x="2" y="2"/>
                    <a:pt x="2" y="1"/>
                    <a:pt x="2" y="1"/>
                  </a:cubicBezTo>
                  <a:cubicBezTo>
                    <a:pt x="2"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1" name="Freeform 192"/>
            <p:cNvSpPr>
              <a:spLocks/>
            </p:cNvSpPr>
            <p:nvPr/>
          </p:nvSpPr>
          <p:spPr bwMode="auto">
            <a:xfrm>
              <a:off x="2282827" y="827089"/>
              <a:ext cx="31750" cy="11113"/>
            </a:xfrm>
            <a:custGeom>
              <a:avLst/>
              <a:gdLst>
                <a:gd name="T0" fmla="*/ 1 w 3"/>
                <a:gd name="T1" fmla="*/ 0 h 1"/>
                <a:gd name="T2" fmla="*/ 1 w 3"/>
                <a:gd name="T3" fmla="*/ 0 h 1"/>
                <a:gd name="T4" fmla="*/ 0 w 3"/>
                <a:gd name="T5" fmla="*/ 1 h 1"/>
                <a:gd name="T6" fmla="*/ 1 w 3"/>
                <a:gd name="T7" fmla="*/ 1 h 1"/>
                <a:gd name="T8" fmla="*/ 2 w 3"/>
                <a:gd name="T9" fmla="*/ 1 h 1"/>
                <a:gd name="T10" fmla="*/ 3 w 3"/>
                <a:gd name="T11" fmla="*/ 0 h 1"/>
                <a:gd name="T12" fmla="*/ 3 w 3"/>
                <a:gd name="T13" fmla="*/ 0 h 1"/>
                <a:gd name="T14" fmla="*/ 2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cubicBezTo>
                    <a:pt x="1" y="0"/>
                    <a:pt x="1" y="0"/>
                    <a:pt x="1" y="0"/>
                  </a:cubicBezTo>
                  <a:cubicBezTo>
                    <a:pt x="0" y="0"/>
                    <a:pt x="0" y="1"/>
                    <a:pt x="0" y="1"/>
                  </a:cubicBezTo>
                  <a:cubicBezTo>
                    <a:pt x="1" y="1"/>
                    <a:pt x="1" y="1"/>
                    <a:pt x="1" y="1"/>
                  </a:cubicBezTo>
                  <a:cubicBezTo>
                    <a:pt x="1" y="1"/>
                    <a:pt x="2" y="1"/>
                    <a:pt x="2" y="1"/>
                  </a:cubicBezTo>
                  <a:cubicBezTo>
                    <a:pt x="2" y="1"/>
                    <a:pt x="2" y="1"/>
                    <a:pt x="3" y="0"/>
                  </a:cubicBezTo>
                  <a:cubicBezTo>
                    <a:pt x="3" y="0"/>
                    <a:pt x="3" y="0"/>
                    <a:pt x="3" y="0"/>
                  </a:cubicBezTo>
                  <a:cubicBezTo>
                    <a:pt x="3" y="0"/>
                    <a:pt x="3"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2" name="Freeform 193"/>
            <p:cNvSpPr>
              <a:spLocks/>
            </p:cNvSpPr>
            <p:nvPr/>
          </p:nvSpPr>
          <p:spPr bwMode="auto">
            <a:xfrm>
              <a:off x="2336802" y="762001"/>
              <a:ext cx="22225" cy="33338"/>
            </a:xfrm>
            <a:custGeom>
              <a:avLst/>
              <a:gdLst>
                <a:gd name="T0" fmla="*/ 1 w 2"/>
                <a:gd name="T1" fmla="*/ 2 h 3"/>
                <a:gd name="T2" fmla="*/ 1 w 2"/>
                <a:gd name="T3" fmla="*/ 2 h 3"/>
                <a:gd name="T4" fmla="*/ 2 w 2"/>
                <a:gd name="T5" fmla="*/ 2 h 3"/>
                <a:gd name="T6" fmla="*/ 2 w 2"/>
                <a:gd name="T7" fmla="*/ 2 h 3"/>
                <a:gd name="T8" fmla="*/ 2 w 2"/>
                <a:gd name="T9" fmla="*/ 1 h 3"/>
                <a:gd name="T10" fmla="*/ 1 w 2"/>
                <a:gd name="T11" fmla="*/ 0 h 3"/>
                <a:gd name="T12" fmla="*/ 0 w 2"/>
                <a:gd name="T13" fmla="*/ 1 h 3"/>
                <a:gd name="T14" fmla="*/ 0 w 2"/>
                <a:gd name="T15" fmla="*/ 2 h 3"/>
                <a:gd name="T16" fmla="*/ 1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2"/>
                  </a:moveTo>
                  <a:cubicBezTo>
                    <a:pt x="1" y="3"/>
                    <a:pt x="1" y="2"/>
                    <a:pt x="1" y="2"/>
                  </a:cubicBezTo>
                  <a:cubicBezTo>
                    <a:pt x="1" y="2"/>
                    <a:pt x="2" y="2"/>
                    <a:pt x="2" y="2"/>
                  </a:cubicBezTo>
                  <a:cubicBezTo>
                    <a:pt x="2" y="2"/>
                    <a:pt x="2" y="2"/>
                    <a:pt x="2" y="2"/>
                  </a:cubicBezTo>
                  <a:cubicBezTo>
                    <a:pt x="2" y="1"/>
                    <a:pt x="2" y="1"/>
                    <a:pt x="2" y="1"/>
                  </a:cubicBezTo>
                  <a:cubicBezTo>
                    <a:pt x="2" y="0"/>
                    <a:pt x="2" y="0"/>
                    <a:pt x="1" y="0"/>
                  </a:cubicBezTo>
                  <a:cubicBezTo>
                    <a:pt x="1" y="0"/>
                    <a:pt x="1" y="1"/>
                    <a:pt x="0" y="1"/>
                  </a:cubicBezTo>
                  <a:cubicBezTo>
                    <a:pt x="0" y="1"/>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3" name="Freeform 194"/>
            <p:cNvSpPr>
              <a:spLocks/>
            </p:cNvSpPr>
            <p:nvPr/>
          </p:nvSpPr>
          <p:spPr bwMode="auto">
            <a:xfrm>
              <a:off x="2325689" y="795339"/>
              <a:ext cx="33338" cy="31750"/>
            </a:xfrm>
            <a:custGeom>
              <a:avLst/>
              <a:gdLst>
                <a:gd name="T0" fmla="*/ 1 w 3"/>
                <a:gd name="T1" fmla="*/ 1 h 3"/>
                <a:gd name="T2" fmla="*/ 1 w 3"/>
                <a:gd name="T3" fmla="*/ 3 h 3"/>
                <a:gd name="T4" fmla="*/ 2 w 3"/>
                <a:gd name="T5" fmla="*/ 3 h 3"/>
                <a:gd name="T6" fmla="*/ 2 w 3"/>
                <a:gd name="T7" fmla="*/ 2 h 3"/>
                <a:gd name="T8" fmla="*/ 2 w 3"/>
                <a:gd name="T9" fmla="*/ 1 h 3"/>
                <a:gd name="T10" fmla="*/ 2 w 3"/>
                <a:gd name="T11" fmla="*/ 1 h 3"/>
                <a:gd name="T12" fmla="*/ 2 w 3"/>
                <a:gd name="T13" fmla="*/ 0 h 3"/>
                <a:gd name="T14" fmla="*/ 1 w 3"/>
                <a:gd name="T15" fmla="*/ 0 h 3"/>
                <a:gd name="T16" fmla="*/ 0 w 3"/>
                <a:gd name="T17" fmla="*/ 0 h 3"/>
                <a:gd name="T18" fmla="*/ 0 w 3"/>
                <a:gd name="T19" fmla="*/ 1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2"/>
                    <a:pt x="1" y="2"/>
                    <a:pt x="1" y="3"/>
                  </a:cubicBezTo>
                  <a:cubicBezTo>
                    <a:pt x="1" y="3"/>
                    <a:pt x="2" y="3"/>
                    <a:pt x="2" y="3"/>
                  </a:cubicBezTo>
                  <a:cubicBezTo>
                    <a:pt x="2" y="3"/>
                    <a:pt x="2" y="3"/>
                    <a:pt x="2" y="2"/>
                  </a:cubicBezTo>
                  <a:cubicBezTo>
                    <a:pt x="3" y="2"/>
                    <a:pt x="2" y="2"/>
                    <a:pt x="2" y="1"/>
                  </a:cubicBezTo>
                  <a:cubicBezTo>
                    <a:pt x="2" y="1"/>
                    <a:pt x="3" y="1"/>
                    <a:pt x="2" y="1"/>
                  </a:cubicBezTo>
                  <a:cubicBezTo>
                    <a:pt x="2" y="1"/>
                    <a:pt x="2" y="0"/>
                    <a:pt x="2" y="0"/>
                  </a:cubicBezTo>
                  <a:cubicBezTo>
                    <a:pt x="2" y="0"/>
                    <a:pt x="1" y="0"/>
                    <a:pt x="1" y="0"/>
                  </a:cubicBezTo>
                  <a:cubicBezTo>
                    <a:pt x="1" y="0"/>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4" name="Freeform 195"/>
            <p:cNvSpPr>
              <a:spLocks/>
            </p:cNvSpPr>
            <p:nvPr/>
          </p:nvSpPr>
          <p:spPr bwMode="auto">
            <a:xfrm>
              <a:off x="2260602" y="860426"/>
              <a:ext cx="141288" cy="74613"/>
            </a:xfrm>
            <a:custGeom>
              <a:avLst/>
              <a:gdLst>
                <a:gd name="T0" fmla="*/ 4 w 13"/>
                <a:gd name="T1" fmla="*/ 1 h 7"/>
                <a:gd name="T2" fmla="*/ 4 w 13"/>
                <a:gd name="T3" fmla="*/ 2 h 7"/>
                <a:gd name="T4" fmla="*/ 5 w 13"/>
                <a:gd name="T5" fmla="*/ 2 h 7"/>
                <a:gd name="T6" fmla="*/ 4 w 13"/>
                <a:gd name="T7" fmla="*/ 3 h 7"/>
                <a:gd name="T8" fmla="*/ 4 w 13"/>
                <a:gd name="T9" fmla="*/ 3 h 7"/>
                <a:gd name="T10" fmla="*/ 3 w 13"/>
                <a:gd name="T11" fmla="*/ 3 h 7"/>
                <a:gd name="T12" fmla="*/ 2 w 13"/>
                <a:gd name="T13" fmla="*/ 3 h 7"/>
                <a:gd name="T14" fmla="*/ 1 w 13"/>
                <a:gd name="T15" fmla="*/ 2 h 7"/>
                <a:gd name="T16" fmla="*/ 1 w 13"/>
                <a:gd name="T17" fmla="*/ 3 h 7"/>
                <a:gd name="T18" fmla="*/ 0 w 13"/>
                <a:gd name="T19" fmla="*/ 3 h 7"/>
                <a:gd name="T20" fmla="*/ 0 w 13"/>
                <a:gd name="T21" fmla="*/ 4 h 7"/>
                <a:gd name="T22" fmla="*/ 1 w 13"/>
                <a:gd name="T23" fmla="*/ 4 h 7"/>
                <a:gd name="T24" fmla="*/ 2 w 13"/>
                <a:gd name="T25" fmla="*/ 5 h 7"/>
                <a:gd name="T26" fmla="*/ 3 w 13"/>
                <a:gd name="T27" fmla="*/ 6 h 7"/>
                <a:gd name="T28" fmla="*/ 3 w 13"/>
                <a:gd name="T29" fmla="*/ 6 h 7"/>
                <a:gd name="T30" fmla="*/ 5 w 13"/>
                <a:gd name="T31" fmla="*/ 6 h 7"/>
                <a:gd name="T32" fmla="*/ 6 w 13"/>
                <a:gd name="T33" fmla="*/ 6 h 7"/>
                <a:gd name="T34" fmla="*/ 7 w 13"/>
                <a:gd name="T35" fmla="*/ 6 h 7"/>
                <a:gd name="T36" fmla="*/ 8 w 13"/>
                <a:gd name="T37" fmla="*/ 6 h 7"/>
                <a:gd name="T38" fmla="*/ 9 w 13"/>
                <a:gd name="T39" fmla="*/ 5 h 7"/>
                <a:gd name="T40" fmla="*/ 10 w 13"/>
                <a:gd name="T41" fmla="*/ 4 h 7"/>
                <a:gd name="T42" fmla="*/ 10 w 13"/>
                <a:gd name="T43" fmla="*/ 4 h 7"/>
                <a:gd name="T44" fmla="*/ 10 w 13"/>
                <a:gd name="T45" fmla="*/ 3 h 7"/>
                <a:gd name="T46" fmla="*/ 9 w 13"/>
                <a:gd name="T47" fmla="*/ 3 h 7"/>
                <a:gd name="T48" fmla="*/ 10 w 13"/>
                <a:gd name="T49" fmla="*/ 2 h 7"/>
                <a:gd name="T50" fmla="*/ 11 w 13"/>
                <a:gd name="T51" fmla="*/ 2 h 7"/>
                <a:gd name="T52" fmla="*/ 12 w 13"/>
                <a:gd name="T53" fmla="*/ 2 h 7"/>
                <a:gd name="T54" fmla="*/ 12 w 13"/>
                <a:gd name="T55" fmla="*/ 1 h 7"/>
                <a:gd name="T56" fmla="*/ 11 w 13"/>
                <a:gd name="T57" fmla="*/ 1 h 7"/>
                <a:gd name="T58" fmla="*/ 9 w 13"/>
                <a:gd name="T59" fmla="*/ 1 h 7"/>
                <a:gd name="T60" fmla="*/ 8 w 13"/>
                <a:gd name="T61" fmla="*/ 1 h 7"/>
                <a:gd name="T62" fmla="*/ 6 w 13"/>
                <a:gd name="T63" fmla="*/ 1 h 7"/>
                <a:gd name="T64" fmla="*/ 4 w 13"/>
                <a:gd name="T65" fmla="*/ 1 h 7"/>
                <a:gd name="T66" fmla="*/ 4 w 13"/>
                <a:gd name="T6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7">
                  <a:moveTo>
                    <a:pt x="4" y="1"/>
                  </a:moveTo>
                  <a:cubicBezTo>
                    <a:pt x="3" y="2"/>
                    <a:pt x="4" y="2"/>
                    <a:pt x="4" y="2"/>
                  </a:cubicBezTo>
                  <a:cubicBezTo>
                    <a:pt x="5" y="2"/>
                    <a:pt x="5" y="2"/>
                    <a:pt x="5" y="2"/>
                  </a:cubicBezTo>
                  <a:cubicBezTo>
                    <a:pt x="5" y="3"/>
                    <a:pt x="5" y="3"/>
                    <a:pt x="4" y="3"/>
                  </a:cubicBezTo>
                  <a:cubicBezTo>
                    <a:pt x="4" y="3"/>
                    <a:pt x="4" y="3"/>
                    <a:pt x="4" y="3"/>
                  </a:cubicBezTo>
                  <a:cubicBezTo>
                    <a:pt x="3" y="3"/>
                    <a:pt x="3" y="3"/>
                    <a:pt x="3" y="3"/>
                  </a:cubicBezTo>
                  <a:cubicBezTo>
                    <a:pt x="2" y="3"/>
                    <a:pt x="2" y="3"/>
                    <a:pt x="2" y="3"/>
                  </a:cubicBezTo>
                  <a:cubicBezTo>
                    <a:pt x="2" y="3"/>
                    <a:pt x="2" y="2"/>
                    <a:pt x="1" y="2"/>
                  </a:cubicBezTo>
                  <a:cubicBezTo>
                    <a:pt x="1" y="2"/>
                    <a:pt x="1" y="2"/>
                    <a:pt x="1" y="3"/>
                  </a:cubicBezTo>
                  <a:cubicBezTo>
                    <a:pt x="0" y="3"/>
                    <a:pt x="0" y="3"/>
                    <a:pt x="0" y="3"/>
                  </a:cubicBezTo>
                  <a:cubicBezTo>
                    <a:pt x="0" y="3"/>
                    <a:pt x="0" y="4"/>
                    <a:pt x="0" y="4"/>
                  </a:cubicBezTo>
                  <a:cubicBezTo>
                    <a:pt x="1" y="4"/>
                    <a:pt x="1" y="4"/>
                    <a:pt x="1" y="4"/>
                  </a:cubicBezTo>
                  <a:cubicBezTo>
                    <a:pt x="2" y="5"/>
                    <a:pt x="2" y="5"/>
                    <a:pt x="2" y="5"/>
                  </a:cubicBezTo>
                  <a:cubicBezTo>
                    <a:pt x="3" y="5"/>
                    <a:pt x="2" y="5"/>
                    <a:pt x="3" y="6"/>
                  </a:cubicBezTo>
                  <a:cubicBezTo>
                    <a:pt x="3" y="6"/>
                    <a:pt x="3" y="6"/>
                    <a:pt x="3" y="6"/>
                  </a:cubicBezTo>
                  <a:cubicBezTo>
                    <a:pt x="4" y="7"/>
                    <a:pt x="4" y="6"/>
                    <a:pt x="5" y="6"/>
                  </a:cubicBezTo>
                  <a:cubicBezTo>
                    <a:pt x="5" y="6"/>
                    <a:pt x="5" y="6"/>
                    <a:pt x="6" y="6"/>
                  </a:cubicBezTo>
                  <a:cubicBezTo>
                    <a:pt x="6" y="6"/>
                    <a:pt x="7" y="6"/>
                    <a:pt x="7" y="6"/>
                  </a:cubicBezTo>
                  <a:cubicBezTo>
                    <a:pt x="7" y="6"/>
                    <a:pt x="7" y="6"/>
                    <a:pt x="8" y="6"/>
                  </a:cubicBezTo>
                  <a:cubicBezTo>
                    <a:pt x="8" y="5"/>
                    <a:pt x="9" y="5"/>
                    <a:pt x="9" y="5"/>
                  </a:cubicBezTo>
                  <a:cubicBezTo>
                    <a:pt x="10" y="5"/>
                    <a:pt x="10" y="5"/>
                    <a:pt x="10" y="4"/>
                  </a:cubicBezTo>
                  <a:cubicBezTo>
                    <a:pt x="10" y="4"/>
                    <a:pt x="10" y="4"/>
                    <a:pt x="10" y="4"/>
                  </a:cubicBezTo>
                  <a:cubicBezTo>
                    <a:pt x="10" y="3"/>
                    <a:pt x="10" y="3"/>
                    <a:pt x="10" y="3"/>
                  </a:cubicBezTo>
                  <a:cubicBezTo>
                    <a:pt x="10" y="3"/>
                    <a:pt x="9" y="3"/>
                    <a:pt x="9" y="3"/>
                  </a:cubicBezTo>
                  <a:cubicBezTo>
                    <a:pt x="9" y="3"/>
                    <a:pt x="10" y="3"/>
                    <a:pt x="10" y="2"/>
                  </a:cubicBezTo>
                  <a:cubicBezTo>
                    <a:pt x="10" y="2"/>
                    <a:pt x="11" y="2"/>
                    <a:pt x="11" y="2"/>
                  </a:cubicBezTo>
                  <a:cubicBezTo>
                    <a:pt x="12" y="2"/>
                    <a:pt x="12" y="2"/>
                    <a:pt x="12" y="2"/>
                  </a:cubicBezTo>
                  <a:cubicBezTo>
                    <a:pt x="12" y="1"/>
                    <a:pt x="13" y="1"/>
                    <a:pt x="12" y="1"/>
                  </a:cubicBezTo>
                  <a:cubicBezTo>
                    <a:pt x="12" y="0"/>
                    <a:pt x="11" y="1"/>
                    <a:pt x="11" y="1"/>
                  </a:cubicBezTo>
                  <a:cubicBezTo>
                    <a:pt x="10" y="1"/>
                    <a:pt x="10" y="1"/>
                    <a:pt x="9" y="1"/>
                  </a:cubicBezTo>
                  <a:cubicBezTo>
                    <a:pt x="9" y="1"/>
                    <a:pt x="8" y="1"/>
                    <a:pt x="8" y="1"/>
                  </a:cubicBezTo>
                  <a:cubicBezTo>
                    <a:pt x="7" y="1"/>
                    <a:pt x="7" y="1"/>
                    <a:pt x="6" y="1"/>
                  </a:cubicBezTo>
                  <a:cubicBezTo>
                    <a:pt x="5" y="1"/>
                    <a:pt x="5" y="1"/>
                    <a:pt x="4" y="1"/>
                  </a:cubicBezTo>
                  <a:cubicBezTo>
                    <a:pt x="4" y="1"/>
                    <a:pt x="4" y="1"/>
                    <a:pt x="4"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5" name="Freeform 196"/>
            <p:cNvSpPr>
              <a:spLocks/>
            </p:cNvSpPr>
            <p:nvPr/>
          </p:nvSpPr>
          <p:spPr bwMode="auto">
            <a:xfrm>
              <a:off x="2379664" y="730251"/>
              <a:ext cx="96838" cy="53975"/>
            </a:xfrm>
            <a:custGeom>
              <a:avLst/>
              <a:gdLst>
                <a:gd name="T0" fmla="*/ 1 w 9"/>
                <a:gd name="T1" fmla="*/ 3 h 5"/>
                <a:gd name="T2" fmla="*/ 2 w 9"/>
                <a:gd name="T3" fmla="*/ 3 h 5"/>
                <a:gd name="T4" fmla="*/ 4 w 9"/>
                <a:gd name="T5" fmla="*/ 3 h 5"/>
                <a:gd name="T6" fmla="*/ 5 w 9"/>
                <a:gd name="T7" fmla="*/ 3 h 5"/>
                <a:gd name="T8" fmla="*/ 6 w 9"/>
                <a:gd name="T9" fmla="*/ 4 h 5"/>
                <a:gd name="T10" fmla="*/ 6 w 9"/>
                <a:gd name="T11" fmla="*/ 5 h 5"/>
                <a:gd name="T12" fmla="*/ 7 w 9"/>
                <a:gd name="T13" fmla="*/ 4 h 5"/>
                <a:gd name="T14" fmla="*/ 8 w 9"/>
                <a:gd name="T15" fmla="*/ 3 h 5"/>
                <a:gd name="T16" fmla="*/ 9 w 9"/>
                <a:gd name="T17" fmla="*/ 3 h 5"/>
                <a:gd name="T18" fmla="*/ 9 w 9"/>
                <a:gd name="T19" fmla="*/ 2 h 5"/>
                <a:gd name="T20" fmla="*/ 8 w 9"/>
                <a:gd name="T21" fmla="*/ 1 h 5"/>
                <a:gd name="T22" fmla="*/ 7 w 9"/>
                <a:gd name="T23" fmla="*/ 1 h 5"/>
                <a:gd name="T24" fmla="*/ 6 w 9"/>
                <a:gd name="T25" fmla="*/ 1 h 5"/>
                <a:gd name="T26" fmla="*/ 5 w 9"/>
                <a:gd name="T27" fmla="*/ 1 h 5"/>
                <a:gd name="T28" fmla="*/ 3 w 9"/>
                <a:gd name="T29" fmla="*/ 0 h 5"/>
                <a:gd name="T30" fmla="*/ 2 w 9"/>
                <a:gd name="T31" fmla="*/ 1 h 5"/>
                <a:gd name="T32" fmla="*/ 1 w 9"/>
                <a:gd name="T33" fmla="*/ 1 h 5"/>
                <a:gd name="T34" fmla="*/ 1 w 9"/>
                <a:gd name="T35" fmla="*/ 2 h 5"/>
                <a:gd name="T36" fmla="*/ 0 w 9"/>
                <a:gd name="T37" fmla="*/ 2 h 5"/>
                <a:gd name="T38" fmla="*/ 1 w 9"/>
                <a:gd name="T3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5">
                  <a:moveTo>
                    <a:pt x="1" y="3"/>
                  </a:moveTo>
                  <a:cubicBezTo>
                    <a:pt x="1" y="3"/>
                    <a:pt x="2" y="3"/>
                    <a:pt x="2" y="3"/>
                  </a:cubicBezTo>
                  <a:cubicBezTo>
                    <a:pt x="3" y="3"/>
                    <a:pt x="3" y="3"/>
                    <a:pt x="4" y="3"/>
                  </a:cubicBezTo>
                  <a:cubicBezTo>
                    <a:pt x="4" y="3"/>
                    <a:pt x="5" y="2"/>
                    <a:pt x="5" y="3"/>
                  </a:cubicBezTo>
                  <a:cubicBezTo>
                    <a:pt x="6" y="3"/>
                    <a:pt x="6" y="4"/>
                    <a:pt x="6" y="4"/>
                  </a:cubicBezTo>
                  <a:cubicBezTo>
                    <a:pt x="6" y="4"/>
                    <a:pt x="6" y="4"/>
                    <a:pt x="6" y="5"/>
                  </a:cubicBezTo>
                  <a:cubicBezTo>
                    <a:pt x="6" y="5"/>
                    <a:pt x="7" y="4"/>
                    <a:pt x="7" y="4"/>
                  </a:cubicBezTo>
                  <a:cubicBezTo>
                    <a:pt x="7" y="4"/>
                    <a:pt x="8" y="4"/>
                    <a:pt x="8" y="3"/>
                  </a:cubicBezTo>
                  <a:cubicBezTo>
                    <a:pt x="8" y="3"/>
                    <a:pt x="8" y="3"/>
                    <a:pt x="9" y="3"/>
                  </a:cubicBezTo>
                  <a:cubicBezTo>
                    <a:pt x="9" y="3"/>
                    <a:pt x="9" y="2"/>
                    <a:pt x="9" y="2"/>
                  </a:cubicBezTo>
                  <a:cubicBezTo>
                    <a:pt x="9" y="2"/>
                    <a:pt x="8" y="1"/>
                    <a:pt x="8" y="1"/>
                  </a:cubicBezTo>
                  <a:cubicBezTo>
                    <a:pt x="8" y="1"/>
                    <a:pt x="7" y="1"/>
                    <a:pt x="7" y="1"/>
                  </a:cubicBezTo>
                  <a:cubicBezTo>
                    <a:pt x="7" y="1"/>
                    <a:pt x="6" y="1"/>
                    <a:pt x="6" y="1"/>
                  </a:cubicBezTo>
                  <a:cubicBezTo>
                    <a:pt x="5" y="1"/>
                    <a:pt x="5" y="1"/>
                    <a:pt x="5" y="1"/>
                  </a:cubicBezTo>
                  <a:cubicBezTo>
                    <a:pt x="4" y="0"/>
                    <a:pt x="4" y="0"/>
                    <a:pt x="3" y="0"/>
                  </a:cubicBezTo>
                  <a:cubicBezTo>
                    <a:pt x="3" y="0"/>
                    <a:pt x="2" y="0"/>
                    <a:pt x="2" y="1"/>
                  </a:cubicBezTo>
                  <a:cubicBezTo>
                    <a:pt x="2" y="1"/>
                    <a:pt x="2" y="1"/>
                    <a:pt x="1" y="1"/>
                  </a:cubicBezTo>
                  <a:cubicBezTo>
                    <a:pt x="1" y="2"/>
                    <a:pt x="1" y="2"/>
                    <a:pt x="1" y="2"/>
                  </a:cubicBezTo>
                  <a:cubicBezTo>
                    <a:pt x="0" y="2"/>
                    <a:pt x="0" y="2"/>
                    <a:pt x="0" y="2"/>
                  </a:cubicBezTo>
                  <a:cubicBezTo>
                    <a:pt x="0" y="3"/>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6" name="Freeform 197"/>
            <p:cNvSpPr>
              <a:spLocks/>
            </p:cNvSpPr>
            <p:nvPr/>
          </p:nvSpPr>
          <p:spPr bwMode="auto">
            <a:xfrm>
              <a:off x="2368552" y="795339"/>
              <a:ext cx="87313" cy="42863"/>
            </a:xfrm>
            <a:custGeom>
              <a:avLst/>
              <a:gdLst>
                <a:gd name="T0" fmla="*/ 0 w 8"/>
                <a:gd name="T1" fmla="*/ 3 h 4"/>
                <a:gd name="T2" fmla="*/ 0 w 8"/>
                <a:gd name="T3" fmla="*/ 4 h 4"/>
                <a:gd name="T4" fmla="*/ 1 w 8"/>
                <a:gd name="T5" fmla="*/ 4 h 4"/>
                <a:gd name="T6" fmla="*/ 3 w 8"/>
                <a:gd name="T7" fmla="*/ 4 h 4"/>
                <a:gd name="T8" fmla="*/ 4 w 8"/>
                <a:gd name="T9" fmla="*/ 4 h 4"/>
                <a:gd name="T10" fmla="*/ 5 w 8"/>
                <a:gd name="T11" fmla="*/ 3 h 4"/>
                <a:gd name="T12" fmla="*/ 5 w 8"/>
                <a:gd name="T13" fmla="*/ 3 h 4"/>
                <a:gd name="T14" fmla="*/ 7 w 8"/>
                <a:gd name="T15" fmla="*/ 2 h 4"/>
                <a:gd name="T16" fmla="*/ 7 w 8"/>
                <a:gd name="T17" fmla="*/ 1 h 4"/>
                <a:gd name="T18" fmla="*/ 8 w 8"/>
                <a:gd name="T19" fmla="*/ 1 h 4"/>
                <a:gd name="T20" fmla="*/ 7 w 8"/>
                <a:gd name="T21" fmla="*/ 0 h 4"/>
                <a:gd name="T22" fmla="*/ 6 w 8"/>
                <a:gd name="T23" fmla="*/ 1 h 4"/>
                <a:gd name="T24" fmla="*/ 6 w 8"/>
                <a:gd name="T25" fmla="*/ 1 h 4"/>
                <a:gd name="T26" fmla="*/ 5 w 8"/>
                <a:gd name="T27" fmla="*/ 0 h 4"/>
                <a:gd name="T28" fmla="*/ 4 w 8"/>
                <a:gd name="T29" fmla="*/ 0 h 4"/>
                <a:gd name="T30" fmla="*/ 3 w 8"/>
                <a:gd name="T31" fmla="*/ 0 h 4"/>
                <a:gd name="T32" fmla="*/ 2 w 8"/>
                <a:gd name="T33" fmla="*/ 0 h 4"/>
                <a:gd name="T34" fmla="*/ 1 w 8"/>
                <a:gd name="T35" fmla="*/ 1 h 4"/>
                <a:gd name="T36" fmla="*/ 1 w 8"/>
                <a:gd name="T37" fmla="*/ 1 h 4"/>
                <a:gd name="T38" fmla="*/ 0 w 8"/>
                <a:gd name="T39" fmla="*/ 2 h 4"/>
                <a:gd name="T40" fmla="*/ 0 w 8"/>
                <a:gd name="T41" fmla="*/ 3 h 4"/>
                <a:gd name="T42" fmla="*/ 0 w 8"/>
                <a:gd name="T4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4">
                  <a:moveTo>
                    <a:pt x="0" y="3"/>
                  </a:moveTo>
                  <a:cubicBezTo>
                    <a:pt x="1" y="3"/>
                    <a:pt x="0" y="4"/>
                    <a:pt x="0" y="4"/>
                  </a:cubicBezTo>
                  <a:cubicBezTo>
                    <a:pt x="0" y="4"/>
                    <a:pt x="1" y="4"/>
                    <a:pt x="1" y="4"/>
                  </a:cubicBezTo>
                  <a:cubicBezTo>
                    <a:pt x="2" y="4"/>
                    <a:pt x="2" y="4"/>
                    <a:pt x="3" y="4"/>
                  </a:cubicBezTo>
                  <a:cubicBezTo>
                    <a:pt x="3" y="4"/>
                    <a:pt x="4" y="4"/>
                    <a:pt x="4" y="4"/>
                  </a:cubicBezTo>
                  <a:cubicBezTo>
                    <a:pt x="4" y="4"/>
                    <a:pt x="4" y="3"/>
                    <a:pt x="5" y="3"/>
                  </a:cubicBezTo>
                  <a:cubicBezTo>
                    <a:pt x="5" y="3"/>
                    <a:pt x="5" y="3"/>
                    <a:pt x="5" y="3"/>
                  </a:cubicBezTo>
                  <a:cubicBezTo>
                    <a:pt x="6" y="3"/>
                    <a:pt x="6" y="3"/>
                    <a:pt x="7" y="2"/>
                  </a:cubicBezTo>
                  <a:cubicBezTo>
                    <a:pt x="7" y="2"/>
                    <a:pt x="7" y="2"/>
                    <a:pt x="7" y="1"/>
                  </a:cubicBezTo>
                  <a:cubicBezTo>
                    <a:pt x="8" y="1"/>
                    <a:pt x="8" y="1"/>
                    <a:pt x="8" y="1"/>
                  </a:cubicBezTo>
                  <a:cubicBezTo>
                    <a:pt x="8" y="0"/>
                    <a:pt x="7" y="0"/>
                    <a:pt x="7" y="0"/>
                  </a:cubicBezTo>
                  <a:cubicBezTo>
                    <a:pt x="6" y="0"/>
                    <a:pt x="6" y="1"/>
                    <a:pt x="6" y="1"/>
                  </a:cubicBezTo>
                  <a:cubicBezTo>
                    <a:pt x="6" y="1"/>
                    <a:pt x="6" y="1"/>
                    <a:pt x="6" y="1"/>
                  </a:cubicBezTo>
                  <a:cubicBezTo>
                    <a:pt x="5" y="1"/>
                    <a:pt x="5" y="0"/>
                    <a:pt x="5" y="0"/>
                  </a:cubicBezTo>
                  <a:cubicBezTo>
                    <a:pt x="5" y="0"/>
                    <a:pt x="5" y="0"/>
                    <a:pt x="4" y="0"/>
                  </a:cubicBezTo>
                  <a:cubicBezTo>
                    <a:pt x="4" y="0"/>
                    <a:pt x="3" y="0"/>
                    <a:pt x="3" y="0"/>
                  </a:cubicBezTo>
                  <a:cubicBezTo>
                    <a:pt x="2" y="0"/>
                    <a:pt x="2" y="0"/>
                    <a:pt x="2" y="0"/>
                  </a:cubicBezTo>
                  <a:cubicBezTo>
                    <a:pt x="1" y="1"/>
                    <a:pt x="1" y="1"/>
                    <a:pt x="1" y="1"/>
                  </a:cubicBezTo>
                  <a:cubicBezTo>
                    <a:pt x="1" y="1"/>
                    <a:pt x="1" y="1"/>
                    <a:pt x="1" y="1"/>
                  </a:cubicBezTo>
                  <a:cubicBezTo>
                    <a:pt x="1" y="1"/>
                    <a:pt x="0" y="1"/>
                    <a:pt x="0" y="2"/>
                  </a:cubicBezTo>
                  <a:cubicBezTo>
                    <a:pt x="0" y="2"/>
                    <a:pt x="0" y="2"/>
                    <a:pt x="0" y="3"/>
                  </a:cubicBezTo>
                  <a:cubicBezTo>
                    <a:pt x="0" y="3"/>
                    <a:pt x="0" y="3"/>
                    <a:pt x="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7" name="Freeform 198"/>
            <p:cNvSpPr>
              <a:spLocks/>
            </p:cNvSpPr>
            <p:nvPr/>
          </p:nvSpPr>
          <p:spPr bwMode="auto">
            <a:xfrm>
              <a:off x="2444752" y="827089"/>
              <a:ext cx="53975" cy="22225"/>
            </a:xfrm>
            <a:custGeom>
              <a:avLst/>
              <a:gdLst>
                <a:gd name="T0" fmla="*/ 2 w 5"/>
                <a:gd name="T1" fmla="*/ 2 h 2"/>
                <a:gd name="T2" fmla="*/ 4 w 5"/>
                <a:gd name="T3" fmla="*/ 1 h 2"/>
                <a:gd name="T4" fmla="*/ 4 w 5"/>
                <a:gd name="T5" fmla="*/ 1 h 2"/>
                <a:gd name="T6" fmla="*/ 5 w 5"/>
                <a:gd name="T7" fmla="*/ 1 h 2"/>
                <a:gd name="T8" fmla="*/ 4 w 5"/>
                <a:gd name="T9" fmla="*/ 0 h 2"/>
                <a:gd name="T10" fmla="*/ 4 w 5"/>
                <a:gd name="T11" fmla="*/ 0 h 2"/>
                <a:gd name="T12" fmla="*/ 3 w 5"/>
                <a:gd name="T13" fmla="*/ 0 h 2"/>
                <a:gd name="T14" fmla="*/ 1 w 5"/>
                <a:gd name="T15" fmla="*/ 0 h 2"/>
                <a:gd name="T16" fmla="*/ 0 w 5"/>
                <a:gd name="T17" fmla="*/ 0 h 2"/>
                <a:gd name="T18" fmla="*/ 0 w 5"/>
                <a:gd name="T19" fmla="*/ 1 h 2"/>
                <a:gd name="T20" fmla="*/ 0 w 5"/>
                <a:gd name="T21" fmla="*/ 1 h 2"/>
                <a:gd name="T22" fmla="*/ 1 w 5"/>
                <a:gd name="T23" fmla="*/ 2 h 2"/>
                <a:gd name="T24" fmla="*/ 2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2"/>
                  </a:moveTo>
                  <a:cubicBezTo>
                    <a:pt x="3" y="2"/>
                    <a:pt x="3" y="2"/>
                    <a:pt x="4" y="1"/>
                  </a:cubicBezTo>
                  <a:cubicBezTo>
                    <a:pt x="4" y="1"/>
                    <a:pt x="4" y="1"/>
                    <a:pt x="4" y="1"/>
                  </a:cubicBezTo>
                  <a:cubicBezTo>
                    <a:pt x="4" y="1"/>
                    <a:pt x="5" y="1"/>
                    <a:pt x="5" y="1"/>
                  </a:cubicBezTo>
                  <a:cubicBezTo>
                    <a:pt x="5" y="0"/>
                    <a:pt x="5" y="0"/>
                    <a:pt x="4" y="0"/>
                  </a:cubicBezTo>
                  <a:cubicBezTo>
                    <a:pt x="4" y="0"/>
                    <a:pt x="4" y="0"/>
                    <a:pt x="4" y="0"/>
                  </a:cubicBezTo>
                  <a:cubicBezTo>
                    <a:pt x="3" y="0"/>
                    <a:pt x="3" y="0"/>
                    <a:pt x="3" y="0"/>
                  </a:cubicBezTo>
                  <a:cubicBezTo>
                    <a:pt x="2" y="0"/>
                    <a:pt x="2" y="0"/>
                    <a:pt x="1" y="0"/>
                  </a:cubicBezTo>
                  <a:cubicBezTo>
                    <a:pt x="1" y="0"/>
                    <a:pt x="1" y="0"/>
                    <a:pt x="0" y="0"/>
                  </a:cubicBezTo>
                  <a:cubicBezTo>
                    <a:pt x="0" y="0"/>
                    <a:pt x="0" y="0"/>
                    <a:pt x="0" y="1"/>
                  </a:cubicBezTo>
                  <a:cubicBezTo>
                    <a:pt x="0" y="1"/>
                    <a:pt x="0" y="1"/>
                    <a:pt x="0" y="1"/>
                  </a:cubicBezTo>
                  <a:cubicBezTo>
                    <a:pt x="0" y="2"/>
                    <a:pt x="1" y="2"/>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8" name="Freeform 199"/>
            <p:cNvSpPr>
              <a:spLocks/>
            </p:cNvSpPr>
            <p:nvPr/>
          </p:nvSpPr>
          <p:spPr bwMode="auto">
            <a:xfrm>
              <a:off x="2390777" y="860426"/>
              <a:ext cx="130175" cy="53975"/>
            </a:xfrm>
            <a:custGeom>
              <a:avLst/>
              <a:gdLst>
                <a:gd name="T0" fmla="*/ 3 w 12"/>
                <a:gd name="T1" fmla="*/ 1 h 5"/>
                <a:gd name="T2" fmla="*/ 2 w 12"/>
                <a:gd name="T3" fmla="*/ 1 h 5"/>
                <a:gd name="T4" fmla="*/ 2 w 12"/>
                <a:gd name="T5" fmla="*/ 2 h 5"/>
                <a:gd name="T6" fmla="*/ 1 w 12"/>
                <a:gd name="T7" fmla="*/ 2 h 5"/>
                <a:gd name="T8" fmla="*/ 0 w 12"/>
                <a:gd name="T9" fmla="*/ 3 h 5"/>
                <a:gd name="T10" fmla="*/ 0 w 12"/>
                <a:gd name="T11" fmla="*/ 4 h 5"/>
                <a:gd name="T12" fmla="*/ 0 w 12"/>
                <a:gd name="T13" fmla="*/ 5 h 5"/>
                <a:gd name="T14" fmla="*/ 1 w 12"/>
                <a:gd name="T15" fmla="*/ 5 h 5"/>
                <a:gd name="T16" fmla="*/ 2 w 12"/>
                <a:gd name="T17" fmla="*/ 5 h 5"/>
                <a:gd name="T18" fmla="*/ 3 w 12"/>
                <a:gd name="T19" fmla="*/ 4 h 5"/>
                <a:gd name="T20" fmla="*/ 3 w 12"/>
                <a:gd name="T21" fmla="*/ 4 h 5"/>
                <a:gd name="T22" fmla="*/ 4 w 12"/>
                <a:gd name="T23" fmla="*/ 3 h 5"/>
                <a:gd name="T24" fmla="*/ 5 w 12"/>
                <a:gd name="T25" fmla="*/ 3 h 5"/>
                <a:gd name="T26" fmla="*/ 6 w 12"/>
                <a:gd name="T27" fmla="*/ 3 h 5"/>
                <a:gd name="T28" fmla="*/ 7 w 12"/>
                <a:gd name="T29" fmla="*/ 3 h 5"/>
                <a:gd name="T30" fmla="*/ 8 w 12"/>
                <a:gd name="T31" fmla="*/ 3 h 5"/>
                <a:gd name="T32" fmla="*/ 9 w 12"/>
                <a:gd name="T33" fmla="*/ 2 h 5"/>
                <a:gd name="T34" fmla="*/ 10 w 12"/>
                <a:gd name="T35" fmla="*/ 2 h 5"/>
                <a:gd name="T36" fmla="*/ 11 w 12"/>
                <a:gd name="T37" fmla="*/ 1 h 5"/>
                <a:gd name="T38" fmla="*/ 12 w 12"/>
                <a:gd name="T39" fmla="*/ 0 h 5"/>
                <a:gd name="T40" fmla="*/ 12 w 12"/>
                <a:gd name="T41" fmla="*/ 0 h 5"/>
                <a:gd name="T42" fmla="*/ 11 w 12"/>
                <a:gd name="T43" fmla="*/ 0 h 5"/>
                <a:gd name="T44" fmla="*/ 10 w 12"/>
                <a:gd name="T45" fmla="*/ 0 h 5"/>
                <a:gd name="T46" fmla="*/ 9 w 12"/>
                <a:gd name="T47" fmla="*/ 0 h 5"/>
                <a:gd name="T48" fmla="*/ 8 w 12"/>
                <a:gd name="T49" fmla="*/ 0 h 5"/>
                <a:gd name="T50" fmla="*/ 6 w 12"/>
                <a:gd name="T51" fmla="*/ 0 h 5"/>
                <a:gd name="T52" fmla="*/ 5 w 12"/>
                <a:gd name="T53" fmla="*/ 0 h 5"/>
                <a:gd name="T54" fmla="*/ 3 w 12"/>
                <a:gd name="T5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5">
                  <a:moveTo>
                    <a:pt x="3" y="1"/>
                  </a:moveTo>
                  <a:cubicBezTo>
                    <a:pt x="3" y="1"/>
                    <a:pt x="3" y="1"/>
                    <a:pt x="2" y="1"/>
                  </a:cubicBezTo>
                  <a:cubicBezTo>
                    <a:pt x="2" y="1"/>
                    <a:pt x="2" y="2"/>
                    <a:pt x="2" y="2"/>
                  </a:cubicBezTo>
                  <a:cubicBezTo>
                    <a:pt x="1" y="2"/>
                    <a:pt x="1" y="2"/>
                    <a:pt x="1" y="2"/>
                  </a:cubicBezTo>
                  <a:cubicBezTo>
                    <a:pt x="0" y="2"/>
                    <a:pt x="1" y="3"/>
                    <a:pt x="0" y="3"/>
                  </a:cubicBezTo>
                  <a:cubicBezTo>
                    <a:pt x="0" y="4"/>
                    <a:pt x="0" y="4"/>
                    <a:pt x="0" y="4"/>
                  </a:cubicBezTo>
                  <a:cubicBezTo>
                    <a:pt x="0" y="4"/>
                    <a:pt x="0" y="5"/>
                    <a:pt x="0" y="5"/>
                  </a:cubicBezTo>
                  <a:cubicBezTo>
                    <a:pt x="1" y="5"/>
                    <a:pt x="1" y="5"/>
                    <a:pt x="1" y="5"/>
                  </a:cubicBezTo>
                  <a:cubicBezTo>
                    <a:pt x="2" y="5"/>
                    <a:pt x="2" y="5"/>
                    <a:pt x="2" y="5"/>
                  </a:cubicBezTo>
                  <a:cubicBezTo>
                    <a:pt x="3" y="5"/>
                    <a:pt x="3" y="5"/>
                    <a:pt x="3" y="4"/>
                  </a:cubicBezTo>
                  <a:cubicBezTo>
                    <a:pt x="3" y="4"/>
                    <a:pt x="3" y="4"/>
                    <a:pt x="3" y="4"/>
                  </a:cubicBezTo>
                  <a:cubicBezTo>
                    <a:pt x="4" y="3"/>
                    <a:pt x="4" y="3"/>
                    <a:pt x="4" y="3"/>
                  </a:cubicBezTo>
                  <a:cubicBezTo>
                    <a:pt x="4" y="3"/>
                    <a:pt x="4" y="3"/>
                    <a:pt x="5" y="3"/>
                  </a:cubicBezTo>
                  <a:cubicBezTo>
                    <a:pt x="5" y="3"/>
                    <a:pt x="5" y="3"/>
                    <a:pt x="6" y="3"/>
                  </a:cubicBezTo>
                  <a:cubicBezTo>
                    <a:pt x="6" y="3"/>
                    <a:pt x="6" y="3"/>
                    <a:pt x="7" y="3"/>
                  </a:cubicBezTo>
                  <a:cubicBezTo>
                    <a:pt x="7" y="3"/>
                    <a:pt x="7" y="3"/>
                    <a:pt x="8" y="3"/>
                  </a:cubicBezTo>
                  <a:cubicBezTo>
                    <a:pt x="8" y="3"/>
                    <a:pt x="8" y="3"/>
                    <a:pt x="9" y="2"/>
                  </a:cubicBezTo>
                  <a:cubicBezTo>
                    <a:pt x="9" y="2"/>
                    <a:pt x="9" y="2"/>
                    <a:pt x="10" y="2"/>
                  </a:cubicBezTo>
                  <a:cubicBezTo>
                    <a:pt x="10" y="2"/>
                    <a:pt x="11" y="2"/>
                    <a:pt x="11" y="1"/>
                  </a:cubicBezTo>
                  <a:cubicBezTo>
                    <a:pt x="12" y="1"/>
                    <a:pt x="12" y="1"/>
                    <a:pt x="12" y="0"/>
                  </a:cubicBezTo>
                  <a:cubicBezTo>
                    <a:pt x="12" y="0"/>
                    <a:pt x="12" y="0"/>
                    <a:pt x="12" y="0"/>
                  </a:cubicBezTo>
                  <a:cubicBezTo>
                    <a:pt x="11" y="0"/>
                    <a:pt x="11" y="0"/>
                    <a:pt x="11" y="0"/>
                  </a:cubicBezTo>
                  <a:cubicBezTo>
                    <a:pt x="10" y="0"/>
                    <a:pt x="10" y="0"/>
                    <a:pt x="10" y="0"/>
                  </a:cubicBezTo>
                  <a:cubicBezTo>
                    <a:pt x="9" y="0"/>
                    <a:pt x="9" y="0"/>
                    <a:pt x="9" y="0"/>
                  </a:cubicBezTo>
                  <a:cubicBezTo>
                    <a:pt x="8" y="0"/>
                    <a:pt x="8" y="0"/>
                    <a:pt x="8" y="0"/>
                  </a:cubicBezTo>
                  <a:cubicBezTo>
                    <a:pt x="7" y="0"/>
                    <a:pt x="7" y="0"/>
                    <a:pt x="6" y="0"/>
                  </a:cubicBezTo>
                  <a:cubicBezTo>
                    <a:pt x="5" y="0"/>
                    <a:pt x="5" y="0"/>
                    <a:pt x="5" y="0"/>
                  </a:cubicBezTo>
                  <a:cubicBezTo>
                    <a:pt x="4" y="1"/>
                    <a:pt x="4"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09" name="Freeform 200"/>
            <p:cNvSpPr>
              <a:spLocks/>
            </p:cNvSpPr>
            <p:nvPr/>
          </p:nvSpPr>
          <p:spPr bwMode="auto">
            <a:xfrm>
              <a:off x="2498727" y="750889"/>
              <a:ext cx="53975" cy="22225"/>
            </a:xfrm>
            <a:custGeom>
              <a:avLst/>
              <a:gdLst>
                <a:gd name="T0" fmla="*/ 1 w 5"/>
                <a:gd name="T1" fmla="*/ 1 h 2"/>
                <a:gd name="T2" fmla="*/ 2 w 5"/>
                <a:gd name="T3" fmla="*/ 1 h 2"/>
                <a:gd name="T4" fmla="*/ 2 w 5"/>
                <a:gd name="T5" fmla="*/ 1 h 2"/>
                <a:gd name="T6" fmla="*/ 4 w 5"/>
                <a:gd name="T7" fmla="*/ 1 h 2"/>
                <a:gd name="T8" fmla="*/ 5 w 5"/>
                <a:gd name="T9" fmla="*/ 1 h 2"/>
                <a:gd name="T10" fmla="*/ 5 w 5"/>
                <a:gd name="T11" fmla="*/ 1 h 2"/>
                <a:gd name="T12" fmla="*/ 5 w 5"/>
                <a:gd name="T13" fmla="*/ 0 h 2"/>
                <a:gd name="T14" fmla="*/ 4 w 5"/>
                <a:gd name="T15" fmla="*/ 0 h 2"/>
                <a:gd name="T16" fmla="*/ 3 w 5"/>
                <a:gd name="T17" fmla="*/ 0 h 2"/>
                <a:gd name="T18" fmla="*/ 2 w 5"/>
                <a:gd name="T19" fmla="*/ 0 h 2"/>
                <a:gd name="T20" fmla="*/ 1 w 5"/>
                <a:gd name="T21" fmla="*/ 0 h 2"/>
                <a:gd name="T22" fmla="*/ 1 w 5"/>
                <a:gd name="T23" fmla="*/ 0 h 2"/>
                <a:gd name="T24" fmla="*/ 1 w 5"/>
                <a:gd name="T25" fmla="*/ 1 h 2"/>
                <a:gd name="T26" fmla="*/ 1 w 5"/>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1" y="1"/>
                  </a:moveTo>
                  <a:cubicBezTo>
                    <a:pt x="1" y="1"/>
                    <a:pt x="1" y="1"/>
                    <a:pt x="2" y="1"/>
                  </a:cubicBezTo>
                  <a:cubicBezTo>
                    <a:pt x="2" y="1"/>
                    <a:pt x="2" y="1"/>
                    <a:pt x="2" y="1"/>
                  </a:cubicBezTo>
                  <a:cubicBezTo>
                    <a:pt x="3" y="2"/>
                    <a:pt x="3" y="2"/>
                    <a:pt x="4" y="1"/>
                  </a:cubicBezTo>
                  <a:cubicBezTo>
                    <a:pt x="4" y="1"/>
                    <a:pt x="5" y="2"/>
                    <a:pt x="5" y="1"/>
                  </a:cubicBezTo>
                  <a:cubicBezTo>
                    <a:pt x="5" y="1"/>
                    <a:pt x="5" y="1"/>
                    <a:pt x="5" y="1"/>
                  </a:cubicBezTo>
                  <a:cubicBezTo>
                    <a:pt x="5" y="0"/>
                    <a:pt x="5" y="0"/>
                    <a:pt x="5" y="0"/>
                  </a:cubicBezTo>
                  <a:cubicBezTo>
                    <a:pt x="4" y="0"/>
                    <a:pt x="4" y="0"/>
                    <a:pt x="4" y="0"/>
                  </a:cubicBezTo>
                  <a:cubicBezTo>
                    <a:pt x="3" y="0"/>
                    <a:pt x="3" y="0"/>
                    <a:pt x="3" y="0"/>
                  </a:cubicBezTo>
                  <a:cubicBezTo>
                    <a:pt x="2" y="0"/>
                    <a:pt x="2" y="0"/>
                    <a:pt x="2" y="0"/>
                  </a:cubicBezTo>
                  <a:cubicBezTo>
                    <a:pt x="2" y="0"/>
                    <a:pt x="1" y="0"/>
                    <a:pt x="1" y="0"/>
                  </a:cubicBezTo>
                  <a:cubicBezTo>
                    <a:pt x="1" y="0"/>
                    <a:pt x="1" y="0"/>
                    <a:pt x="1" y="0"/>
                  </a:cubicBezTo>
                  <a:cubicBezTo>
                    <a:pt x="0" y="0"/>
                    <a:pt x="0"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0" name="Freeform 201"/>
            <p:cNvSpPr>
              <a:spLocks/>
            </p:cNvSpPr>
            <p:nvPr/>
          </p:nvSpPr>
          <p:spPr bwMode="auto">
            <a:xfrm>
              <a:off x="2509839" y="773114"/>
              <a:ext cx="53975" cy="11113"/>
            </a:xfrm>
            <a:custGeom>
              <a:avLst/>
              <a:gdLst>
                <a:gd name="T0" fmla="*/ 3 w 5"/>
                <a:gd name="T1" fmla="*/ 0 h 1"/>
                <a:gd name="T2" fmla="*/ 1 w 5"/>
                <a:gd name="T3" fmla="*/ 0 h 1"/>
                <a:gd name="T4" fmla="*/ 1 w 5"/>
                <a:gd name="T5" fmla="*/ 0 h 1"/>
                <a:gd name="T6" fmla="*/ 1 w 5"/>
                <a:gd name="T7" fmla="*/ 1 h 1"/>
                <a:gd name="T8" fmla="*/ 2 w 5"/>
                <a:gd name="T9" fmla="*/ 1 h 1"/>
                <a:gd name="T10" fmla="*/ 2 w 5"/>
                <a:gd name="T11" fmla="*/ 1 h 1"/>
                <a:gd name="T12" fmla="*/ 3 w 5"/>
                <a:gd name="T13" fmla="*/ 1 h 1"/>
                <a:gd name="T14" fmla="*/ 5 w 5"/>
                <a:gd name="T15" fmla="*/ 1 h 1"/>
                <a:gd name="T16" fmla="*/ 5 w 5"/>
                <a:gd name="T17" fmla="*/ 0 h 1"/>
                <a:gd name="T18" fmla="*/ 4 w 5"/>
                <a:gd name="T19" fmla="*/ 0 h 1"/>
                <a:gd name="T20" fmla="*/ 3 w 5"/>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
                  <a:moveTo>
                    <a:pt x="3" y="0"/>
                  </a:moveTo>
                  <a:cubicBezTo>
                    <a:pt x="2" y="0"/>
                    <a:pt x="2" y="0"/>
                    <a:pt x="1" y="0"/>
                  </a:cubicBezTo>
                  <a:cubicBezTo>
                    <a:pt x="1" y="0"/>
                    <a:pt x="1" y="0"/>
                    <a:pt x="1" y="0"/>
                  </a:cubicBezTo>
                  <a:cubicBezTo>
                    <a:pt x="0" y="0"/>
                    <a:pt x="1" y="1"/>
                    <a:pt x="1" y="1"/>
                  </a:cubicBezTo>
                  <a:cubicBezTo>
                    <a:pt x="1" y="1"/>
                    <a:pt x="1" y="1"/>
                    <a:pt x="2" y="1"/>
                  </a:cubicBezTo>
                  <a:cubicBezTo>
                    <a:pt x="2" y="1"/>
                    <a:pt x="2" y="1"/>
                    <a:pt x="2" y="1"/>
                  </a:cubicBezTo>
                  <a:cubicBezTo>
                    <a:pt x="3" y="1"/>
                    <a:pt x="3" y="1"/>
                    <a:pt x="3" y="1"/>
                  </a:cubicBezTo>
                  <a:cubicBezTo>
                    <a:pt x="4" y="1"/>
                    <a:pt x="4" y="1"/>
                    <a:pt x="5" y="1"/>
                  </a:cubicBezTo>
                  <a:cubicBezTo>
                    <a:pt x="5" y="1"/>
                    <a:pt x="5" y="0"/>
                    <a:pt x="5" y="0"/>
                  </a:cubicBezTo>
                  <a:cubicBezTo>
                    <a:pt x="5" y="0"/>
                    <a:pt x="4" y="0"/>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1" name="Freeform 202"/>
            <p:cNvSpPr>
              <a:spLocks/>
            </p:cNvSpPr>
            <p:nvPr/>
          </p:nvSpPr>
          <p:spPr bwMode="auto">
            <a:xfrm>
              <a:off x="2476502" y="784226"/>
              <a:ext cx="280988" cy="76200"/>
            </a:xfrm>
            <a:custGeom>
              <a:avLst/>
              <a:gdLst>
                <a:gd name="T0" fmla="*/ 1 w 26"/>
                <a:gd name="T1" fmla="*/ 2 h 7"/>
                <a:gd name="T2" fmla="*/ 2 w 26"/>
                <a:gd name="T3" fmla="*/ 2 h 7"/>
                <a:gd name="T4" fmla="*/ 4 w 26"/>
                <a:gd name="T5" fmla="*/ 2 h 7"/>
                <a:gd name="T6" fmla="*/ 5 w 26"/>
                <a:gd name="T7" fmla="*/ 2 h 7"/>
                <a:gd name="T8" fmla="*/ 5 w 26"/>
                <a:gd name="T9" fmla="*/ 2 h 7"/>
                <a:gd name="T10" fmla="*/ 5 w 26"/>
                <a:gd name="T11" fmla="*/ 3 h 7"/>
                <a:gd name="T12" fmla="*/ 5 w 26"/>
                <a:gd name="T13" fmla="*/ 4 h 7"/>
                <a:gd name="T14" fmla="*/ 4 w 26"/>
                <a:gd name="T15" fmla="*/ 4 h 7"/>
                <a:gd name="T16" fmla="*/ 4 w 26"/>
                <a:gd name="T17" fmla="*/ 5 h 7"/>
                <a:gd name="T18" fmla="*/ 4 w 26"/>
                <a:gd name="T19" fmla="*/ 5 h 7"/>
                <a:gd name="T20" fmla="*/ 5 w 26"/>
                <a:gd name="T21" fmla="*/ 5 h 7"/>
                <a:gd name="T22" fmla="*/ 6 w 26"/>
                <a:gd name="T23" fmla="*/ 6 h 7"/>
                <a:gd name="T24" fmla="*/ 7 w 26"/>
                <a:gd name="T25" fmla="*/ 6 h 7"/>
                <a:gd name="T26" fmla="*/ 8 w 26"/>
                <a:gd name="T27" fmla="*/ 5 h 7"/>
                <a:gd name="T28" fmla="*/ 9 w 26"/>
                <a:gd name="T29" fmla="*/ 5 h 7"/>
                <a:gd name="T30" fmla="*/ 9 w 26"/>
                <a:gd name="T31" fmla="*/ 6 h 7"/>
                <a:gd name="T32" fmla="*/ 10 w 26"/>
                <a:gd name="T33" fmla="*/ 6 h 7"/>
                <a:gd name="T34" fmla="*/ 12 w 26"/>
                <a:gd name="T35" fmla="*/ 6 h 7"/>
                <a:gd name="T36" fmla="*/ 13 w 26"/>
                <a:gd name="T37" fmla="*/ 5 h 7"/>
                <a:gd name="T38" fmla="*/ 15 w 26"/>
                <a:gd name="T39" fmla="*/ 6 h 7"/>
                <a:gd name="T40" fmla="*/ 16 w 26"/>
                <a:gd name="T41" fmla="*/ 6 h 7"/>
                <a:gd name="T42" fmla="*/ 17 w 26"/>
                <a:gd name="T43" fmla="*/ 5 h 7"/>
                <a:gd name="T44" fmla="*/ 18 w 26"/>
                <a:gd name="T45" fmla="*/ 6 h 7"/>
                <a:gd name="T46" fmla="*/ 19 w 26"/>
                <a:gd name="T47" fmla="*/ 6 h 7"/>
                <a:gd name="T48" fmla="*/ 21 w 26"/>
                <a:gd name="T49" fmla="*/ 7 h 7"/>
                <a:gd name="T50" fmla="*/ 22 w 26"/>
                <a:gd name="T51" fmla="*/ 6 h 7"/>
                <a:gd name="T52" fmla="*/ 23 w 26"/>
                <a:gd name="T53" fmla="*/ 6 h 7"/>
                <a:gd name="T54" fmla="*/ 24 w 26"/>
                <a:gd name="T55" fmla="*/ 6 h 7"/>
                <a:gd name="T56" fmla="*/ 25 w 26"/>
                <a:gd name="T57" fmla="*/ 5 h 7"/>
                <a:gd name="T58" fmla="*/ 25 w 26"/>
                <a:gd name="T59" fmla="*/ 5 h 7"/>
                <a:gd name="T60" fmla="*/ 26 w 26"/>
                <a:gd name="T61" fmla="*/ 4 h 7"/>
                <a:gd name="T62" fmla="*/ 25 w 26"/>
                <a:gd name="T63" fmla="*/ 3 h 7"/>
                <a:gd name="T64" fmla="*/ 24 w 26"/>
                <a:gd name="T65" fmla="*/ 3 h 7"/>
                <a:gd name="T66" fmla="*/ 23 w 26"/>
                <a:gd name="T67" fmla="*/ 3 h 7"/>
                <a:gd name="T68" fmla="*/ 22 w 26"/>
                <a:gd name="T69" fmla="*/ 3 h 7"/>
                <a:gd name="T70" fmla="*/ 21 w 26"/>
                <a:gd name="T71" fmla="*/ 3 h 7"/>
                <a:gd name="T72" fmla="*/ 20 w 26"/>
                <a:gd name="T73" fmla="*/ 3 h 7"/>
                <a:gd name="T74" fmla="*/ 19 w 26"/>
                <a:gd name="T75" fmla="*/ 3 h 7"/>
                <a:gd name="T76" fmla="*/ 18 w 26"/>
                <a:gd name="T77" fmla="*/ 3 h 7"/>
                <a:gd name="T78" fmla="*/ 16 w 26"/>
                <a:gd name="T79" fmla="*/ 3 h 7"/>
                <a:gd name="T80" fmla="*/ 15 w 26"/>
                <a:gd name="T81" fmla="*/ 4 h 7"/>
                <a:gd name="T82" fmla="*/ 13 w 26"/>
                <a:gd name="T83" fmla="*/ 4 h 7"/>
                <a:gd name="T84" fmla="*/ 12 w 26"/>
                <a:gd name="T85" fmla="*/ 3 h 7"/>
                <a:gd name="T86" fmla="*/ 11 w 26"/>
                <a:gd name="T87" fmla="*/ 3 h 7"/>
                <a:gd name="T88" fmla="*/ 10 w 26"/>
                <a:gd name="T89" fmla="*/ 4 h 7"/>
                <a:gd name="T90" fmla="*/ 10 w 26"/>
                <a:gd name="T91" fmla="*/ 3 h 7"/>
                <a:gd name="T92" fmla="*/ 10 w 26"/>
                <a:gd name="T93" fmla="*/ 3 h 7"/>
                <a:gd name="T94" fmla="*/ 11 w 26"/>
                <a:gd name="T95" fmla="*/ 2 h 7"/>
                <a:gd name="T96" fmla="*/ 10 w 26"/>
                <a:gd name="T97" fmla="*/ 2 h 7"/>
                <a:gd name="T98" fmla="*/ 9 w 26"/>
                <a:gd name="T99" fmla="*/ 1 h 7"/>
                <a:gd name="T100" fmla="*/ 8 w 26"/>
                <a:gd name="T101" fmla="*/ 1 h 7"/>
                <a:gd name="T102" fmla="*/ 6 w 26"/>
                <a:gd name="T103" fmla="*/ 1 h 7"/>
                <a:gd name="T104" fmla="*/ 6 w 26"/>
                <a:gd name="T105" fmla="*/ 1 h 7"/>
                <a:gd name="T106" fmla="*/ 5 w 26"/>
                <a:gd name="T107" fmla="*/ 1 h 7"/>
                <a:gd name="T108" fmla="*/ 3 w 26"/>
                <a:gd name="T109" fmla="*/ 1 h 7"/>
                <a:gd name="T110" fmla="*/ 2 w 26"/>
                <a:gd name="T111" fmla="*/ 1 h 7"/>
                <a:gd name="T112" fmla="*/ 1 w 26"/>
                <a:gd name="T113" fmla="*/ 1 h 7"/>
                <a:gd name="T114" fmla="*/ 0 w 26"/>
                <a:gd name="T115" fmla="*/ 1 h 7"/>
                <a:gd name="T116" fmla="*/ 1 w 26"/>
                <a:gd name="T1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7">
                  <a:moveTo>
                    <a:pt x="1" y="2"/>
                  </a:moveTo>
                  <a:cubicBezTo>
                    <a:pt x="1" y="2"/>
                    <a:pt x="2" y="2"/>
                    <a:pt x="2" y="2"/>
                  </a:cubicBezTo>
                  <a:cubicBezTo>
                    <a:pt x="3" y="2"/>
                    <a:pt x="3" y="2"/>
                    <a:pt x="4" y="2"/>
                  </a:cubicBezTo>
                  <a:cubicBezTo>
                    <a:pt x="4" y="2"/>
                    <a:pt x="4" y="2"/>
                    <a:pt x="5" y="2"/>
                  </a:cubicBezTo>
                  <a:cubicBezTo>
                    <a:pt x="5" y="2"/>
                    <a:pt x="5" y="2"/>
                    <a:pt x="5" y="2"/>
                  </a:cubicBezTo>
                  <a:cubicBezTo>
                    <a:pt x="6" y="2"/>
                    <a:pt x="5" y="3"/>
                    <a:pt x="5" y="3"/>
                  </a:cubicBezTo>
                  <a:cubicBezTo>
                    <a:pt x="5" y="3"/>
                    <a:pt x="5" y="3"/>
                    <a:pt x="5" y="4"/>
                  </a:cubicBezTo>
                  <a:cubicBezTo>
                    <a:pt x="5" y="4"/>
                    <a:pt x="4" y="4"/>
                    <a:pt x="4" y="4"/>
                  </a:cubicBezTo>
                  <a:cubicBezTo>
                    <a:pt x="4" y="4"/>
                    <a:pt x="3" y="5"/>
                    <a:pt x="4" y="5"/>
                  </a:cubicBezTo>
                  <a:cubicBezTo>
                    <a:pt x="4" y="5"/>
                    <a:pt x="4" y="5"/>
                    <a:pt x="4" y="5"/>
                  </a:cubicBezTo>
                  <a:cubicBezTo>
                    <a:pt x="5" y="5"/>
                    <a:pt x="5" y="5"/>
                    <a:pt x="5" y="5"/>
                  </a:cubicBezTo>
                  <a:cubicBezTo>
                    <a:pt x="6" y="5"/>
                    <a:pt x="6" y="6"/>
                    <a:pt x="6" y="6"/>
                  </a:cubicBezTo>
                  <a:cubicBezTo>
                    <a:pt x="7" y="6"/>
                    <a:pt x="7" y="6"/>
                    <a:pt x="7" y="6"/>
                  </a:cubicBezTo>
                  <a:cubicBezTo>
                    <a:pt x="8" y="6"/>
                    <a:pt x="8" y="5"/>
                    <a:pt x="8" y="5"/>
                  </a:cubicBezTo>
                  <a:cubicBezTo>
                    <a:pt x="9" y="5"/>
                    <a:pt x="9" y="5"/>
                    <a:pt x="9" y="5"/>
                  </a:cubicBezTo>
                  <a:cubicBezTo>
                    <a:pt x="9" y="6"/>
                    <a:pt x="9" y="6"/>
                    <a:pt x="9" y="6"/>
                  </a:cubicBezTo>
                  <a:cubicBezTo>
                    <a:pt x="9" y="7"/>
                    <a:pt x="10" y="6"/>
                    <a:pt x="10" y="6"/>
                  </a:cubicBezTo>
                  <a:cubicBezTo>
                    <a:pt x="11" y="6"/>
                    <a:pt x="12" y="6"/>
                    <a:pt x="12" y="6"/>
                  </a:cubicBezTo>
                  <a:cubicBezTo>
                    <a:pt x="13" y="6"/>
                    <a:pt x="13" y="5"/>
                    <a:pt x="13" y="5"/>
                  </a:cubicBezTo>
                  <a:cubicBezTo>
                    <a:pt x="14" y="5"/>
                    <a:pt x="14" y="6"/>
                    <a:pt x="15" y="6"/>
                  </a:cubicBezTo>
                  <a:cubicBezTo>
                    <a:pt x="15" y="6"/>
                    <a:pt x="15" y="6"/>
                    <a:pt x="16" y="6"/>
                  </a:cubicBezTo>
                  <a:cubicBezTo>
                    <a:pt x="16" y="6"/>
                    <a:pt x="17" y="5"/>
                    <a:pt x="17" y="5"/>
                  </a:cubicBezTo>
                  <a:cubicBezTo>
                    <a:pt x="18" y="5"/>
                    <a:pt x="18" y="5"/>
                    <a:pt x="18" y="6"/>
                  </a:cubicBezTo>
                  <a:cubicBezTo>
                    <a:pt x="19" y="6"/>
                    <a:pt x="19" y="6"/>
                    <a:pt x="19" y="6"/>
                  </a:cubicBezTo>
                  <a:cubicBezTo>
                    <a:pt x="19" y="7"/>
                    <a:pt x="20" y="7"/>
                    <a:pt x="21" y="7"/>
                  </a:cubicBezTo>
                  <a:cubicBezTo>
                    <a:pt x="21" y="7"/>
                    <a:pt x="21" y="7"/>
                    <a:pt x="22" y="6"/>
                  </a:cubicBezTo>
                  <a:cubicBezTo>
                    <a:pt x="22" y="6"/>
                    <a:pt x="23" y="6"/>
                    <a:pt x="23" y="6"/>
                  </a:cubicBezTo>
                  <a:cubicBezTo>
                    <a:pt x="23" y="6"/>
                    <a:pt x="24" y="6"/>
                    <a:pt x="24" y="6"/>
                  </a:cubicBezTo>
                  <a:cubicBezTo>
                    <a:pt x="24" y="6"/>
                    <a:pt x="24" y="5"/>
                    <a:pt x="25" y="5"/>
                  </a:cubicBezTo>
                  <a:cubicBezTo>
                    <a:pt x="25" y="5"/>
                    <a:pt x="25" y="5"/>
                    <a:pt x="25" y="5"/>
                  </a:cubicBezTo>
                  <a:cubicBezTo>
                    <a:pt x="26" y="5"/>
                    <a:pt x="26" y="5"/>
                    <a:pt x="26" y="4"/>
                  </a:cubicBezTo>
                  <a:cubicBezTo>
                    <a:pt x="25" y="4"/>
                    <a:pt x="25" y="4"/>
                    <a:pt x="25" y="3"/>
                  </a:cubicBezTo>
                  <a:cubicBezTo>
                    <a:pt x="25" y="3"/>
                    <a:pt x="24" y="3"/>
                    <a:pt x="24" y="3"/>
                  </a:cubicBezTo>
                  <a:cubicBezTo>
                    <a:pt x="24" y="3"/>
                    <a:pt x="23" y="3"/>
                    <a:pt x="23" y="3"/>
                  </a:cubicBezTo>
                  <a:cubicBezTo>
                    <a:pt x="22" y="3"/>
                    <a:pt x="22" y="3"/>
                    <a:pt x="22" y="3"/>
                  </a:cubicBezTo>
                  <a:cubicBezTo>
                    <a:pt x="21" y="3"/>
                    <a:pt x="21" y="3"/>
                    <a:pt x="21" y="3"/>
                  </a:cubicBezTo>
                  <a:cubicBezTo>
                    <a:pt x="20" y="3"/>
                    <a:pt x="20" y="3"/>
                    <a:pt x="20" y="3"/>
                  </a:cubicBezTo>
                  <a:cubicBezTo>
                    <a:pt x="20" y="3"/>
                    <a:pt x="19" y="3"/>
                    <a:pt x="19" y="3"/>
                  </a:cubicBezTo>
                  <a:cubicBezTo>
                    <a:pt x="18" y="3"/>
                    <a:pt x="18" y="3"/>
                    <a:pt x="18" y="3"/>
                  </a:cubicBezTo>
                  <a:cubicBezTo>
                    <a:pt x="17" y="4"/>
                    <a:pt x="17" y="3"/>
                    <a:pt x="16" y="3"/>
                  </a:cubicBezTo>
                  <a:cubicBezTo>
                    <a:pt x="15" y="4"/>
                    <a:pt x="15" y="4"/>
                    <a:pt x="15" y="4"/>
                  </a:cubicBezTo>
                  <a:cubicBezTo>
                    <a:pt x="14" y="4"/>
                    <a:pt x="14" y="4"/>
                    <a:pt x="13" y="4"/>
                  </a:cubicBezTo>
                  <a:cubicBezTo>
                    <a:pt x="13" y="4"/>
                    <a:pt x="13" y="3"/>
                    <a:pt x="12" y="3"/>
                  </a:cubicBezTo>
                  <a:cubicBezTo>
                    <a:pt x="12" y="3"/>
                    <a:pt x="11" y="3"/>
                    <a:pt x="11" y="3"/>
                  </a:cubicBezTo>
                  <a:cubicBezTo>
                    <a:pt x="11" y="4"/>
                    <a:pt x="11" y="4"/>
                    <a:pt x="10" y="4"/>
                  </a:cubicBezTo>
                  <a:cubicBezTo>
                    <a:pt x="10" y="4"/>
                    <a:pt x="10" y="4"/>
                    <a:pt x="10" y="3"/>
                  </a:cubicBezTo>
                  <a:cubicBezTo>
                    <a:pt x="10" y="3"/>
                    <a:pt x="10" y="3"/>
                    <a:pt x="10" y="3"/>
                  </a:cubicBezTo>
                  <a:cubicBezTo>
                    <a:pt x="10" y="2"/>
                    <a:pt x="11" y="2"/>
                    <a:pt x="11" y="2"/>
                  </a:cubicBezTo>
                  <a:cubicBezTo>
                    <a:pt x="11" y="2"/>
                    <a:pt x="10" y="2"/>
                    <a:pt x="10" y="2"/>
                  </a:cubicBezTo>
                  <a:cubicBezTo>
                    <a:pt x="10" y="2"/>
                    <a:pt x="9" y="1"/>
                    <a:pt x="9" y="1"/>
                  </a:cubicBezTo>
                  <a:cubicBezTo>
                    <a:pt x="9" y="1"/>
                    <a:pt x="8" y="1"/>
                    <a:pt x="8" y="1"/>
                  </a:cubicBezTo>
                  <a:cubicBezTo>
                    <a:pt x="7" y="1"/>
                    <a:pt x="7" y="1"/>
                    <a:pt x="6" y="1"/>
                  </a:cubicBezTo>
                  <a:cubicBezTo>
                    <a:pt x="6" y="1"/>
                    <a:pt x="6" y="1"/>
                    <a:pt x="6" y="1"/>
                  </a:cubicBezTo>
                  <a:cubicBezTo>
                    <a:pt x="5" y="1"/>
                    <a:pt x="5" y="1"/>
                    <a:pt x="5" y="1"/>
                  </a:cubicBezTo>
                  <a:cubicBezTo>
                    <a:pt x="4" y="1"/>
                    <a:pt x="4" y="1"/>
                    <a:pt x="3" y="1"/>
                  </a:cubicBezTo>
                  <a:cubicBezTo>
                    <a:pt x="3" y="1"/>
                    <a:pt x="3" y="1"/>
                    <a:pt x="2" y="1"/>
                  </a:cubicBezTo>
                  <a:cubicBezTo>
                    <a:pt x="2" y="1"/>
                    <a:pt x="1" y="0"/>
                    <a:pt x="1" y="1"/>
                  </a:cubicBezTo>
                  <a:cubicBezTo>
                    <a:pt x="0" y="1"/>
                    <a:pt x="0" y="1"/>
                    <a:pt x="0" y="1"/>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2" name="Freeform 203"/>
            <p:cNvSpPr>
              <a:spLocks/>
            </p:cNvSpPr>
            <p:nvPr/>
          </p:nvSpPr>
          <p:spPr bwMode="auto">
            <a:xfrm>
              <a:off x="2584452" y="773114"/>
              <a:ext cx="44450" cy="11113"/>
            </a:xfrm>
            <a:custGeom>
              <a:avLst/>
              <a:gdLst>
                <a:gd name="T0" fmla="*/ 3 w 4"/>
                <a:gd name="T1" fmla="*/ 0 h 1"/>
                <a:gd name="T2" fmla="*/ 2 w 4"/>
                <a:gd name="T3" fmla="*/ 0 h 1"/>
                <a:gd name="T4" fmla="*/ 1 w 4"/>
                <a:gd name="T5" fmla="*/ 0 h 1"/>
                <a:gd name="T6" fmla="*/ 0 w 4"/>
                <a:gd name="T7" fmla="*/ 1 h 1"/>
                <a:gd name="T8" fmla="*/ 1 w 4"/>
                <a:gd name="T9" fmla="*/ 1 h 1"/>
                <a:gd name="T10" fmla="*/ 2 w 4"/>
                <a:gd name="T11" fmla="*/ 1 h 1"/>
                <a:gd name="T12" fmla="*/ 3 w 4"/>
                <a:gd name="T13" fmla="*/ 1 h 1"/>
                <a:gd name="T14" fmla="*/ 3 w 4"/>
                <a:gd name="T15" fmla="*/ 1 h 1"/>
                <a:gd name="T16" fmla="*/ 4 w 4"/>
                <a:gd name="T17" fmla="*/ 0 h 1"/>
                <a:gd name="T18" fmla="*/ 3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3" y="0"/>
                  </a:moveTo>
                  <a:cubicBezTo>
                    <a:pt x="2" y="0"/>
                    <a:pt x="2" y="0"/>
                    <a:pt x="2" y="0"/>
                  </a:cubicBezTo>
                  <a:cubicBezTo>
                    <a:pt x="2" y="0"/>
                    <a:pt x="1" y="0"/>
                    <a:pt x="1" y="0"/>
                  </a:cubicBezTo>
                  <a:cubicBezTo>
                    <a:pt x="1" y="0"/>
                    <a:pt x="0" y="0"/>
                    <a:pt x="0" y="1"/>
                  </a:cubicBezTo>
                  <a:cubicBezTo>
                    <a:pt x="0" y="1"/>
                    <a:pt x="1" y="1"/>
                    <a:pt x="1" y="1"/>
                  </a:cubicBezTo>
                  <a:cubicBezTo>
                    <a:pt x="2" y="1"/>
                    <a:pt x="2" y="1"/>
                    <a:pt x="2" y="1"/>
                  </a:cubicBezTo>
                  <a:cubicBezTo>
                    <a:pt x="2" y="1"/>
                    <a:pt x="2" y="1"/>
                    <a:pt x="3" y="1"/>
                  </a:cubicBezTo>
                  <a:cubicBezTo>
                    <a:pt x="3" y="1"/>
                    <a:pt x="3" y="1"/>
                    <a:pt x="3" y="1"/>
                  </a:cubicBezTo>
                  <a:cubicBezTo>
                    <a:pt x="4" y="1"/>
                    <a:pt x="4" y="0"/>
                    <a:pt x="4" y="0"/>
                  </a:cubicBezTo>
                  <a:cubicBezTo>
                    <a:pt x="4" y="0"/>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3" name="Freeform 204"/>
            <p:cNvSpPr>
              <a:spLocks/>
            </p:cNvSpPr>
            <p:nvPr/>
          </p:nvSpPr>
          <p:spPr bwMode="auto">
            <a:xfrm>
              <a:off x="2368552" y="1076326"/>
              <a:ext cx="161925" cy="74613"/>
            </a:xfrm>
            <a:custGeom>
              <a:avLst/>
              <a:gdLst>
                <a:gd name="T0" fmla="*/ 14 w 15"/>
                <a:gd name="T1" fmla="*/ 5 h 7"/>
                <a:gd name="T2" fmla="*/ 14 w 15"/>
                <a:gd name="T3" fmla="*/ 4 h 7"/>
                <a:gd name="T4" fmla="*/ 13 w 15"/>
                <a:gd name="T5" fmla="*/ 4 h 7"/>
                <a:gd name="T6" fmla="*/ 13 w 15"/>
                <a:gd name="T7" fmla="*/ 4 h 7"/>
                <a:gd name="T8" fmla="*/ 12 w 15"/>
                <a:gd name="T9" fmla="*/ 3 h 7"/>
                <a:gd name="T10" fmla="*/ 11 w 15"/>
                <a:gd name="T11" fmla="*/ 2 h 7"/>
                <a:gd name="T12" fmla="*/ 10 w 15"/>
                <a:gd name="T13" fmla="*/ 1 h 7"/>
                <a:gd name="T14" fmla="*/ 9 w 15"/>
                <a:gd name="T15" fmla="*/ 1 h 7"/>
                <a:gd name="T16" fmla="*/ 9 w 15"/>
                <a:gd name="T17" fmla="*/ 0 h 7"/>
                <a:gd name="T18" fmla="*/ 9 w 15"/>
                <a:gd name="T19" fmla="*/ 0 h 7"/>
                <a:gd name="T20" fmla="*/ 7 w 15"/>
                <a:gd name="T21" fmla="*/ 0 h 7"/>
                <a:gd name="T22" fmla="*/ 6 w 15"/>
                <a:gd name="T23" fmla="*/ 1 h 7"/>
                <a:gd name="T24" fmla="*/ 5 w 15"/>
                <a:gd name="T25" fmla="*/ 2 h 7"/>
                <a:gd name="T26" fmla="*/ 5 w 15"/>
                <a:gd name="T27" fmla="*/ 3 h 7"/>
                <a:gd name="T28" fmla="*/ 4 w 15"/>
                <a:gd name="T29" fmla="*/ 3 h 7"/>
                <a:gd name="T30" fmla="*/ 3 w 15"/>
                <a:gd name="T31" fmla="*/ 4 h 7"/>
                <a:gd name="T32" fmla="*/ 2 w 15"/>
                <a:gd name="T33" fmla="*/ 4 h 7"/>
                <a:gd name="T34" fmla="*/ 2 w 15"/>
                <a:gd name="T35" fmla="*/ 4 h 7"/>
                <a:gd name="T36" fmla="*/ 1 w 15"/>
                <a:gd name="T37" fmla="*/ 5 h 7"/>
                <a:gd name="T38" fmla="*/ 1 w 15"/>
                <a:gd name="T39" fmla="*/ 5 h 7"/>
                <a:gd name="T40" fmla="*/ 1 w 15"/>
                <a:gd name="T41" fmla="*/ 6 h 7"/>
                <a:gd name="T42" fmla="*/ 1 w 15"/>
                <a:gd name="T43" fmla="*/ 5 h 7"/>
                <a:gd name="T44" fmla="*/ 2 w 15"/>
                <a:gd name="T45" fmla="*/ 5 h 7"/>
                <a:gd name="T46" fmla="*/ 3 w 15"/>
                <a:gd name="T47" fmla="*/ 6 h 7"/>
                <a:gd name="T48" fmla="*/ 3 w 15"/>
                <a:gd name="T49" fmla="*/ 7 h 7"/>
                <a:gd name="T50" fmla="*/ 5 w 15"/>
                <a:gd name="T51" fmla="*/ 6 h 7"/>
                <a:gd name="T52" fmla="*/ 5 w 15"/>
                <a:gd name="T53" fmla="*/ 6 h 7"/>
                <a:gd name="T54" fmla="*/ 6 w 15"/>
                <a:gd name="T55" fmla="*/ 6 h 7"/>
                <a:gd name="T56" fmla="*/ 7 w 15"/>
                <a:gd name="T57" fmla="*/ 5 h 7"/>
                <a:gd name="T58" fmla="*/ 8 w 15"/>
                <a:gd name="T59" fmla="*/ 5 h 7"/>
                <a:gd name="T60" fmla="*/ 8 w 15"/>
                <a:gd name="T61" fmla="*/ 4 h 7"/>
                <a:gd name="T62" fmla="*/ 9 w 15"/>
                <a:gd name="T63" fmla="*/ 5 h 7"/>
                <a:gd name="T64" fmla="*/ 10 w 15"/>
                <a:gd name="T65" fmla="*/ 5 h 7"/>
                <a:gd name="T66" fmla="*/ 11 w 15"/>
                <a:gd name="T67" fmla="*/ 6 h 7"/>
                <a:gd name="T68" fmla="*/ 12 w 15"/>
                <a:gd name="T69" fmla="*/ 6 h 7"/>
                <a:gd name="T70" fmla="*/ 13 w 15"/>
                <a:gd name="T71" fmla="*/ 6 h 7"/>
                <a:gd name="T72" fmla="*/ 14 w 15"/>
                <a:gd name="T73" fmla="*/ 6 h 7"/>
                <a:gd name="T74" fmla="*/ 14 w 15"/>
                <a:gd name="T7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7">
                  <a:moveTo>
                    <a:pt x="14" y="5"/>
                  </a:moveTo>
                  <a:cubicBezTo>
                    <a:pt x="14" y="5"/>
                    <a:pt x="15" y="4"/>
                    <a:pt x="14" y="4"/>
                  </a:cubicBezTo>
                  <a:cubicBezTo>
                    <a:pt x="14" y="4"/>
                    <a:pt x="14" y="4"/>
                    <a:pt x="13" y="4"/>
                  </a:cubicBezTo>
                  <a:cubicBezTo>
                    <a:pt x="13" y="4"/>
                    <a:pt x="13" y="4"/>
                    <a:pt x="13" y="4"/>
                  </a:cubicBezTo>
                  <a:cubicBezTo>
                    <a:pt x="12" y="4"/>
                    <a:pt x="12" y="3"/>
                    <a:pt x="12" y="3"/>
                  </a:cubicBezTo>
                  <a:cubicBezTo>
                    <a:pt x="12" y="2"/>
                    <a:pt x="12" y="2"/>
                    <a:pt x="11" y="2"/>
                  </a:cubicBezTo>
                  <a:cubicBezTo>
                    <a:pt x="11" y="2"/>
                    <a:pt x="11" y="2"/>
                    <a:pt x="10" y="1"/>
                  </a:cubicBezTo>
                  <a:cubicBezTo>
                    <a:pt x="10" y="1"/>
                    <a:pt x="9" y="1"/>
                    <a:pt x="9" y="1"/>
                  </a:cubicBezTo>
                  <a:cubicBezTo>
                    <a:pt x="9" y="0"/>
                    <a:pt x="9" y="0"/>
                    <a:pt x="9" y="0"/>
                  </a:cubicBezTo>
                  <a:cubicBezTo>
                    <a:pt x="9" y="0"/>
                    <a:pt x="9" y="0"/>
                    <a:pt x="9" y="0"/>
                  </a:cubicBezTo>
                  <a:cubicBezTo>
                    <a:pt x="8" y="0"/>
                    <a:pt x="8" y="0"/>
                    <a:pt x="7" y="0"/>
                  </a:cubicBezTo>
                  <a:cubicBezTo>
                    <a:pt x="7" y="1"/>
                    <a:pt x="7" y="1"/>
                    <a:pt x="6" y="1"/>
                  </a:cubicBezTo>
                  <a:cubicBezTo>
                    <a:pt x="6" y="1"/>
                    <a:pt x="6" y="1"/>
                    <a:pt x="5" y="2"/>
                  </a:cubicBezTo>
                  <a:cubicBezTo>
                    <a:pt x="5" y="2"/>
                    <a:pt x="5" y="2"/>
                    <a:pt x="5" y="3"/>
                  </a:cubicBezTo>
                  <a:cubicBezTo>
                    <a:pt x="4" y="3"/>
                    <a:pt x="4" y="3"/>
                    <a:pt x="4" y="3"/>
                  </a:cubicBezTo>
                  <a:cubicBezTo>
                    <a:pt x="3" y="3"/>
                    <a:pt x="4" y="4"/>
                    <a:pt x="3" y="4"/>
                  </a:cubicBezTo>
                  <a:cubicBezTo>
                    <a:pt x="3" y="4"/>
                    <a:pt x="3" y="4"/>
                    <a:pt x="2" y="4"/>
                  </a:cubicBezTo>
                  <a:cubicBezTo>
                    <a:pt x="2" y="4"/>
                    <a:pt x="2" y="4"/>
                    <a:pt x="2" y="4"/>
                  </a:cubicBezTo>
                  <a:cubicBezTo>
                    <a:pt x="1" y="4"/>
                    <a:pt x="1" y="4"/>
                    <a:pt x="1" y="5"/>
                  </a:cubicBezTo>
                  <a:cubicBezTo>
                    <a:pt x="1" y="5"/>
                    <a:pt x="1" y="5"/>
                    <a:pt x="1" y="5"/>
                  </a:cubicBezTo>
                  <a:cubicBezTo>
                    <a:pt x="1" y="5"/>
                    <a:pt x="0" y="6"/>
                    <a:pt x="1" y="6"/>
                  </a:cubicBezTo>
                  <a:cubicBezTo>
                    <a:pt x="1" y="6"/>
                    <a:pt x="1" y="6"/>
                    <a:pt x="1" y="5"/>
                  </a:cubicBezTo>
                  <a:cubicBezTo>
                    <a:pt x="2" y="5"/>
                    <a:pt x="2" y="5"/>
                    <a:pt x="2" y="5"/>
                  </a:cubicBezTo>
                  <a:cubicBezTo>
                    <a:pt x="3" y="6"/>
                    <a:pt x="3" y="6"/>
                    <a:pt x="3" y="6"/>
                  </a:cubicBezTo>
                  <a:cubicBezTo>
                    <a:pt x="3" y="6"/>
                    <a:pt x="3" y="7"/>
                    <a:pt x="3" y="7"/>
                  </a:cubicBezTo>
                  <a:cubicBezTo>
                    <a:pt x="4" y="7"/>
                    <a:pt x="4" y="7"/>
                    <a:pt x="5" y="6"/>
                  </a:cubicBezTo>
                  <a:cubicBezTo>
                    <a:pt x="5" y="6"/>
                    <a:pt x="5" y="6"/>
                    <a:pt x="5" y="6"/>
                  </a:cubicBezTo>
                  <a:cubicBezTo>
                    <a:pt x="6" y="6"/>
                    <a:pt x="6" y="6"/>
                    <a:pt x="6" y="6"/>
                  </a:cubicBezTo>
                  <a:cubicBezTo>
                    <a:pt x="7" y="5"/>
                    <a:pt x="7" y="5"/>
                    <a:pt x="7" y="5"/>
                  </a:cubicBezTo>
                  <a:cubicBezTo>
                    <a:pt x="7" y="5"/>
                    <a:pt x="7" y="5"/>
                    <a:pt x="8" y="5"/>
                  </a:cubicBezTo>
                  <a:cubicBezTo>
                    <a:pt x="8" y="5"/>
                    <a:pt x="8" y="4"/>
                    <a:pt x="8" y="4"/>
                  </a:cubicBezTo>
                  <a:cubicBezTo>
                    <a:pt x="9" y="4"/>
                    <a:pt x="9" y="4"/>
                    <a:pt x="9" y="5"/>
                  </a:cubicBezTo>
                  <a:cubicBezTo>
                    <a:pt x="9" y="5"/>
                    <a:pt x="9" y="5"/>
                    <a:pt x="10" y="5"/>
                  </a:cubicBezTo>
                  <a:cubicBezTo>
                    <a:pt x="10" y="6"/>
                    <a:pt x="11" y="6"/>
                    <a:pt x="11" y="6"/>
                  </a:cubicBezTo>
                  <a:cubicBezTo>
                    <a:pt x="11" y="6"/>
                    <a:pt x="12" y="6"/>
                    <a:pt x="12" y="6"/>
                  </a:cubicBezTo>
                  <a:cubicBezTo>
                    <a:pt x="12" y="6"/>
                    <a:pt x="13" y="6"/>
                    <a:pt x="13" y="6"/>
                  </a:cubicBezTo>
                  <a:cubicBezTo>
                    <a:pt x="13" y="6"/>
                    <a:pt x="13" y="6"/>
                    <a:pt x="14" y="6"/>
                  </a:cubicBezTo>
                  <a:cubicBezTo>
                    <a:pt x="14" y="7"/>
                    <a:pt x="14" y="6"/>
                    <a:pt x="14"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4" name="Freeform 206"/>
            <p:cNvSpPr>
              <a:spLocks/>
            </p:cNvSpPr>
            <p:nvPr/>
          </p:nvSpPr>
          <p:spPr bwMode="auto">
            <a:xfrm>
              <a:off x="2413001" y="1150939"/>
              <a:ext cx="63500" cy="33338"/>
            </a:xfrm>
            <a:custGeom>
              <a:avLst/>
              <a:gdLst>
                <a:gd name="T0" fmla="*/ 4 w 6"/>
                <a:gd name="T1" fmla="*/ 2 h 3"/>
                <a:gd name="T2" fmla="*/ 5 w 6"/>
                <a:gd name="T3" fmla="*/ 1 h 3"/>
                <a:gd name="T4" fmla="*/ 5 w 6"/>
                <a:gd name="T5" fmla="*/ 0 h 3"/>
                <a:gd name="T6" fmla="*/ 5 w 6"/>
                <a:gd name="T7" fmla="*/ 0 h 3"/>
                <a:gd name="T8" fmla="*/ 3 w 6"/>
                <a:gd name="T9" fmla="*/ 0 h 3"/>
                <a:gd name="T10" fmla="*/ 2 w 6"/>
                <a:gd name="T11" fmla="*/ 0 h 3"/>
                <a:gd name="T12" fmla="*/ 1 w 6"/>
                <a:gd name="T13" fmla="*/ 1 h 3"/>
                <a:gd name="T14" fmla="*/ 1 w 6"/>
                <a:gd name="T15" fmla="*/ 2 h 3"/>
                <a:gd name="T16" fmla="*/ 1 w 6"/>
                <a:gd name="T17" fmla="*/ 2 h 3"/>
                <a:gd name="T18" fmla="*/ 2 w 6"/>
                <a:gd name="T19" fmla="*/ 2 h 3"/>
                <a:gd name="T20" fmla="*/ 3 w 6"/>
                <a:gd name="T21" fmla="*/ 2 h 3"/>
                <a:gd name="T22" fmla="*/ 4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4" y="2"/>
                  </a:moveTo>
                  <a:cubicBezTo>
                    <a:pt x="5" y="1"/>
                    <a:pt x="5" y="1"/>
                    <a:pt x="5" y="1"/>
                  </a:cubicBezTo>
                  <a:cubicBezTo>
                    <a:pt x="5" y="1"/>
                    <a:pt x="6" y="1"/>
                    <a:pt x="5" y="0"/>
                  </a:cubicBezTo>
                  <a:cubicBezTo>
                    <a:pt x="5" y="0"/>
                    <a:pt x="5" y="0"/>
                    <a:pt x="5" y="0"/>
                  </a:cubicBezTo>
                  <a:cubicBezTo>
                    <a:pt x="4" y="0"/>
                    <a:pt x="4" y="0"/>
                    <a:pt x="3" y="0"/>
                  </a:cubicBezTo>
                  <a:cubicBezTo>
                    <a:pt x="3" y="0"/>
                    <a:pt x="3" y="0"/>
                    <a:pt x="2" y="0"/>
                  </a:cubicBezTo>
                  <a:cubicBezTo>
                    <a:pt x="2" y="1"/>
                    <a:pt x="2" y="1"/>
                    <a:pt x="1" y="1"/>
                  </a:cubicBezTo>
                  <a:cubicBezTo>
                    <a:pt x="1" y="1"/>
                    <a:pt x="1" y="1"/>
                    <a:pt x="1" y="2"/>
                  </a:cubicBezTo>
                  <a:cubicBezTo>
                    <a:pt x="0" y="2"/>
                    <a:pt x="0" y="2"/>
                    <a:pt x="1" y="2"/>
                  </a:cubicBezTo>
                  <a:cubicBezTo>
                    <a:pt x="1" y="3"/>
                    <a:pt x="1" y="2"/>
                    <a:pt x="2" y="2"/>
                  </a:cubicBezTo>
                  <a:cubicBezTo>
                    <a:pt x="2" y="2"/>
                    <a:pt x="2" y="2"/>
                    <a:pt x="3" y="2"/>
                  </a:cubicBezTo>
                  <a:cubicBezTo>
                    <a:pt x="3" y="2"/>
                    <a:pt x="4"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5" name="Freeform 207"/>
            <p:cNvSpPr>
              <a:spLocks/>
            </p:cNvSpPr>
            <p:nvPr/>
          </p:nvSpPr>
          <p:spPr bwMode="auto">
            <a:xfrm>
              <a:off x="2552701" y="1130301"/>
              <a:ext cx="22225" cy="20638"/>
            </a:xfrm>
            <a:custGeom>
              <a:avLst/>
              <a:gdLst>
                <a:gd name="T0" fmla="*/ 1 w 2"/>
                <a:gd name="T1" fmla="*/ 1 h 2"/>
                <a:gd name="T2" fmla="*/ 1 w 2"/>
                <a:gd name="T3" fmla="*/ 0 h 2"/>
                <a:gd name="T4" fmla="*/ 0 w 2"/>
                <a:gd name="T5" fmla="*/ 1 h 2"/>
                <a:gd name="T6" fmla="*/ 1 w 2"/>
                <a:gd name="T7" fmla="*/ 2 h 2"/>
                <a:gd name="T8" fmla="*/ 1 w 2"/>
                <a:gd name="T9" fmla="*/ 2 h 2"/>
                <a:gd name="T10" fmla="*/ 2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0"/>
                    <a:pt x="1" y="0"/>
                    <a:pt x="1" y="0"/>
                  </a:cubicBezTo>
                  <a:cubicBezTo>
                    <a:pt x="0" y="1"/>
                    <a:pt x="0" y="1"/>
                    <a:pt x="0" y="1"/>
                  </a:cubicBezTo>
                  <a:cubicBezTo>
                    <a:pt x="0" y="1"/>
                    <a:pt x="0" y="1"/>
                    <a:pt x="1" y="2"/>
                  </a:cubicBezTo>
                  <a:cubicBezTo>
                    <a:pt x="1" y="2"/>
                    <a:pt x="1" y="2"/>
                    <a:pt x="1" y="2"/>
                  </a:cubicBezTo>
                  <a:cubicBezTo>
                    <a:pt x="1" y="2"/>
                    <a:pt x="2" y="2"/>
                    <a:pt x="2" y="1"/>
                  </a:cubicBezTo>
                  <a:cubicBezTo>
                    <a:pt x="2" y="1"/>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6" name="Freeform 208"/>
            <p:cNvSpPr>
              <a:spLocks/>
            </p:cNvSpPr>
            <p:nvPr/>
          </p:nvSpPr>
          <p:spPr bwMode="auto">
            <a:xfrm>
              <a:off x="2584451" y="1130301"/>
              <a:ext cx="11113" cy="11113"/>
            </a:xfrm>
            <a:custGeom>
              <a:avLst/>
              <a:gdLst>
                <a:gd name="T0" fmla="*/ 0 w 1"/>
                <a:gd name="T1" fmla="*/ 1 h 1"/>
                <a:gd name="T2" fmla="*/ 1 w 1"/>
                <a:gd name="T3" fmla="*/ 1 h 1"/>
                <a:gd name="T4" fmla="*/ 1 w 1"/>
                <a:gd name="T5" fmla="*/ 1 h 1"/>
                <a:gd name="T6" fmla="*/ 1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1"/>
                    <a:pt x="1" y="1"/>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7" name="Freeform 209"/>
            <p:cNvSpPr>
              <a:spLocks/>
            </p:cNvSpPr>
            <p:nvPr/>
          </p:nvSpPr>
          <p:spPr bwMode="auto">
            <a:xfrm>
              <a:off x="2628901" y="968376"/>
              <a:ext cx="31750" cy="31750"/>
            </a:xfrm>
            <a:custGeom>
              <a:avLst/>
              <a:gdLst>
                <a:gd name="T0" fmla="*/ 2 w 3"/>
                <a:gd name="T1" fmla="*/ 1 h 3"/>
                <a:gd name="T2" fmla="*/ 1 w 3"/>
                <a:gd name="T3" fmla="*/ 2 h 3"/>
                <a:gd name="T4" fmla="*/ 0 w 3"/>
                <a:gd name="T5" fmla="*/ 2 h 3"/>
                <a:gd name="T6" fmla="*/ 1 w 3"/>
                <a:gd name="T7" fmla="*/ 3 h 3"/>
                <a:gd name="T8" fmla="*/ 3 w 3"/>
                <a:gd name="T9" fmla="*/ 2 h 3"/>
                <a:gd name="T10" fmla="*/ 3 w 3"/>
                <a:gd name="T11" fmla="*/ 2 h 3"/>
                <a:gd name="T12" fmla="*/ 3 w 3"/>
                <a:gd name="T13" fmla="*/ 1 h 3"/>
                <a:gd name="T14" fmla="*/ 2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1"/>
                  </a:moveTo>
                  <a:cubicBezTo>
                    <a:pt x="2" y="2"/>
                    <a:pt x="1" y="1"/>
                    <a:pt x="1" y="2"/>
                  </a:cubicBezTo>
                  <a:cubicBezTo>
                    <a:pt x="1" y="2"/>
                    <a:pt x="0" y="2"/>
                    <a:pt x="0" y="2"/>
                  </a:cubicBezTo>
                  <a:cubicBezTo>
                    <a:pt x="0" y="3"/>
                    <a:pt x="1" y="3"/>
                    <a:pt x="1" y="3"/>
                  </a:cubicBezTo>
                  <a:cubicBezTo>
                    <a:pt x="2" y="3"/>
                    <a:pt x="2" y="2"/>
                    <a:pt x="3" y="2"/>
                  </a:cubicBezTo>
                  <a:cubicBezTo>
                    <a:pt x="3" y="2"/>
                    <a:pt x="3" y="2"/>
                    <a:pt x="3" y="2"/>
                  </a:cubicBezTo>
                  <a:cubicBezTo>
                    <a:pt x="3" y="1"/>
                    <a:pt x="3" y="1"/>
                    <a:pt x="3" y="1"/>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8" name="Freeform 210"/>
            <p:cNvSpPr>
              <a:spLocks/>
            </p:cNvSpPr>
            <p:nvPr/>
          </p:nvSpPr>
          <p:spPr bwMode="auto">
            <a:xfrm>
              <a:off x="2574926" y="687389"/>
              <a:ext cx="182563" cy="85725"/>
            </a:xfrm>
            <a:custGeom>
              <a:avLst/>
              <a:gdLst>
                <a:gd name="T0" fmla="*/ 1 w 17"/>
                <a:gd name="T1" fmla="*/ 5 h 8"/>
                <a:gd name="T2" fmla="*/ 2 w 17"/>
                <a:gd name="T3" fmla="*/ 5 h 8"/>
                <a:gd name="T4" fmla="*/ 4 w 17"/>
                <a:gd name="T5" fmla="*/ 5 h 8"/>
                <a:gd name="T6" fmla="*/ 5 w 17"/>
                <a:gd name="T7" fmla="*/ 5 h 8"/>
                <a:gd name="T8" fmla="*/ 6 w 17"/>
                <a:gd name="T9" fmla="*/ 5 h 8"/>
                <a:gd name="T10" fmla="*/ 6 w 17"/>
                <a:gd name="T11" fmla="*/ 5 h 8"/>
                <a:gd name="T12" fmla="*/ 4 w 17"/>
                <a:gd name="T13" fmla="*/ 5 h 8"/>
                <a:gd name="T14" fmla="*/ 3 w 17"/>
                <a:gd name="T15" fmla="*/ 6 h 8"/>
                <a:gd name="T16" fmla="*/ 2 w 17"/>
                <a:gd name="T17" fmla="*/ 5 h 8"/>
                <a:gd name="T18" fmla="*/ 1 w 17"/>
                <a:gd name="T19" fmla="*/ 5 h 8"/>
                <a:gd name="T20" fmla="*/ 2 w 17"/>
                <a:gd name="T21" fmla="*/ 6 h 8"/>
                <a:gd name="T22" fmla="*/ 3 w 17"/>
                <a:gd name="T23" fmla="*/ 7 h 8"/>
                <a:gd name="T24" fmla="*/ 3 w 17"/>
                <a:gd name="T25" fmla="*/ 7 h 8"/>
                <a:gd name="T26" fmla="*/ 5 w 17"/>
                <a:gd name="T27" fmla="*/ 7 h 8"/>
                <a:gd name="T28" fmla="*/ 7 w 17"/>
                <a:gd name="T29" fmla="*/ 7 h 8"/>
                <a:gd name="T30" fmla="*/ 7 w 17"/>
                <a:gd name="T31" fmla="*/ 7 h 8"/>
                <a:gd name="T32" fmla="*/ 8 w 17"/>
                <a:gd name="T33" fmla="*/ 6 h 8"/>
                <a:gd name="T34" fmla="*/ 9 w 17"/>
                <a:gd name="T35" fmla="*/ 6 h 8"/>
                <a:gd name="T36" fmla="*/ 11 w 17"/>
                <a:gd name="T37" fmla="*/ 6 h 8"/>
                <a:gd name="T38" fmla="*/ 12 w 17"/>
                <a:gd name="T39" fmla="*/ 5 h 8"/>
                <a:gd name="T40" fmla="*/ 13 w 17"/>
                <a:gd name="T41" fmla="*/ 5 h 8"/>
                <a:gd name="T42" fmla="*/ 15 w 17"/>
                <a:gd name="T43" fmla="*/ 5 h 8"/>
                <a:gd name="T44" fmla="*/ 16 w 17"/>
                <a:gd name="T45" fmla="*/ 5 h 8"/>
                <a:gd name="T46" fmla="*/ 17 w 17"/>
                <a:gd name="T47" fmla="*/ 5 h 8"/>
                <a:gd name="T48" fmla="*/ 17 w 17"/>
                <a:gd name="T49" fmla="*/ 3 h 8"/>
                <a:gd name="T50" fmla="*/ 16 w 17"/>
                <a:gd name="T51" fmla="*/ 4 h 8"/>
                <a:gd name="T52" fmla="*/ 15 w 17"/>
                <a:gd name="T53" fmla="*/ 4 h 8"/>
                <a:gd name="T54" fmla="*/ 14 w 17"/>
                <a:gd name="T55" fmla="*/ 4 h 8"/>
                <a:gd name="T56" fmla="*/ 15 w 17"/>
                <a:gd name="T57" fmla="*/ 3 h 8"/>
                <a:gd name="T58" fmla="*/ 15 w 17"/>
                <a:gd name="T59" fmla="*/ 3 h 8"/>
                <a:gd name="T60" fmla="*/ 15 w 17"/>
                <a:gd name="T61" fmla="*/ 2 h 8"/>
                <a:gd name="T62" fmla="*/ 14 w 17"/>
                <a:gd name="T63" fmla="*/ 3 h 8"/>
                <a:gd name="T64" fmla="*/ 13 w 17"/>
                <a:gd name="T65" fmla="*/ 3 h 8"/>
                <a:gd name="T66" fmla="*/ 13 w 17"/>
                <a:gd name="T67" fmla="*/ 2 h 8"/>
                <a:gd name="T68" fmla="*/ 12 w 17"/>
                <a:gd name="T69" fmla="*/ 2 h 8"/>
                <a:gd name="T70" fmla="*/ 11 w 17"/>
                <a:gd name="T71" fmla="*/ 2 h 8"/>
                <a:gd name="T72" fmla="*/ 10 w 17"/>
                <a:gd name="T73" fmla="*/ 1 h 8"/>
                <a:gd name="T74" fmla="*/ 9 w 17"/>
                <a:gd name="T75" fmla="*/ 1 h 8"/>
                <a:gd name="T76" fmla="*/ 8 w 17"/>
                <a:gd name="T77" fmla="*/ 1 h 8"/>
                <a:gd name="T78" fmla="*/ 7 w 17"/>
                <a:gd name="T79" fmla="*/ 1 h 8"/>
                <a:gd name="T80" fmla="*/ 5 w 17"/>
                <a:gd name="T81" fmla="*/ 1 h 8"/>
                <a:gd name="T82" fmla="*/ 4 w 17"/>
                <a:gd name="T83" fmla="*/ 2 h 8"/>
                <a:gd name="T84" fmla="*/ 3 w 17"/>
                <a:gd name="T85" fmla="*/ 3 h 8"/>
                <a:gd name="T86" fmla="*/ 1 w 17"/>
                <a:gd name="T87" fmla="*/ 3 h 8"/>
                <a:gd name="T88" fmla="*/ 0 w 17"/>
                <a:gd name="T89" fmla="*/ 3 h 8"/>
                <a:gd name="T90" fmla="*/ 0 w 17"/>
                <a:gd name="T91" fmla="*/ 3 h 8"/>
                <a:gd name="T92" fmla="*/ 0 w 17"/>
                <a:gd name="T93" fmla="*/ 4 h 8"/>
                <a:gd name="T94" fmla="*/ 1 w 17"/>
                <a:gd name="T9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8">
                  <a:moveTo>
                    <a:pt x="1" y="5"/>
                  </a:moveTo>
                  <a:cubicBezTo>
                    <a:pt x="2" y="5"/>
                    <a:pt x="2" y="5"/>
                    <a:pt x="2" y="5"/>
                  </a:cubicBezTo>
                  <a:cubicBezTo>
                    <a:pt x="3" y="5"/>
                    <a:pt x="3" y="5"/>
                    <a:pt x="4" y="5"/>
                  </a:cubicBezTo>
                  <a:cubicBezTo>
                    <a:pt x="4" y="5"/>
                    <a:pt x="5" y="5"/>
                    <a:pt x="5" y="5"/>
                  </a:cubicBezTo>
                  <a:cubicBezTo>
                    <a:pt x="6" y="4"/>
                    <a:pt x="7" y="4"/>
                    <a:pt x="6" y="5"/>
                  </a:cubicBezTo>
                  <a:cubicBezTo>
                    <a:pt x="6" y="5"/>
                    <a:pt x="6" y="5"/>
                    <a:pt x="6" y="5"/>
                  </a:cubicBezTo>
                  <a:cubicBezTo>
                    <a:pt x="5" y="5"/>
                    <a:pt x="5" y="5"/>
                    <a:pt x="4" y="5"/>
                  </a:cubicBezTo>
                  <a:cubicBezTo>
                    <a:pt x="4" y="5"/>
                    <a:pt x="4" y="6"/>
                    <a:pt x="3" y="6"/>
                  </a:cubicBezTo>
                  <a:cubicBezTo>
                    <a:pt x="3" y="6"/>
                    <a:pt x="3" y="5"/>
                    <a:pt x="2" y="5"/>
                  </a:cubicBezTo>
                  <a:cubicBezTo>
                    <a:pt x="2" y="5"/>
                    <a:pt x="2" y="5"/>
                    <a:pt x="1" y="5"/>
                  </a:cubicBezTo>
                  <a:cubicBezTo>
                    <a:pt x="1" y="6"/>
                    <a:pt x="1" y="6"/>
                    <a:pt x="2" y="6"/>
                  </a:cubicBezTo>
                  <a:cubicBezTo>
                    <a:pt x="2" y="7"/>
                    <a:pt x="2" y="7"/>
                    <a:pt x="3" y="7"/>
                  </a:cubicBezTo>
                  <a:cubicBezTo>
                    <a:pt x="3" y="7"/>
                    <a:pt x="3" y="7"/>
                    <a:pt x="3" y="7"/>
                  </a:cubicBezTo>
                  <a:cubicBezTo>
                    <a:pt x="4" y="7"/>
                    <a:pt x="4" y="7"/>
                    <a:pt x="5" y="7"/>
                  </a:cubicBezTo>
                  <a:cubicBezTo>
                    <a:pt x="5" y="7"/>
                    <a:pt x="6" y="8"/>
                    <a:pt x="7" y="7"/>
                  </a:cubicBezTo>
                  <a:cubicBezTo>
                    <a:pt x="7" y="7"/>
                    <a:pt x="7" y="7"/>
                    <a:pt x="7" y="7"/>
                  </a:cubicBezTo>
                  <a:cubicBezTo>
                    <a:pt x="7" y="7"/>
                    <a:pt x="8" y="6"/>
                    <a:pt x="8" y="6"/>
                  </a:cubicBezTo>
                  <a:cubicBezTo>
                    <a:pt x="8" y="6"/>
                    <a:pt x="8" y="6"/>
                    <a:pt x="9" y="6"/>
                  </a:cubicBezTo>
                  <a:cubicBezTo>
                    <a:pt x="9" y="6"/>
                    <a:pt x="10" y="6"/>
                    <a:pt x="11" y="6"/>
                  </a:cubicBezTo>
                  <a:cubicBezTo>
                    <a:pt x="11" y="6"/>
                    <a:pt x="12" y="5"/>
                    <a:pt x="12" y="5"/>
                  </a:cubicBezTo>
                  <a:cubicBezTo>
                    <a:pt x="13" y="5"/>
                    <a:pt x="13" y="5"/>
                    <a:pt x="13" y="5"/>
                  </a:cubicBezTo>
                  <a:cubicBezTo>
                    <a:pt x="14" y="5"/>
                    <a:pt x="14" y="5"/>
                    <a:pt x="15" y="5"/>
                  </a:cubicBezTo>
                  <a:cubicBezTo>
                    <a:pt x="15" y="5"/>
                    <a:pt x="15" y="5"/>
                    <a:pt x="16" y="5"/>
                  </a:cubicBezTo>
                  <a:cubicBezTo>
                    <a:pt x="16" y="5"/>
                    <a:pt x="16" y="5"/>
                    <a:pt x="17" y="5"/>
                  </a:cubicBezTo>
                  <a:cubicBezTo>
                    <a:pt x="17" y="4"/>
                    <a:pt x="17" y="3"/>
                    <a:pt x="17" y="3"/>
                  </a:cubicBezTo>
                  <a:cubicBezTo>
                    <a:pt x="16" y="3"/>
                    <a:pt x="16" y="4"/>
                    <a:pt x="16" y="4"/>
                  </a:cubicBezTo>
                  <a:cubicBezTo>
                    <a:pt x="16" y="4"/>
                    <a:pt x="16" y="4"/>
                    <a:pt x="15" y="4"/>
                  </a:cubicBezTo>
                  <a:cubicBezTo>
                    <a:pt x="15" y="4"/>
                    <a:pt x="14" y="4"/>
                    <a:pt x="14" y="4"/>
                  </a:cubicBezTo>
                  <a:cubicBezTo>
                    <a:pt x="14" y="4"/>
                    <a:pt x="15" y="4"/>
                    <a:pt x="15" y="3"/>
                  </a:cubicBezTo>
                  <a:cubicBezTo>
                    <a:pt x="15" y="3"/>
                    <a:pt x="15" y="3"/>
                    <a:pt x="15" y="3"/>
                  </a:cubicBezTo>
                  <a:cubicBezTo>
                    <a:pt x="15" y="2"/>
                    <a:pt x="15" y="2"/>
                    <a:pt x="15" y="2"/>
                  </a:cubicBezTo>
                  <a:cubicBezTo>
                    <a:pt x="14" y="2"/>
                    <a:pt x="14" y="3"/>
                    <a:pt x="14" y="3"/>
                  </a:cubicBezTo>
                  <a:cubicBezTo>
                    <a:pt x="13" y="3"/>
                    <a:pt x="13" y="3"/>
                    <a:pt x="13" y="3"/>
                  </a:cubicBezTo>
                  <a:cubicBezTo>
                    <a:pt x="13" y="3"/>
                    <a:pt x="13" y="2"/>
                    <a:pt x="13" y="2"/>
                  </a:cubicBezTo>
                  <a:cubicBezTo>
                    <a:pt x="12" y="2"/>
                    <a:pt x="12" y="2"/>
                    <a:pt x="12" y="2"/>
                  </a:cubicBezTo>
                  <a:cubicBezTo>
                    <a:pt x="11" y="2"/>
                    <a:pt x="11" y="2"/>
                    <a:pt x="11" y="2"/>
                  </a:cubicBezTo>
                  <a:cubicBezTo>
                    <a:pt x="10" y="2"/>
                    <a:pt x="10" y="2"/>
                    <a:pt x="10" y="1"/>
                  </a:cubicBezTo>
                  <a:cubicBezTo>
                    <a:pt x="10" y="1"/>
                    <a:pt x="10" y="1"/>
                    <a:pt x="9" y="1"/>
                  </a:cubicBezTo>
                  <a:cubicBezTo>
                    <a:pt x="9" y="0"/>
                    <a:pt x="8" y="0"/>
                    <a:pt x="8" y="1"/>
                  </a:cubicBezTo>
                  <a:cubicBezTo>
                    <a:pt x="7" y="1"/>
                    <a:pt x="7" y="1"/>
                    <a:pt x="7" y="1"/>
                  </a:cubicBezTo>
                  <a:cubicBezTo>
                    <a:pt x="6" y="1"/>
                    <a:pt x="6" y="1"/>
                    <a:pt x="5" y="1"/>
                  </a:cubicBezTo>
                  <a:cubicBezTo>
                    <a:pt x="5" y="2"/>
                    <a:pt x="5" y="2"/>
                    <a:pt x="4" y="2"/>
                  </a:cubicBezTo>
                  <a:cubicBezTo>
                    <a:pt x="4" y="2"/>
                    <a:pt x="3" y="2"/>
                    <a:pt x="3" y="3"/>
                  </a:cubicBezTo>
                  <a:cubicBezTo>
                    <a:pt x="2" y="3"/>
                    <a:pt x="2" y="3"/>
                    <a:pt x="1" y="3"/>
                  </a:cubicBezTo>
                  <a:cubicBezTo>
                    <a:pt x="1" y="3"/>
                    <a:pt x="1" y="3"/>
                    <a:pt x="0" y="3"/>
                  </a:cubicBezTo>
                  <a:cubicBezTo>
                    <a:pt x="0" y="3"/>
                    <a:pt x="0" y="3"/>
                    <a:pt x="0" y="3"/>
                  </a:cubicBezTo>
                  <a:cubicBezTo>
                    <a:pt x="0" y="4"/>
                    <a:pt x="0" y="4"/>
                    <a:pt x="0" y="4"/>
                  </a:cubicBezTo>
                  <a:cubicBezTo>
                    <a:pt x="0" y="5"/>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19" name="Freeform 211"/>
            <p:cNvSpPr>
              <a:spLocks/>
            </p:cNvSpPr>
            <p:nvPr/>
          </p:nvSpPr>
          <p:spPr bwMode="auto">
            <a:xfrm>
              <a:off x="2606676" y="654051"/>
              <a:ext cx="593725" cy="173038"/>
            </a:xfrm>
            <a:custGeom>
              <a:avLst/>
              <a:gdLst>
                <a:gd name="T0" fmla="*/ 53 w 55"/>
                <a:gd name="T1" fmla="*/ 2 h 16"/>
                <a:gd name="T2" fmla="*/ 50 w 55"/>
                <a:gd name="T3" fmla="*/ 1 h 16"/>
                <a:gd name="T4" fmla="*/ 48 w 55"/>
                <a:gd name="T5" fmla="*/ 1 h 16"/>
                <a:gd name="T6" fmla="*/ 43 w 55"/>
                <a:gd name="T7" fmla="*/ 1 h 16"/>
                <a:gd name="T8" fmla="*/ 41 w 55"/>
                <a:gd name="T9" fmla="*/ 1 h 16"/>
                <a:gd name="T10" fmla="*/ 39 w 55"/>
                <a:gd name="T11" fmla="*/ 1 h 16"/>
                <a:gd name="T12" fmla="*/ 37 w 55"/>
                <a:gd name="T13" fmla="*/ 0 h 16"/>
                <a:gd name="T14" fmla="*/ 34 w 55"/>
                <a:gd name="T15" fmla="*/ 1 h 16"/>
                <a:gd name="T16" fmla="*/ 31 w 55"/>
                <a:gd name="T17" fmla="*/ 1 h 16"/>
                <a:gd name="T18" fmla="*/ 29 w 55"/>
                <a:gd name="T19" fmla="*/ 1 h 16"/>
                <a:gd name="T20" fmla="*/ 26 w 55"/>
                <a:gd name="T21" fmla="*/ 1 h 16"/>
                <a:gd name="T22" fmla="*/ 24 w 55"/>
                <a:gd name="T23" fmla="*/ 2 h 16"/>
                <a:gd name="T24" fmla="*/ 22 w 55"/>
                <a:gd name="T25" fmla="*/ 2 h 16"/>
                <a:gd name="T26" fmla="*/ 19 w 55"/>
                <a:gd name="T27" fmla="*/ 2 h 16"/>
                <a:gd name="T28" fmla="*/ 17 w 55"/>
                <a:gd name="T29" fmla="*/ 3 h 16"/>
                <a:gd name="T30" fmla="*/ 12 w 55"/>
                <a:gd name="T31" fmla="*/ 3 h 16"/>
                <a:gd name="T32" fmla="*/ 9 w 55"/>
                <a:gd name="T33" fmla="*/ 3 h 16"/>
                <a:gd name="T34" fmla="*/ 10 w 55"/>
                <a:gd name="T35" fmla="*/ 4 h 16"/>
                <a:gd name="T36" fmla="*/ 12 w 55"/>
                <a:gd name="T37" fmla="*/ 5 h 16"/>
                <a:gd name="T38" fmla="*/ 14 w 55"/>
                <a:gd name="T39" fmla="*/ 5 h 16"/>
                <a:gd name="T40" fmla="*/ 18 w 55"/>
                <a:gd name="T41" fmla="*/ 5 h 16"/>
                <a:gd name="T42" fmla="*/ 20 w 55"/>
                <a:gd name="T43" fmla="*/ 5 h 16"/>
                <a:gd name="T44" fmla="*/ 17 w 55"/>
                <a:gd name="T45" fmla="*/ 6 h 16"/>
                <a:gd name="T46" fmla="*/ 14 w 55"/>
                <a:gd name="T47" fmla="*/ 6 h 16"/>
                <a:gd name="T48" fmla="*/ 15 w 55"/>
                <a:gd name="T49" fmla="*/ 8 h 16"/>
                <a:gd name="T50" fmla="*/ 16 w 55"/>
                <a:gd name="T51" fmla="*/ 8 h 16"/>
                <a:gd name="T52" fmla="*/ 15 w 55"/>
                <a:gd name="T53" fmla="*/ 9 h 16"/>
                <a:gd name="T54" fmla="*/ 12 w 55"/>
                <a:gd name="T55" fmla="*/ 9 h 16"/>
                <a:gd name="T56" fmla="*/ 10 w 55"/>
                <a:gd name="T57" fmla="*/ 9 h 16"/>
                <a:gd name="T58" fmla="*/ 8 w 55"/>
                <a:gd name="T59" fmla="*/ 10 h 16"/>
                <a:gd name="T60" fmla="*/ 6 w 55"/>
                <a:gd name="T61" fmla="*/ 10 h 16"/>
                <a:gd name="T62" fmla="*/ 5 w 55"/>
                <a:gd name="T63" fmla="*/ 11 h 16"/>
                <a:gd name="T64" fmla="*/ 4 w 55"/>
                <a:gd name="T65" fmla="*/ 12 h 16"/>
                <a:gd name="T66" fmla="*/ 2 w 55"/>
                <a:gd name="T67" fmla="*/ 12 h 16"/>
                <a:gd name="T68" fmla="*/ 0 w 55"/>
                <a:gd name="T69" fmla="*/ 13 h 16"/>
                <a:gd name="T70" fmla="*/ 2 w 55"/>
                <a:gd name="T71" fmla="*/ 14 h 16"/>
                <a:gd name="T72" fmla="*/ 5 w 55"/>
                <a:gd name="T73" fmla="*/ 14 h 16"/>
                <a:gd name="T74" fmla="*/ 7 w 55"/>
                <a:gd name="T75" fmla="*/ 14 h 16"/>
                <a:gd name="T76" fmla="*/ 10 w 55"/>
                <a:gd name="T77" fmla="*/ 14 h 16"/>
                <a:gd name="T78" fmla="*/ 13 w 55"/>
                <a:gd name="T79" fmla="*/ 13 h 16"/>
                <a:gd name="T80" fmla="*/ 13 w 55"/>
                <a:gd name="T81" fmla="*/ 15 h 16"/>
                <a:gd name="T82" fmla="*/ 17 w 55"/>
                <a:gd name="T83" fmla="*/ 14 h 16"/>
                <a:gd name="T84" fmla="*/ 20 w 55"/>
                <a:gd name="T85" fmla="*/ 14 h 16"/>
                <a:gd name="T86" fmla="*/ 20 w 55"/>
                <a:gd name="T87" fmla="*/ 12 h 16"/>
                <a:gd name="T88" fmla="*/ 21 w 55"/>
                <a:gd name="T89" fmla="*/ 12 h 16"/>
                <a:gd name="T90" fmla="*/ 23 w 55"/>
                <a:gd name="T91" fmla="*/ 10 h 16"/>
                <a:gd name="T92" fmla="*/ 25 w 55"/>
                <a:gd name="T93" fmla="*/ 10 h 16"/>
                <a:gd name="T94" fmla="*/ 27 w 55"/>
                <a:gd name="T95" fmla="*/ 10 h 16"/>
                <a:gd name="T96" fmla="*/ 28 w 55"/>
                <a:gd name="T97" fmla="*/ 8 h 16"/>
                <a:gd name="T98" fmla="*/ 29 w 55"/>
                <a:gd name="T99" fmla="*/ 7 h 16"/>
                <a:gd name="T100" fmla="*/ 31 w 55"/>
                <a:gd name="T101" fmla="*/ 6 h 16"/>
                <a:gd name="T102" fmla="*/ 34 w 55"/>
                <a:gd name="T103" fmla="*/ 7 h 16"/>
                <a:gd name="T104" fmla="*/ 37 w 55"/>
                <a:gd name="T105" fmla="*/ 7 h 16"/>
                <a:gd name="T106" fmla="*/ 38 w 55"/>
                <a:gd name="T107" fmla="*/ 6 h 16"/>
                <a:gd name="T108" fmla="*/ 41 w 55"/>
                <a:gd name="T109" fmla="*/ 6 h 16"/>
                <a:gd name="T110" fmla="*/ 44 w 55"/>
                <a:gd name="T111" fmla="*/ 5 h 16"/>
                <a:gd name="T112" fmla="*/ 46 w 55"/>
                <a:gd name="T113" fmla="*/ 4 h 16"/>
                <a:gd name="T114" fmla="*/ 47 w 55"/>
                <a:gd name="T115" fmla="*/ 3 h 16"/>
                <a:gd name="T116" fmla="*/ 50 w 55"/>
                <a:gd name="T117" fmla="*/ 3 h 16"/>
                <a:gd name="T118" fmla="*/ 54 w 55"/>
                <a:gd name="T119" fmla="*/ 3 h 16"/>
                <a:gd name="T120" fmla="*/ 55 w 55"/>
                <a:gd name="T1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16">
                  <a:moveTo>
                    <a:pt x="54" y="2"/>
                  </a:moveTo>
                  <a:cubicBezTo>
                    <a:pt x="54" y="2"/>
                    <a:pt x="53" y="2"/>
                    <a:pt x="53" y="2"/>
                  </a:cubicBezTo>
                  <a:cubicBezTo>
                    <a:pt x="52" y="1"/>
                    <a:pt x="52" y="2"/>
                    <a:pt x="51" y="2"/>
                  </a:cubicBezTo>
                  <a:cubicBezTo>
                    <a:pt x="51" y="1"/>
                    <a:pt x="51" y="1"/>
                    <a:pt x="50" y="1"/>
                  </a:cubicBezTo>
                  <a:cubicBezTo>
                    <a:pt x="49" y="1"/>
                    <a:pt x="49" y="1"/>
                    <a:pt x="48" y="1"/>
                  </a:cubicBezTo>
                  <a:cubicBezTo>
                    <a:pt x="48" y="1"/>
                    <a:pt x="48" y="1"/>
                    <a:pt x="48" y="1"/>
                  </a:cubicBezTo>
                  <a:cubicBezTo>
                    <a:pt x="47" y="1"/>
                    <a:pt x="47" y="1"/>
                    <a:pt x="46" y="1"/>
                  </a:cubicBezTo>
                  <a:cubicBezTo>
                    <a:pt x="45" y="1"/>
                    <a:pt x="45" y="1"/>
                    <a:pt x="43" y="1"/>
                  </a:cubicBezTo>
                  <a:cubicBezTo>
                    <a:pt x="43" y="1"/>
                    <a:pt x="43" y="1"/>
                    <a:pt x="42" y="1"/>
                  </a:cubicBezTo>
                  <a:cubicBezTo>
                    <a:pt x="42" y="1"/>
                    <a:pt x="42" y="1"/>
                    <a:pt x="41" y="1"/>
                  </a:cubicBezTo>
                  <a:cubicBezTo>
                    <a:pt x="41" y="1"/>
                    <a:pt x="41" y="1"/>
                    <a:pt x="40" y="1"/>
                  </a:cubicBezTo>
                  <a:cubicBezTo>
                    <a:pt x="39" y="1"/>
                    <a:pt x="39" y="1"/>
                    <a:pt x="39" y="1"/>
                  </a:cubicBezTo>
                  <a:cubicBezTo>
                    <a:pt x="38" y="1"/>
                    <a:pt x="38" y="1"/>
                    <a:pt x="37" y="1"/>
                  </a:cubicBezTo>
                  <a:cubicBezTo>
                    <a:pt x="37" y="1"/>
                    <a:pt x="37" y="1"/>
                    <a:pt x="37" y="0"/>
                  </a:cubicBezTo>
                  <a:cubicBezTo>
                    <a:pt x="36" y="0"/>
                    <a:pt x="36" y="1"/>
                    <a:pt x="35" y="1"/>
                  </a:cubicBezTo>
                  <a:cubicBezTo>
                    <a:pt x="35" y="1"/>
                    <a:pt x="34" y="1"/>
                    <a:pt x="34" y="1"/>
                  </a:cubicBezTo>
                  <a:cubicBezTo>
                    <a:pt x="33" y="1"/>
                    <a:pt x="33" y="1"/>
                    <a:pt x="33" y="1"/>
                  </a:cubicBezTo>
                  <a:cubicBezTo>
                    <a:pt x="32" y="1"/>
                    <a:pt x="32" y="1"/>
                    <a:pt x="31" y="1"/>
                  </a:cubicBezTo>
                  <a:cubicBezTo>
                    <a:pt x="31" y="1"/>
                    <a:pt x="31" y="1"/>
                    <a:pt x="30" y="1"/>
                  </a:cubicBezTo>
                  <a:cubicBezTo>
                    <a:pt x="30" y="1"/>
                    <a:pt x="30" y="1"/>
                    <a:pt x="29" y="1"/>
                  </a:cubicBezTo>
                  <a:cubicBezTo>
                    <a:pt x="29" y="1"/>
                    <a:pt x="29" y="1"/>
                    <a:pt x="28" y="1"/>
                  </a:cubicBezTo>
                  <a:cubicBezTo>
                    <a:pt x="27" y="1"/>
                    <a:pt x="27" y="1"/>
                    <a:pt x="26" y="1"/>
                  </a:cubicBezTo>
                  <a:cubicBezTo>
                    <a:pt x="26" y="1"/>
                    <a:pt x="25" y="1"/>
                    <a:pt x="25" y="1"/>
                  </a:cubicBezTo>
                  <a:cubicBezTo>
                    <a:pt x="24" y="1"/>
                    <a:pt x="24" y="2"/>
                    <a:pt x="24" y="2"/>
                  </a:cubicBezTo>
                  <a:cubicBezTo>
                    <a:pt x="24" y="2"/>
                    <a:pt x="23" y="2"/>
                    <a:pt x="23" y="2"/>
                  </a:cubicBezTo>
                  <a:cubicBezTo>
                    <a:pt x="23" y="2"/>
                    <a:pt x="22" y="2"/>
                    <a:pt x="22" y="2"/>
                  </a:cubicBezTo>
                  <a:cubicBezTo>
                    <a:pt x="21" y="2"/>
                    <a:pt x="21" y="2"/>
                    <a:pt x="21" y="2"/>
                  </a:cubicBezTo>
                  <a:cubicBezTo>
                    <a:pt x="20" y="2"/>
                    <a:pt x="20" y="2"/>
                    <a:pt x="19" y="2"/>
                  </a:cubicBezTo>
                  <a:cubicBezTo>
                    <a:pt x="19" y="2"/>
                    <a:pt x="19" y="2"/>
                    <a:pt x="19" y="2"/>
                  </a:cubicBezTo>
                  <a:cubicBezTo>
                    <a:pt x="18" y="3"/>
                    <a:pt x="17" y="3"/>
                    <a:pt x="17" y="3"/>
                  </a:cubicBezTo>
                  <a:cubicBezTo>
                    <a:pt x="16" y="3"/>
                    <a:pt x="15" y="3"/>
                    <a:pt x="14" y="3"/>
                  </a:cubicBezTo>
                  <a:cubicBezTo>
                    <a:pt x="13" y="3"/>
                    <a:pt x="13" y="3"/>
                    <a:pt x="12" y="3"/>
                  </a:cubicBezTo>
                  <a:cubicBezTo>
                    <a:pt x="11" y="3"/>
                    <a:pt x="11" y="3"/>
                    <a:pt x="11" y="3"/>
                  </a:cubicBezTo>
                  <a:cubicBezTo>
                    <a:pt x="10" y="3"/>
                    <a:pt x="9" y="3"/>
                    <a:pt x="9" y="3"/>
                  </a:cubicBezTo>
                  <a:cubicBezTo>
                    <a:pt x="9" y="3"/>
                    <a:pt x="9" y="3"/>
                    <a:pt x="9" y="4"/>
                  </a:cubicBezTo>
                  <a:cubicBezTo>
                    <a:pt x="9" y="4"/>
                    <a:pt x="10" y="4"/>
                    <a:pt x="10" y="4"/>
                  </a:cubicBezTo>
                  <a:cubicBezTo>
                    <a:pt x="10" y="5"/>
                    <a:pt x="10" y="5"/>
                    <a:pt x="10" y="5"/>
                  </a:cubicBezTo>
                  <a:cubicBezTo>
                    <a:pt x="11" y="5"/>
                    <a:pt x="11" y="5"/>
                    <a:pt x="12" y="5"/>
                  </a:cubicBezTo>
                  <a:cubicBezTo>
                    <a:pt x="12" y="5"/>
                    <a:pt x="13" y="5"/>
                    <a:pt x="13" y="5"/>
                  </a:cubicBezTo>
                  <a:cubicBezTo>
                    <a:pt x="13" y="5"/>
                    <a:pt x="14" y="5"/>
                    <a:pt x="14" y="5"/>
                  </a:cubicBezTo>
                  <a:cubicBezTo>
                    <a:pt x="15" y="5"/>
                    <a:pt x="15" y="5"/>
                    <a:pt x="16" y="5"/>
                  </a:cubicBezTo>
                  <a:cubicBezTo>
                    <a:pt x="17" y="5"/>
                    <a:pt x="17" y="5"/>
                    <a:pt x="18" y="5"/>
                  </a:cubicBezTo>
                  <a:cubicBezTo>
                    <a:pt x="18" y="5"/>
                    <a:pt x="18" y="5"/>
                    <a:pt x="19" y="5"/>
                  </a:cubicBezTo>
                  <a:cubicBezTo>
                    <a:pt x="20" y="5"/>
                    <a:pt x="20" y="5"/>
                    <a:pt x="20" y="5"/>
                  </a:cubicBezTo>
                  <a:cubicBezTo>
                    <a:pt x="20" y="6"/>
                    <a:pt x="20" y="6"/>
                    <a:pt x="20" y="6"/>
                  </a:cubicBezTo>
                  <a:cubicBezTo>
                    <a:pt x="18" y="6"/>
                    <a:pt x="18" y="6"/>
                    <a:pt x="17" y="6"/>
                  </a:cubicBezTo>
                  <a:cubicBezTo>
                    <a:pt x="16" y="6"/>
                    <a:pt x="16" y="6"/>
                    <a:pt x="15" y="6"/>
                  </a:cubicBezTo>
                  <a:cubicBezTo>
                    <a:pt x="15" y="6"/>
                    <a:pt x="14" y="5"/>
                    <a:pt x="14" y="6"/>
                  </a:cubicBezTo>
                  <a:cubicBezTo>
                    <a:pt x="14" y="6"/>
                    <a:pt x="14" y="6"/>
                    <a:pt x="14" y="7"/>
                  </a:cubicBezTo>
                  <a:cubicBezTo>
                    <a:pt x="14" y="7"/>
                    <a:pt x="15" y="7"/>
                    <a:pt x="15" y="8"/>
                  </a:cubicBezTo>
                  <a:cubicBezTo>
                    <a:pt x="15" y="8"/>
                    <a:pt x="15" y="8"/>
                    <a:pt x="15" y="8"/>
                  </a:cubicBezTo>
                  <a:cubicBezTo>
                    <a:pt x="15" y="8"/>
                    <a:pt x="16" y="8"/>
                    <a:pt x="16" y="8"/>
                  </a:cubicBezTo>
                  <a:cubicBezTo>
                    <a:pt x="16" y="9"/>
                    <a:pt x="17" y="9"/>
                    <a:pt x="17" y="9"/>
                  </a:cubicBezTo>
                  <a:cubicBezTo>
                    <a:pt x="16" y="10"/>
                    <a:pt x="16" y="9"/>
                    <a:pt x="15" y="9"/>
                  </a:cubicBezTo>
                  <a:cubicBezTo>
                    <a:pt x="15" y="9"/>
                    <a:pt x="14" y="9"/>
                    <a:pt x="14" y="9"/>
                  </a:cubicBezTo>
                  <a:cubicBezTo>
                    <a:pt x="13" y="9"/>
                    <a:pt x="13" y="9"/>
                    <a:pt x="12" y="9"/>
                  </a:cubicBezTo>
                  <a:cubicBezTo>
                    <a:pt x="12" y="9"/>
                    <a:pt x="11" y="9"/>
                    <a:pt x="11" y="9"/>
                  </a:cubicBezTo>
                  <a:cubicBezTo>
                    <a:pt x="10" y="9"/>
                    <a:pt x="10" y="9"/>
                    <a:pt x="10" y="9"/>
                  </a:cubicBezTo>
                  <a:cubicBezTo>
                    <a:pt x="9" y="9"/>
                    <a:pt x="9" y="9"/>
                    <a:pt x="8" y="9"/>
                  </a:cubicBezTo>
                  <a:cubicBezTo>
                    <a:pt x="8" y="10"/>
                    <a:pt x="8" y="10"/>
                    <a:pt x="8" y="10"/>
                  </a:cubicBezTo>
                  <a:cubicBezTo>
                    <a:pt x="7" y="10"/>
                    <a:pt x="7" y="10"/>
                    <a:pt x="7" y="10"/>
                  </a:cubicBezTo>
                  <a:cubicBezTo>
                    <a:pt x="6" y="10"/>
                    <a:pt x="6" y="10"/>
                    <a:pt x="6" y="10"/>
                  </a:cubicBezTo>
                  <a:cubicBezTo>
                    <a:pt x="6" y="11"/>
                    <a:pt x="6" y="11"/>
                    <a:pt x="5" y="11"/>
                  </a:cubicBezTo>
                  <a:cubicBezTo>
                    <a:pt x="5" y="11"/>
                    <a:pt x="5" y="11"/>
                    <a:pt x="5" y="11"/>
                  </a:cubicBezTo>
                  <a:cubicBezTo>
                    <a:pt x="5" y="12"/>
                    <a:pt x="5" y="12"/>
                    <a:pt x="5" y="12"/>
                  </a:cubicBezTo>
                  <a:cubicBezTo>
                    <a:pt x="5" y="12"/>
                    <a:pt x="5" y="12"/>
                    <a:pt x="4" y="12"/>
                  </a:cubicBezTo>
                  <a:cubicBezTo>
                    <a:pt x="4" y="12"/>
                    <a:pt x="4" y="12"/>
                    <a:pt x="3" y="12"/>
                  </a:cubicBezTo>
                  <a:cubicBezTo>
                    <a:pt x="3" y="12"/>
                    <a:pt x="3" y="12"/>
                    <a:pt x="2" y="12"/>
                  </a:cubicBezTo>
                  <a:cubicBezTo>
                    <a:pt x="2" y="13"/>
                    <a:pt x="1" y="13"/>
                    <a:pt x="1" y="13"/>
                  </a:cubicBezTo>
                  <a:cubicBezTo>
                    <a:pt x="0" y="13"/>
                    <a:pt x="0" y="13"/>
                    <a:pt x="0" y="13"/>
                  </a:cubicBezTo>
                  <a:cubicBezTo>
                    <a:pt x="0" y="14"/>
                    <a:pt x="0" y="14"/>
                    <a:pt x="0" y="14"/>
                  </a:cubicBezTo>
                  <a:cubicBezTo>
                    <a:pt x="1" y="15"/>
                    <a:pt x="1" y="14"/>
                    <a:pt x="2" y="14"/>
                  </a:cubicBezTo>
                  <a:cubicBezTo>
                    <a:pt x="3" y="14"/>
                    <a:pt x="3" y="14"/>
                    <a:pt x="4" y="14"/>
                  </a:cubicBezTo>
                  <a:cubicBezTo>
                    <a:pt x="4" y="14"/>
                    <a:pt x="4" y="14"/>
                    <a:pt x="5" y="14"/>
                  </a:cubicBezTo>
                  <a:cubicBezTo>
                    <a:pt x="5" y="14"/>
                    <a:pt x="6" y="14"/>
                    <a:pt x="6" y="14"/>
                  </a:cubicBezTo>
                  <a:cubicBezTo>
                    <a:pt x="7" y="14"/>
                    <a:pt x="7" y="14"/>
                    <a:pt x="7" y="14"/>
                  </a:cubicBezTo>
                  <a:cubicBezTo>
                    <a:pt x="8" y="13"/>
                    <a:pt x="8" y="13"/>
                    <a:pt x="9" y="13"/>
                  </a:cubicBezTo>
                  <a:cubicBezTo>
                    <a:pt x="9" y="13"/>
                    <a:pt x="9" y="14"/>
                    <a:pt x="10" y="14"/>
                  </a:cubicBezTo>
                  <a:cubicBezTo>
                    <a:pt x="10" y="14"/>
                    <a:pt x="11" y="14"/>
                    <a:pt x="11" y="14"/>
                  </a:cubicBezTo>
                  <a:cubicBezTo>
                    <a:pt x="12" y="13"/>
                    <a:pt x="12" y="13"/>
                    <a:pt x="13" y="13"/>
                  </a:cubicBezTo>
                  <a:cubicBezTo>
                    <a:pt x="13" y="13"/>
                    <a:pt x="13" y="13"/>
                    <a:pt x="13" y="13"/>
                  </a:cubicBezTo>
                  <a:cubicBezTo>
                    <a:pt x="14" y="14"/>
                    <a:pt x="13" y="14"/>
                    <a:pt x="13" y="15"/>
                  </a:cubicBezTo>
                  <a:cubicBezTo>
                    <a:pt x="13" y="16"/>
                    <a:pt x="14" y="15"/>
                    <a:pt x="15" y="14"/>
                  </a:cubicBezTo>
                  <a:cubicBezTo>
                    <a:pt x="16" y="14"/>
                    <a:pt x="16" y="14"/>
                    <a:pt x="17" y="14"/>
                  </a:cubicBezTo>
                  <a:cubicBezTo>
                    <a:pt x="17" y="14"/>
                    <a:pt x="17" y="14"/>
                    <a:pt x="18" y="14"/>
                  </a:cubicBezTo>
                  <a:cubicBezTo>
                    <a:pt x="19" y="14"/>
                    <a:pt x="19" y="14"/>
                    <a:pt x="20" y="14"/>
                  </a:cubicBezTo>
                  <a:cubicBezTo>
                    <a:pt x="20" y="13"/>
                    <a:pt x="20" y="13"/>
                    <a:pt x="20" y="13"/>
                  </a:cubicBezTo>
                  <a:cubicBezTo>
                    <a:pt x="20" y="13"/>
                    <a:pt x="20" y="12"/>
                    <a:pt x="20" y="12"/>
                  </a:cubicBezTo>
                  <a:cubicBezTo>
                    <a:pt x="20" y="12"/>
                    <a:pt x="20" y="12"/>
                    <a:pt x="21" y="12"/>
                  </a:cubicBezTo>
                  <a:cubicBezTo>
                    <a:pt x="21" y="11"/>
                    <a:pt x="21" y="12"/>
                    <a:pt x="21" y="12"/>
                  </a:cubicBezTo>
                  <a:cubicBezTo>
                    <a:pt x="22" y="11"/>
                    <a:pt x="22" y="11"/>
                    <a:pt x="22" y="11"/>
                  </a:cubicBezTo>
                  <a:cubicBezTo>
                    <a:pt x="22" y="11"/>
                    <a:pt x="22" y="10"/>
                    <a:pt x="23" y="10"/>
                  </a:cubicBezTo>
                  <a:cubicBezTo>
                    <a:pt x="23" y="10"/>
                    <a:pt x="23" y="11"/>
                    <a:pt x="24" y="11"/>
                  </a:cubicBezTo>
                  <a:cubicBezTo>
                    <a:pt x="24" y="11"/>
                    <a:pt x="24" y="10"/>
                    <a:pt x="25" y="10"/>
                  </a:cubicBezTo>
                  <a:cubicBezTo>
                    <a:pt x="25" y="10"/>
                    <a:pt x="26" y="10"/>
                    <a:pt x="26" y="10"/>
                  </a:cubicBezTo>
                  <a:cubicBezTo>
                    <a:pt x="26" y="10"/>
                    <a:pt x="27" y="10"/>
                    <a:pt x="27" y="10"/>
                  </a:cubicBezTo>
                  <a:cubicBezTo>
                    <a:pt x="27" y="9"/>
                    <a:pt x="27" y="9"/>
                    <a:pt x="27" y="9"/>
                  </a:cubicBezTo>
                  <a:cubicBezTo>
                    <a:pt x="28" y="8"/>
                    <a:pt x="28" y="8"/>
                    <a:pt x="28" y="8"/>
                  </a:cubicBezTo>
                  <a:cubicBezTo>
                    <a:pt x="28" y="8"/>
                    <a:pt x="29" y="8"/>
                    <a:pt x="29" y="8"/>
                  </a:cubicBezTo>
                  <a:cubicBezTo>
                    <a:pt x="29" y="7"/>
                    <a:pt x="29" y="7"/>
                    <a:pt x="29" y="7"/>
                  </a:cubicBezTo>
                  <a:cubicBezTo>
                    <a:pt x="29" y="7"/>
                    <a:pt x="29" y="6"/>
                    <a:pt x="30" y="6"/>
                  </a:cubicBezTo>
                  <a:cubicBezTo>
                    <a:pt x="30" y="6"/>
                    <a:pt x="31" y="6"/>
                    <a:pt x="31" y="6"/>
                  </a:cubicBezTo>
                  <a:cubicBezTo>
                    <a:pt x="32" y="6"/>
                    <a:pt x="32" y="6"/>
                    <a:pt x="33" y="6"/>
                  </a:cubicBezTo>
                  <a:cubicBezTo>
                    <a:pt x="33" y="7"/>
                    <a:pt x="33" y="7"/>
                    <a:pt x="34" y="7"/>
                  </a:cubicBezTo>
                  <a:cubicBezTo>
                    <a:pt x="34" y="7"/>
                    <a:pt x="35" y="7"/>
                    <a:pt x="35" y="7"/>
                  </a:cubicBezTo>
                  <a:cubicBezTo>
                    <a:pt x="36" y="7"/>
                    <a:pt x="36" y="7"/>
                    <a:pt x="37" y="7"/>
                  </a:cubicBezTo>
                  <a:cubicBezTo>
                    <a:pt x="37" y="7"/>
                    <a:pt x="37" y="7"/>
                    <a:pt x="37" y="6"/>
                  </a:cubicBezTo>
                  <a:cubicBezTo>
                    <a:pt x="38" y="6"/>
                    <a:pt x="38" y="6"/>
                    <a:pt x="38" y="6"/>
                  </a:cubicBezTo>
                  <a:cubicBezTo>
                    <a:pt x="38" y="6"/>
                    <a:pt x="39" y="6"/>
                    <a:pt x="39" y="6"/>
                  </a:cubicBezTo>
                  <a:cubicBezTo>
                    <a:pt x="40" y="6"/>
                    <a:pt x="40" y="6"/>
                    <a:pt x="41" y="6"/>
                  </a:cubicBezTo>
                  <a:cubicBezTo>
                    <a:pt x="42" y="6"/>
                    <a:pt x="42" y="5"/>
                    <a:pt x="43" y="5"/>
                  </a:cubicBezTo>
                  <a:cubicBezTo>
                    <a:pt x="43" y="5"/>
                    <a:pt x="43" y="5"/>
                    <a:pt x="44" y="5"/>
                  </a:cubicBezTo>
                  <a:cubicBezTo>
                    <a:pt x="44" y="4"/>
                    <a:pt x="45" y="5"/>
                    <a:pt x="45" y="4"/>
                  </a:cubicBezTo>
                  <a:cubicBezTo>
                    <a:pt x="46" y="4"/>
                    <a:pt x="46" y="4"/>
                    <a:pt x="46" y="4"/>
                  </a:cubicBezTo>
                  <a:cubicBezTo>
                    <a:pt x="47" y="4"/>
                    <a:pt x="46" y="3"/>
                    <a:pt x="46" y="3"/>
                  </a:cubicBezTo>
                  <a:cubicBezTo>
                    <a:pt x="47" y="3"/>
                    <a:pt x="47" y="3"/>
                    <a:pt x="47" y="3"/>
                  </a:cubicBezTo>
                  <a:cubicBezTo>
                    <a:pt x="48" y="3"/>
                    <a:pt x="48" y="3"/>
                    <a:pt x="49" y="3"/>
                  </a:cubicBezTo>
                  <a:cubicBezTo>
                    <a:pt x="49" y="3"/>
                    <a:pt x="50" y="3"/>
                    <a:pt x="50" y="3"/>
                  </a:cubicBezTo>
                  <a:cubicBezTo>
                    <a:pt x="51" y="3"/>
                    <a:pt x="51" y="3"/>
                    <a:pt x="52" y="3"/>
                  </a:cubicBezTo>
                  <a:cubicBezTo>
                    <a:pt x="53" y="3"/>
                    <a:pt x="53" y="3"/>
                    <a:pt x="54" y="3"/>
                  </a:cubicBezTo>
                  <a:cubicBezTo>
                    <a:pt x="54" y="3"/>
                    <a:pt x="54" y="3"/>
                    <a:pt x="55" y="3"/>
                  </a:cubicBezTo>
                  <a:cubicBezTo>
                    <a:pt x="55" y="3"/>
                    <a:pt x="55" y="3"/>
                    <a:pt x="55" y="2"/>
                  </a:cubicBezTo>
                  <a:cubicBezTo>
                    <a:pt x="55" y="2"/>
                    <a:pt x="54" y="2"/>
                    <a:pt x="5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0" name="Freeform 212"/>
            <p:cNvSpPr>
              <a:spLocks/>
            </p:cNvSpPr>
            <p:nvPr/>
          </p:nvSpPr>
          <p:spPr bwMode="auto">
            <a:xfrm>
              <a:off x="2693989" y="869951"/>
              <a:ext cx="85725" cy="22225"/>
            </a:xfrm>
            <a:custGeom>
              <a:avLst/>
              <a:gdLst>
                <a:gd name="T0" fmla="*/ 2 w 8"/>
                <a:gd name="T1" fmla="*/ 0 h 2"/>
                <a:gd name="T2" fmla="*/ 1 w 8"/>
                <a:gd name="T3" fmla="*/ 0 h 2"/>
                <a:gd name="T4" fmla="*/ 1 w 8"/>
                <a:gd name="T5" fmla="*/ 0 h 2"/>
                <a:gd name="T6" fmla="*/ 0 w 8"/>
                <a:gd name="T7" fmla="*/ 1 h 2"/>
                <a:gd name="T8" fmla="*/ 1 w 8"/>
                <a:gd name="T9" fmla="*/ 2 h 2"/>
                <a:gd name="T10" fmla="*/ 3 w 8"/>
                <a:gd name="T11" fmla="*/ 2 h 2"/>
                <a:gd name="T12" fmla="*/ 4 w 8"/>
                <a:gd name="T13" fmla="*/ 1 h 2"/>
                <a:gd name="T14" fmla="*/ 5 w 8"/>
                <a:gd name="T15" fmla="*/ 1 h 2"/>
                <a:gd name="T16" fmla="*/ 6 w 8"/>
                <a:gd name="T17" fmla="*/ 1 h 2"/>
                <a:gd name="T18" fmla="*/ 8 w 8"/>
                <a:gd name="T19" fmla="*/ 1 h 2"/>
                <a:gd name="T20" fmla="*/ 7 w 8"/>
                <a:gd name="T21" fmla="*/ 1 h 2"/>
                <a:gd name="T22" fmla="*/ 6 w 8"/>
                <a:gd name="T23" fmla="*/ 0 h 2"/>
                <a:gd name="T24" fmla="*/ 4 w 8"/>
                <a:gd name="T25" fmla="*/ 0 h 2"/>
                <a:gd name="T26" fmla="*/ 2 w 8"/>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
                  <a:moveTo>
                    <a:pt x="2" y="0"/>
                  </a:moveTo>
                  <a:cubicBezTo>
                    <a:pt x="2" y="0"/>
                    <a:pt x="2" y="0"/>
                    <a:pt x="1" y="0"/>
                  </a:cubicBezTo>
                  <a:cubicBezTo>
                    <a:pt x="1" y="0"/>
                    <a:pt x="1" y="0"/>
                    <a:pt x="1" y="0"/>
                  </a:cubicBezTo>
                  <a:cubicBezTo>
                    <a:pt x="0" y="0"/>
                    <a:pt x="0" y="1"/>
                    <a:pt x="0" y="1"/>
                  </a:cubicBezTo>
                  <a:cubicBezTo>
                    <a:pt x="0" y="1"/>
                    <a:pt x="1" y="2"/>
                    <a:pt x="1" y="2"/>
                  </a:cubicBezTo>
                  <a:cubicBezTo>
                    <a:pt x="2" y="2"/>
                    <a:pt x="2" y="2"/>
                    <a:pt x="3" y="2"/>
                  </a:cubicBezTo>
                  <a:cubicBezTo>
                    <a:pt x="3" y="2"/>
                    <a:pt x="3" y="1"/>
                    <a:pt x="4" y="1"/>
                  </a:cubicBezTo>
                  <a:cubicBezTo>
                    <a:pt x="4" y="1"/>
                    <a:pt x="4" y="1"/>
                    <a:pt x="5" y="1"/>
                  </a:cubicBezTo>
                  <a:cubicBezTo>
                    <a:pt x="5" y="1"/>
                    <a:pt x="5" y="1"/>
                    <a:pt x="6" y="1"/>
                  </a:cubicBezTo>
                  <a:cubicBezTo>
                    <a:pt x="7" y="2"/>
                    <a:pt x="7" y="2"/>
                    <a:pt x="8" y="1"/>
                  </a:cubicBezTo>
                  <a:cubicBezTo>
                    <a:pt x="8" y="1"/>
                    <a:pt x="8" y="1"/>
                    <a:pt x="7" y="1"/>
                  </a:cubicBezTo>
                  <a:cubicBezTo>
                    <a:pt x="7" y="0"/>
                    <a:pt x="7" y="0"/>
                    <a:pt x="6" y="0"/>
                  </a:cubicBezTo>
                  <a:cubicBezTo>
                    <a:pt x="5" y="0"/>
                    <a:pt x="5" y="0"/>
                    <a:pt x="4" y="0"/>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1" name="Freeform 213"/>
            <p:cNvSpPr>
              <a:spLocks/>
            </p:cNvSpPr>
            <p:nvPr/>
          </p:nvSpPr>
          <p:spPr bwMode="auto">
            <a:xfrm>
              <a:off x="2649539" y="1011239"/>
              <a:ext cx="65088" cy="20638"/>
            </a:xfrm>
            <a:custGeom>
              <a:avLst/>
              <a:gdLst>
                <a:gd name="T0" fmla="*/ 0 w 6"/>
                <a:gd name="T1" fmla="*/ 2 h 2"/>
                <a:gd name="T2" fmla="*/ 1 w 6"/>
                <a:gd name="T3" fmla="*/ 2 h 2"/>
                <a:gd name="T4" fmla="*/ 2 w 6"/>
                <a:gd name="T5" fmla="*/ 2 h 2"/>
                <a:gd name="T6" fmla="*/ 4 w 6"/>
                <a:gd name="T7" fmla="*/ 2 h 2"/>
                <a:gd name="T8" fmla="*/ 4 w 6"/>
                <a:gd name="T9" fmla="*/ 2 h 2"/>
                <a:gd name="T10" fmla="*/ 5 w 6"/>
                <a:gd name="T11" fmla="*/ 1 h 2"/>
                <a:gd name="T12" fmla="*/ 6 w 6"/>
                <a:gd name="T13" fmla="*/ 0 h 2"/>
                <a:gd name="T14" fmla="*/ 5 w 6"/>
                <a:gd name="T15" fmla="*/ 0 h 2"/>
                <a:gd name="T16" fmla="*/ 4 w 6"/>
                <a:gd name="T17" fmla="*/ 0 h 2"/>
                <a:gd name="T18" fmla="*/ 3 w 6"/>
                <a:gd name="T19" fmla="*/ 0 h 2"/>
                <a:gd name="T20" fmla="*/ 2 w 6"/>
                <a:gd name="T21" fmla="*/ 0 h 2"/>
                <a:gd name="T22" fmla="*/ 1 w 6"/>
                <a:gd name="T23" fmla="*/ 1 h 2"/>
                <a:gd name="T24" fmla="*/ 0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0" y="2"/>
                  </a:moveTo>
                  <a:cubicBezTo>
                    <a:pt x="0" y="2"/>
                    <a:pt x="1" y="2"/>
                    <a:pt x="1" y="2"/>
                  </a:cubicBezTo>
                  <a:cubicBezTo>
                    <a:pt x="2" y="2"/>
                    <a:pt x="2" y="2"/>
                    <a:pt x="2" y="2"/>
                  </a:cubicBezTo>
                  <a:cubicBezTo>
                    <a:pt x="3" y="2"/>
                    <a:pt x="3" y="2"/>
                    <a:pt x="4" y="2"/>
                  </a:cubicBezTo>
                  <a:cubicBezTo>
                    <a:pt x="4" y="2"/>
                    <a:pt x="4" y="2"/>
                    <a:pt x="4" y="2"/>
                  </a:cubicBezTo>
                  <a:cubicBezTo>
                    <a:pt x="5" y="1"/>
                    <a:pt x="5" y="1"/>
                    <a:pt x="5" y="1"/>
                  </a:cubicBezTo>
                  <a:cubicBezTo>
                    <a:pt x="5" y="1"/>
                    <a:pt x="6" y="0"/>
                    <a:pt x="6" y="0"/>
                  </a:cubicBezTo>
                  <a:cubicBezTo>
                    <a:pt x="6" y="0"/>
                    <a:pt x="5" y="0"/>
                    <a:pt x="5" y="0"/>
                  </a:cubicBezTo>
                  <a:cubicBezTo>
                    <a:pt x="4" y="0"/>
                    <a:pt x="4" y="0"/>
                    <a:pt x="4" y="0"/>
                  </a:cubicBezTo>
                  <a:cubicBezTo>
                    <a:pt x="3" y="0"/>
                    <a:pt x="3" y="0"/>
                    <a:pt x="3" y="0"/>
                  </a:cubicBezTo>
                  <a:cubicBezTo>
                    <a:pt x="2" y="0"/>
                    <a:pt x="2" y="0"/>
                    <a:pt x="2" y="0"/>
                  </a:cubicBezTo>
                  <a:cubicBezTo>
                    <a:pt x="1" y="1"/>
                    <a:pt x="1" y="1"/>
                    <a:pt x="1" y="1"/>
                  </a:cubicBezTo>
                  <a:cubicBezTo>
                    <a:pt x="1"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2" name="Freeform 214"/>
            <p:cNvSpPr>
              <a:spLocks/>
            </p:cNvSpPr>
            <p:nvPr/>
          </p:nvSpPr>
          <p:spPr bwMode="auto">
            <a:xfrm>
              <a:off x="2714626" y="1011239"/>
              <a:ext cx="22225" cy="20638"/>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1" y="2"/>
                    <a:pt x="1" y="2"/>
                    <a:pt x="1" y="2"/>
                  </a:cubicBezTo>
                  <a:cubicBezTo>
                    <a:pt x="2" y="1"/>
                    <a:pt x="2" y="1"/>
                    <a:pt x="2" y="1"/>
                  </a:cubicBezTo>
                  <a:cubicBezTo>
                    <a:pt x="2" y="1"/>
                    <a:pt x="2" y="1"/>
                    <a:pt x="2" y="0"/>
                  </a:cubicBezTo>
                  <a:cubicBezTo>
                    <a:pt x="1" y="0"/>
                    <a:pt x="1" y="0"/>
                    <a:pt x="1" y="0"/>
                  </a:cubicBezTo>
                  <a:cubicBezTo>
                    <a:pt x="0" y="0"/>
                    <a:pt x="0" y="0"/>
                    <a:pt x="0" y="0"/>
                  </a:cubicBezTo>
                  <a:cubicBezTo>
                    <a:pt x="0" y="0"/>
                    <a:pt x="0" y="1"/>
                    <a:pt x="0" y="1"/>
                  </a:cubicBezTo>
                  <a:cubicBezTo>
                    <a:pt x="0" y="1"/>
                    <a:pt x="0" y="1"/>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3" name="Freeform 215"/>
            <p:cNvSpPr>
              <a:spLocks/>
            </p:cNvSpPr>
            <p:nvPr/>
          </p:nvSpPr>
          <p:spPr bwMode="auto">
            <a:xfrm>
              <a:off x="2466976" y="860426"/>
              <a:ext cx="496888" cy="323850"/>
            </a:xfrm>
            <a:custGeom>
              <a:avLst/>
              <a:gdLst>
                <a:gd name="T0" fmla="*/ 43 w 46"/>
                <a:gd name="T1" fmla="*/ 16 h 30"/>
                <a:gd name="T2" fmla="*/ 42 w 46"/>
                <a:gd name="T3" fmla="*/ 15 h 30"/>
                <a:gd name="T4" fmla="*/ 38 w 46"/>
                <a:gd name="T5" fmla="*/ 14 h 30"/>
                <a:gd name="T6" fmla="*/ 38 w 46"/>
                <a:gd name="T7" fmla="*/ 12 h 30"/>
                <a:gd name="T8" fmla="*/ 39 w 46"/>
                <a:gd name="T9" fmla="*/ 11 h 30"/>
                <a:gd name="T10" fmla="*/ 39 w 46"/>
                <a:gd name="T11" fmla="*/ 9 h 30"/>
                <a:gd name="T12" fmla="*/ 36 w 46"/>
                <a:gd name="T13" fmla="*/ 8 h 30"/>
                <a:gd name="T14" fmla="*/ 33 w 46"/>
                <a:gd name="T15" fmla="*/ 6 h 30"/>
                <a:gd name="T16" fmla="*/ 29 w 46"/>
                <a:gd name="T17" fmla="*/ 3 h 30"/>
                <a:gd name="T18" fmla="*/ 24 w 46"/>
                <a:gd name="T19" fmla="*/ 4 h 30"/>
                <a:gd name="T20" fmla="*/ 19 w 46"/>
                <a:gd name="T21" fmla="*/ 5 h 30"/>
                <a:gd name="T22" fmla="*/ 20 w 46"/>
                <a:gd name="T23" fmla="*/ 1 h 30"/>
                <a:gd name="T24" fmla="*/ 15 w 46"/>
                <a:gd name="T25" fmla="*/ 2 h 30"/>
                <a:gd name="T26" fmla="*/ 12 w 46"/>
                <a:gd name="T27" fmla="*/ 3 h 30"/>
                <a:gd name="T28" fmla="*/ 11 w 46"/>
                <a:gd name="T29" fmla="*/ 6 h 30"/>
                <a:gd name="T30" fmla="*/ 9 w 46"/>
                <a:gd name="T31" fmla="*/ 5 h 30"/>
                <a:gd name="T32" fmla="*/ 13 w 46"/>
                <a:gd name="T33" fmla="*/ 2 h 30"/>
                <a:gd name="T34" fmla="*/ 12 w 46"/>
                <a:gd name="T35" fmla="*/ 0 h 30"/>
                <a:gd name="T36" fmla="*/ 5 w 46"/>
                <a:gd name="T37" fmla="*/ 2 h 30"/>
                <a:gd name="T38" fmla="*/ 1 w 46"/>
                <a:gd name="T39" fmla="*/ 6 h 30"/>
                <a:gd name="T40" fmla="*/ 5 w 46"/>
                <a:gd name="T41" fmla="*/ 7 h 30"/>
                <a:gd name="T42" fmla="*/ 0 w 46"/>
                <a:gd name="T43" fmla="*/ 8 h 30"/>
                <a:gd name="T44" fmla="*/ 4 w 46"/>
                <a:gd name="T45" fmla="*/ 9 h 30"/>
                <a:gd name="T46" fmla="*/ 8 w 46"/>
                <a:gd name="T47" fmla="*/ 9 h 30"/>
                <a:gd name="T48" fmla="*/ 12 w 46"/>
                <a:gd name="T49" fmla="*/ 10 h 30"/>
                <a:gd name="T50" fmla="*/ 17 w 46"/>
                <a:gd name="T51" fmla="*/ 10 h 30"/>
                <a:gd name="T52" fmla="*/ 19 w 46"/>
                <a:gd name="T53" fmla="*/ 9 h 30"/>
                <a:gd name="T54" fmla="*/ 23 w 46"/>
                <a:gd name="T55" fmla="*/ 11 h 30"/>
                <a:gd name="T56" fmla="*/ 20 w 46"/>
                <a:gd name="T57" fmla="*/ 13 h 30"/>
                <a:gd name="T58" fmla="*/ 24 w 46"/>
                <a:gd name="T59" fmla="*/ 13 h 30"/>
                <a:gd name="T60" fmla="*/ 27 w 46"/>
                <a:gd name="T61" fmla="*/ 15 h 30"/>
                <a:gd name="T62" fmla="*/ 25 w 46"/>
                <a:gd name="T63" fmla="*/ 17 h 30"/>
                <a:gd name="T64" fmla="*/ 22 w 46"/>
                <a:gd name="T65" fmla="*/ 19 h 30"/>
                <a:gd name="T66" fmla="*/ 21 w 46"/>
                <a:gd name="T67" fmla="*/ 21 h 30"/>
                <a:gd name="T68" fmla="*/ 17 w 46"/>
                <a:gd name="T69" fmla="*/ 22 h 30"/>
                <a:gd name="T70" fmla="*/ 14 w 46"/>
                <a:gd name="T71" fmla="*/ 21 h 30"/>
                <a:gd name="T72" fmla="*/ 11 w 46"/>
                <a:gd name="T73" fmla="*/ 23 h 30"/>
                <a:gd name="T74" fmla="*/ 14 w 46"/>
                <a:gd name="T75" fmla="*/ 24 h 30"/>
                <a:gd name="T76" fmla="*/ 17 w 46"/>
                <a:gd name="T77" fmla="*/ 24 h 30"/>
                <a:gd name="T78" fmla="*/ 20 w 46"/>
                <a:gd name="T79" fmla="*/ 24 h 30"/>
                <a:gd name="T80" fmla="*/ 23 w 46"/>
                <a:gd name="T81" fmla="*/ 26 h 30"/>
                <a:gd name="T82" fmla="*/ 24 w 46"/>
                <a:gd name="T83" fmla="*/ 28 h 30"/>
                <a:gd name="T84" fmla="*/ 28 w 46"/>
                <a:gd name="T85" fmla="*/ 29 h 30"/>
                <a:gd name="T86" fmla="*/ 31 w 46"/>
                <a:gd name="T87" fmla="*/ 30 h 30"/>
                <a:gd name="T88" fmla="*/ 29 w 46"/>
                <a:gd name="T89" fmla="*/ 27 h 30"/>
                <a:gd name="T90" fmla="*/ 29 w 46"/>
                <a:gd name="T91" fmla="*/ 26 h 30"/>
                <a:gd name="T92" fmla="*/ 33 w 46"/>
                <a:gd name="T93" fmla="*/ 27 h 30"/>
                <a:gd name="T94" fmla="*/ 35 w 46"/>
                <a:gd name="T95" fmla="*/ 26 h 30"/>
                <a:gd name="T96" fmla="*/ 36 w 46"/>
                <a:gd name="T97" fmla="*/ 24 h 30"/>
                <a:gd name="T98" fmla="*/ 33 w 46"/>
                <a:gd name="T99" fmla="*/ 21 h 30"/>
                <a:gd name="T100" fmla="*/ 34 w 46"/>
                <a:gd name="T101" fmla="*/ 18 h 30"/>
                <a:gd name="T102" fmla="*/ 37 w 46"/>
                <a:gd name="T103" fmla="*/ 20 h 30"/>
                <a:gd name="T104" fmla="*/ 40 w 46"/>
                <a:gd name="T105" fmla="*/ 22 h 30"/>
                <a:gd name="T106" fmla="*/ 43 w 46"/>
                <a:gd name="T107" fmla="*/ 20 h 30"/>
                <a:gd name="T108" fmla="*/ 46 w 46"/>
                <a:gd name="T10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30">
                  <a:moveTo>
                    <a:pt x="46" y="17"/>
                  </a:moveTo>
                  <a:cubicBezTo>
                    <a:pt x="45" y="17"/>
                    <a:pt x="45" y="17"/>
                    <a:pt x="45" y="17"/>
                  </a:cubicBezTo>
                  <a:cubicBezTo>
                    <a:pt x="44" y="17"/>
                    <a:pt x="44" y="17"/>
                    <a:pt x="44" y="16"/>
                  </a:cubicBezTo>
                  <a:cubicBezTo>
                    <a:pt x="43" y="16"/>
                    <a:pt x="43" y="16"/>
                    <a:pt x="43" y="16"/>
                  </a:cubicBezTo>
                  <a:cubicBezTo>
                    <a:pt x="43" y="16"/>
                    <a:pt x="42" y="17"/>
                    <a:pt x="42" y="16"/>
                  </a:cubicBezTo>
                  <a:cubicBezTo>
                    <a:pt x="42" y="16"/>
                    <a:pt x="42" y="16"/>
                    <a:pt x="42" y="15"/>
                  </a:cubicBezTo>
                  <a:cubicBezTo>
                    <a:pt x="42" y="15"/>
                    <a:pt x="42" y="15"/>
                    <a:pt x="42" y="15"/>
                  </a:cubicBezTo>
                  <a:cubicBezTo>
                    <a:pt x="42" y="15"/>
                    <a:pt x="42" y="15"/>
                    <a:pt x="42" y="15"/>
                  </a:cubicBezTo>
                  <a:cubicBezTo>
                    <a:pt x="41" y="14"/>
                    <a:pt x="41" y="14"/>
                    <a:pt x="41" y="14"/>
                  </a:cubicBezTo>
                  <a:cubicBezTo>
                    <a:pt x="41" y="14"/>
                    <a:pt x="41" y="14"/>
                    <a:pt x="40" y="14"/>
                  </a:cubicBezTo>
                  <a:cubicBezTo>
                    <a:pt x="40" y="14"/>
                    <a:pt x="40" y="14"/>
                    <a:pt x="39" y="14"/>
                  </a:cubicBezTo>
                  <a:cubicBezTo>
                    <a:pt x="39" y="14"/>
                    <a:pt x="38" y="14"/>
                    <a:pt x="38" y="14"/>
                  </a:cubicBezTo>
                  <a:cubicBezTo>
                    <a:pt x="37" y="14"/>
                    <a:pt x="37" y="14"/>
                    <a:pt x="37" y="13"/>
                  </a:cubicBezTo>
                  <a:cubicBezTo>
                    <a:pt x="36" y="13"/>
                    <a:pt x="36" y="13"/>
                    <a:pt x="36" y="13"/>
                  </a:cubicBezTo>
                  <a:cubicBezTo>
                    <a:pt x="36" y="12"/>
                    <a:pt x="36" y="12"/>
                    <a:pt x="37" y="12"/>
                  </a:cubicBezTo>
                  <a:cubicBezTo>
                    <a:pt x="37" y="12"/>
                    <a:pt x="37" y="12"/>
                    <a:pt x="38" y="12"/>
                  </a:cubicBezTo>
                  <a:cubicBezTo>
                    <a:pt x="38" y="12"/>
                    <a:pt x="38" y="12"/>
                    <a:pt x="39" y="12"/>
                  </a:cubicBezTo>
                  <a:cubicBezTo>
                    <a:pt x="39" y="12"/>
                    <a:pt x="39" y="12"/>
                    <a:pt x="40" y="12"/>
                  </a:cubicBezTo>
                  <a:cubicBezTo>
                    <a:pt x="40" y="12"/>
                    <a:pt x="40" y="11"/>
                    <a:pt x="40" y="11"/>
                  </a:cubicBezTo>
                  <a:cubicBezTo>
                    <a:pt x="39" y="11"/>
                    <a:pt x="39" y="11"/>
                    <a:pt x="39" y="11"/>
                  </a:cubicBezTo>
                  <a:cubicBezTo>
                    <a:pt x="38" y="11"/>
                    <a:pt x="38" y="11"/>
                    <a:pt x="38" y="11"/>
                  </a:cubicBezTo>
                  <a:cubicBezTo>
                    <a:pt x="37" y="10"/>
                    <a:pt x="39" y="11"/>
                    <a:pt x="39" y="10"/>
                  </a:cubicBezTo>
                  <a:cubicBezTo>
                    <a:pt x="40" y="10"/>
                    <a:pt x="40" y="10"/>
                    <a:pt x="40" y="10"/>
                  </a:cubicBezTo>
                  <a:cubicBezTo>
                    <a:pt x="39" y="9"/>
                    <a:pt x="39" y="9"/>
                    <a:pt x="39" y="9"/>
                  </a:cubicBezTo>
                  <a:cubicBezTo>
                    <a:pt x="39" y="9"/>
                    <a:pt x="39" y="8"/>
                    <a:pt x="39" y="8"/>
                  </a:cubicBezTo>
                  <a:cubicBezTo>
                    <a:pt x="38" y="8"/>
                    <a:pt x="38" y="8"/>
                    <a:pt x="38" y="8"/>
                  </a:cubicBezTo>
                  <a:cubicBezTo>
                    <a:pt x="38" y="8"/>
                    <a:pt x="38" y="8"/>
                    <a:pt x="37" y="8"/>
                  </a:cubicBezTo>
                  <a:cubicBezTo>
                    <a:pt x="37" y="8"/>
                    <a:pt x="37" y="8"/>
                    <a:pt x="36" y="8"/>
                  </a:cubicBezTo>
                  <a:cubicBezTo>
                    <a:pt x="36" y="7"/>
                    <a:pt x="35" y="7"/>
                    <a:pt x="35" y="7"/>
                  </a:cubicBezTo>
                  <a:cubicBezTo>
                    <a:pt x="35" y="7"/>
                    <a:pt x="35" y="6"/>
                    <a:pt x="34" y="6"/>
                  </a:cubicBezTo>
                  <a:cubicBezTo>
                    <a:pt x="34" y="6"/>
                    <a:pt x="34" y="6"/>
                    <a:pt x="34" y="6"/>
                  </a:cubicBezTo>
                  <a:cubicBezTo>
                    <a:pt x="33" y="6"/>
                    <a:pt x="33" y="6"/>
                    <a:pt x="33" y="6"/>
                  </a:cubicBezTo>
                  <a:cubicBezTo>
                    <a:pt x="32" y="6"/>
                    <a:pt x="32" y="6"/>
                    <a:pt x="31" y="6"/>
                  </a:cubicBezTo>
                  <a:cubicBezTo>
                    <a:pt x="31" y="6"/>
                    <a:pt x="31" y="5"/>
                    <a:pt x="31" y="5"/>
                  </a:cubicBezTo>
                  <a:cubicBezTo>
                    <a:pt x="30" y="5"/>
                    <a:pt x="30" y="4"/>
                    <a:pt x="30" y="4"/>
                  </a:cubicBezTo>
                  <a:cubicBezTo>
                    <a:pt x="29" y="4"/>
                    <a:pt x="29" y="3"/>
                    <a:pt x="29" y="3"/>
                  </a:cubicBezTo>
                  <a:cubicBezTo>
                    <a:pt x="28" y="3"/>
                    <a:pt x="27" y="3"/>
                    <a:pt x="27" y="3"/>
                  </a:cubicBezTo>
                  <a:cubicBezTo>
                    <a:pt x="26" y="3"/>
                    <a:pt x="26" y="3"/>
                    <a:pt x="25" y="3"/>
                  </a:cubicBezTo>
                  <a:cubicBezTo>
                    <a:pt x="25" y="3"/>
                    <a:pt x="24" y="3"/>
                    <a:pt x="24" y="3"/>
                  </a:cubicBezTo>
                  <a:cubicBezTo>
                    <a:pt x="24" y="4"/>
                    <a:pt x="24" y="4"/>
                    <a:pt x="24" y="4"/>
                  </a:cubicBezTo>
                  <a:cubicBezTo>
                    <a:pt x="23" y="4"/>
                    <a:pt x="23" y="4"/>
                    <a:pt x="23" y="4"/>
                  </a:cubicBezTo>
                  <a:cubicBezTo>
                    <a:pt x="22" y="4"/>
                    <a:pt x="22" y="4"/>
                    <a:pt x="22" y="4"/>
                  </a:cubicBezTo>
                  <a:cubicBezTo>
                    <a:pt x="21" y="4"/>
                    <a:pt x="21" y="4"/>
                    <a:pt x="20" y="4"/>
                  </a:cubicBezTo>
                  <a:cubicBezTo>
                    <a:pt x="20" y="4"/>
                    <a:pt x="20" y="5"/>
                    <a:pt x="19" y="5"/>
                  </a:cubicBezTo>
                  <a:cubicBezTo>
                    <a:pt x="19" y="5"/>
                    <a:pt x="20" y="4"/>
                    <a:pt x="20" y="4"/>
                  </a:cubicBezTo>
                  <a:cubicBezTo>
                    <a:pt x="21" y="3"/>
                    <a:pt x="21" y="4"/>
                    <a:pt x="21" y="3"/>
                  </a:cubicBezTo>
                  <a:cubicBezTo>
                    <a:pt x="22" y="3"/>
                    <a:pt x="21" y="3"/>
                    <a:pt x="21" y="2"/>
                  </a:cubicBezTo>
                  <a:cubicBezTo>
                    <a:pt x="21" y="2"/>
                    <a:pt x="21" y="1"/>
                    <a:pt x="20" y="1"/>
                  </a:cubicBezTo>
                  <a:cubicBezTo>
                    <a:pt x="20" y="1"/>
                    <a:pt x="20" y="1"/>
                    <a:pt x="19" y="1"/>
                  </a:cubicBezTo>
                  <a:cubicBezTo>
                    <a:pt x="18" y="1"/>
                    <a:pt x="18" y="1"/>
                    <a:pt x="17" y="1"/>
                  </a:cubicBezTo>
                  <a:cubicBezTo>
                    <a:pt x="17" y="1"/>
                    <a:pt x="17" y="1"/>
                    <a:pt x="16" y="2"/>
                  </a:cubicBezTo>
                  <a:cubicBezTo>
                    <a:pt x="16" y="2"/>
                    <a:pt x="16" y="2"/>
                    <a:pt x="15" y="2"/>
                  </a:cubicBezTo>
                  <a:cubicBezTo>
                    <a:pt x="15" y="2"/>
                    <a:pt x="15" y="1"/>
                    <a:pt x="14" y="2"/>
                  </a:cubicBezTo>
                  <a:cubicBezTo>
                    <a:pt x="14" y="2"/>
                    <a:pt x="14" y="2"/>
                    <a:pt x="13" y="2"/>
                  </a:cubicBezTo>
                  <a:cubicBezTo>
                    <a:pt x="13" y="3"/>
                    <a:pt x="13" y="2"/>
                    <a:pt x="12" y="3"/>
                  </a:cubicBezTo>
                  <a:cubicBezTo>
                    <a:pt x="12" y="3"/>
                    <a:pt x="12" y="3"/>
                    <a:pt x="12" y="3"/>
                  </a:cubicBezTo>
                  <a:cubicBezTo>
                    <a:pt x="11" y="3"/>
                    <a:pt x="11" y="4"/>
                    <a:pt x="11" y="4"/>
                  </a:cubicBezTo>
                  <a:cubicBezTo>
                    <a:pt x="11" y="4"/>
                    <a:pt x="10" y="4"/>
                    <a:pt x="10" y="5"/>
                  </a:cubicBezTo>
                  <a:cubicBezTo>
                    <a:pt x="10" y="5"/>
                    <a:pt x="10" y="5"/>
                    <a:pt x="10" y="5"/>
                  </a:cubicBezTo>
                  <a:cubicBezTo>
                    <a:pt x="10" y="6"/>
                    <a:pt x="11" y="6"/>
                    <a:pt x="11" y="6"/>
                  </a:cubicBezTo>
                  <a:cubicBezTo>
                    <a:pt x="11" y="6"/>
                    <a:pt x="11" y="7"/>
                    <a:pt x="10" y="7"/>
                  </a:cubicBezTo>
                  <a:cubicBezTo>
                    <a:pt x="10" y="7"/>
                    <a:pt x="10" y="7"/>
                    <a:pt x="9" y="7"/>
                  </a:cubicBezTo>
                  <a:cubicBezTo>
                    <a:pt x="9" y="6"/>
                    <a:pt x="9" y="6"/>
                    <a:pt x="9" y="6"/>
                  </a:cubicBezTo>
                  <a:cubicBezTo>
                    <a:pt x="9" y="5"/>
                    <a:pt x="9" y="5"/>
                    <a:pt x="9" y="5"/>
                  </a:cubicBezTo>
                  <a:cubicBezTo>
                    <a:pt x="9" y="4"/>
                    <a:pt x="9" y="4"/>
                    <a:pt x="9" y="4"/>
                  </a:cubicBezTo>
                  <a:cubicBezTo>
                    <a:pt x="10" y="3"/>
                    <a:pt x="10" y="3"/>
                    <a:pt x="10" y="3"/>
                  </a:cubicBezTo>
                  <a:cubicBezTo>
                    <a:pt x="10" y="2"/>
                    <a:pt x="11" y="2"/>
                    <a:pt x="11" y="2"/>
                  </a:cubicBezTo>
                  <a:cubicBezTo>
                    <a:pt x="12" y="2"/>
                    <a:pt x="12" y="2"/>
                    <a:pt x="13" y="2"/>
                  </a:cubicBezTo>
                  <a:cubicBezTo>
                    <a:pt x="13" y="2"/>
                    <a:pt x="14" y="2"/>
                    <a:pt x="14" y="1"/>
                  </a:cubicBezTo>
                  <a:cubicBezTo>
                    <a:pt x="14" y="1"/>
                    <a:pt x="14" y="1"/>
                    <a:pt x="14" y="1"/>
                  </a:cubicBezTo>
                  <a:cubicBezTo>
                    <a:pt x="14" y="0"/>
                    <a:pt x="14" y="0"/>
                    <a:pt x="13" y="0"/>
                  </a:cubicBezTo>
                  <a:cubicBezTo>
                    <a:pt x="13" y="0"/>
                    <a:pt x="12" y="0"/>
                    <a:pt x="12" y="0"/>
                  </a:cubicBezTo>
                  <a:cubicBezTo>
                    <a:pt x="12" y="0"/>
                    <a:pt x="11" y="1"/>
                    <a:pt x="11" y="1"/>
                  </a:cubicBezTo>
                  <a:cubicBezTo>
                    <a:pt x="10" y="1"/>
                    <a:pt x="10" y="1"/>
                    <a:pt x="9" y="1"/>
                  </a:cubicBezTo>
                  <a:cubicBezTo>
                    <a:pt x="8" y="1"/>
                    <a:pt x="8" y="1"/>
                    <a:pt x="7" y="2"/>
                  </a:cubicBezTo>
                  <a:cubicBezTo>
                    <a:pt x="7" y="2"/>
                    <a:pt x="6" y="2"/>
                    <a:pt x="5" y="2"/>
                  </a:cubicBezTo>
                  <a:cubicBezTo>
                    <a:pt x="5" y="2"/>
                    <a:pt x="5" y="2"/>
                    <a:pt x="4" y="3"/>
                  </a:cubicBezTo>
                  <a:cubicBezTo>
                    <a:pt x="4" y="3"/>
                    <a:pt x="4" y="3"/>
                    <a:pt x="3" y="4"/>
                  </a:cubicBezTo>
                  <a:cubicBezTo>
                    <a:pt x="3" y="4"/>
                    <a:pt x="2" y="4"/>
                    <a:pt x="2" y="5"/>
                  </a:cubicBezTo>
                  <a:cubicBezTo>
                    <a:pt x="2" y="5"/>
                    <a:pt x="1" y="6"/>
                    <a:pt x="1" y="6"/>
                  </a:cubicBezTo>
                  <a:cubicBezTo>
                    <a:pt x="1" y="6"/>
                    <a:pt x="2" y="6"/>
                    <a:pt x="2" y="6"/>
                  </a:cubicBezTo>
                  <a:cubicBezTo>
                    <a:pt x="3" y="6"/>
                    <a:pt x="3" y="6"/>
                    <a:pt x="3" y="6"/>
                  </a:cubicBezTo>
                  <a:cubicBezTo>
                    <a:pt x="4" y="6"/>
                    <a:pt x="4" y="6"/>
                    <a:pt x="4" y="7"/>
                  </a:cubicBezTo>
                  <a:cubicBezTo>
                    <a:pt x="5" y="7"/>
                    <a:pt x="5" y="7"/>
                    <a:pt x="5" y="7"/>
                  </a:cubicBezTo>
                  <a:cubicBezTo>
                    <a:pt x="5" y="7"/>
                    <a:pt x="4" y="7"/>
                    <a:pt x="4" y="7"/>
                  </a:cubicBezTo>
                  <a:cubicBezTo>
                    <a:pt x="3" y="7"/>
                    <a:pt x="3" y="7"/>
                    <a:pt x="2" y="7"/>
                  </a:cubicBezTo>
                  <a:cubicBezTo>
                    <a:pt x="2" y="7"/>
                    <a:pt x="2" y="7"/>
                    <a:pt x="1" y="7"/>
                  </a:cubicBezTo>
                  <a:cubicBezTo>
                    <a:pt x="1" y="7"/>
                    <a:pt x="0" y="7"/>
                    <a:pt x="0" y="8"/>
                  </a:cubicBezTo>
                  <a:cubicBezTo>
                    <a:pt x="0" y="8"/>
                    <a:pt x="1" y="8"/>
                    <a:pt x="1" y="8"/>
                  </a:cubicBezTo>
                  <a:cubicBezTo>
                    <a:pt x="1" y="9"/>
                    <a:pt x="1" y="9"/>
                    <a:pt x="1" y="9"/>
                  </a:cubicBezTo>
                  <a:cubicBezTo>
                    <a:pt x="2" y="9"/>
                    <a:pt x="2" y="9"/>
                    <a:pt x="2" y="9"/>
                  </a:cubicBezTo>
                  <a:cubicBezTo>
                    <a:pt x="3" y="9"/>
                    <a:pt x="3" y="9"/>
                    <a:pt x="4" y="9"/>
                  </a:cubicBezTo>
                  <a:cubicBezTo>
                    <a:pt x="4" y="9"/>
                    <a:pt x="4" y="9"/>
                    <a:pt x="4" y="9"/>
                  </a:cubicBezTo>
                  <a:cubicBezTo>
                    <a:pt x="5" y="9"/>
                    <a:pt x="5" y="9"/>
                    <a:pt x="5" y="9"/>
                  </a:cubicBezTo>
                  <a:cubicBezTo>
                    <a:pt x="6" y="9"/>
                    <a:pt x="6" y="9"/>
                    <a:pt x="6" y="10"/>
                  </a:cubicBezTo>
                  <a:cubicBezTo>
                    <a:pt x="7" y="10"/>
                    <a:pt x="7" y="9"/>
                    <a:pt x="8" y="9"/>
                  </a:cubicBezTo>
                  <a:cubicBezTo>
                    <a:pt x="8" y="9"/>
                    <a:pt x="9" y="9"/>
                    <a:pt x="9" y="10"/>
                  </a:cubicBezTo>
                  <a:cubicBezTo>
                    <a:pt x="9" y="10"/>
                    <a:pt x="10" y="10"/>
                    <a:pt x="10" y="10"/>
                  </a:cubicBezTo>
                  <a:cubicBezTo>
                    <a:pt x="11" y="10"/>
                    <a:pt x="11" y="10"/>
                    <a:pt x="11" y="10"/>
                  </a:cubicBezTo>
                  <a:cubicBezTo>
                    <a:pt x="11" y="10"/>
                    <a:pt x="12" y="10"/>
                    <a:pt x="12" y="10"/>
                  </a:cubicBezTo>
                  <a:cubicBezTo>
                    <a:pt x="12" y="10"/>
                    <a:pt x="13" y="10"/>
                    <a:pt x="13" y="10"/>
                  </a:cubicBezTo>
                  <a:cubicBezTo>
                    <a:pt x="14" y="10"/>
                    <a:pt x="14" y="10"/>
                    <a:pt x="14" y="10"/>
                  </a:cubicBezTo>
                  <a:cubicBezTo>
                    <a:pt x="15" y="10"/>
                    <a:pt x="15" y="10"/>
                    <a:pt x="16" y="10"/>
                  </a:cubicBezTo>
                  <a:cubicBezTo>
                    <a:pt x="16" y="10"/>
                    <a:pt x="16" y="10"/>
                    <a:pt x="17" y="10"/>
                  </a:cubicBezTo>
                  <a:cubicBezTo>
                    <a:pt x="17" y="10"/>
                    <a:pt x="17" y="10"/>
                    <a:pt x="18" y="10"/>
                  </a:cubicBezTo>
                  <a:cubicBezTo>
                    <a:pt x="18" y="10"/>
                    <a:pt x="18" y="10"/>
                    <a:pt x="19" y="9"/>
                  </a:cubicBezTo>
                  <a:cubicBezTo>
                    <a:pt x="19" y="9"/>
                    <a:pt x="18" y="9"/>
                    <a:pt x="18" y="9"/>
                  </a:cubicBezTo>
                  <a:cubicBezTo>
                    <a:pt x="19" y="8"/>
                    <a:pt x="19" y="8"/>
                    <a:pt x="19" y="9"/>
                  </a:cubicBezTo>
                  <a:cubicBezTo>
                    <a:pt x="20" y="9"/>
                    <a:pt x="20" y="9"/>
                    <a:pt x="20" y="9"/>
                  </a:cubicBezTo>
                  <a:cubicBezTo>
                    <a:pt x="20" y="10"/>
                    <a:pt x="20" y="10"/>
                    <a:pt x="20" y="10"/>
                  </a:cubicBezTo>
                  <a:cubicBezTo>
                    <a:pt x="21" y="10"/>
                    <a:pt x="21" y="11"/>
                    <a:pt x="21" y="11"/>
                  </a:cubicBezTo>
                  <a:cubicBezTo>
                    <a:pt x="22" y="11"/>
                    <a:pt x="23" y="11"/>
                    <a:pt x="23" y="11"/>
                  </a:cubicBezTo>
                  <a:cubicBezTo>
                    <a:pt x="22" y="12"/>
                    <a:pt x="22" y="11"/>
                    <a:pt x="22" y="12"/>
                  </a:cubicBezTo>
                  <a:cubicBezTo>
                    <a:pt x="21" y="12"/>
                    <a:pt x="21" y="12"/>
                    <a:pt x="21" y="12"/>
                  </a:cubicBezTo>
                  <a:cubicBezTo>
                    <a:pt x="20" y="12"/>
                    <a:pt x="20" y="12"/>
                    <a:pt x="20" y="13"/>
                  </a:cubicBezTo>
                  <a:cubicBezTo>
                    <a:pt x="20" y="13"/>
                    <a:pt x="20" y="13"/>
                    <a:pt x="20" y="13"/>
                  </a:cubicBezTo>
                  <a:cubicBezTo>
                    <a:pt x="21" y="14"/>
                    <a:pt x="21" y="13"/>
                    <a:pt x="22" y="13"/>
                  </a:cubicBezTo>
                  <a:cubicBezTo>
                    <a:pt x="22" y="13"/>
                    <a:pt x="22" y="13"/>
                    <a:pt x="23" y="13"/>
                  </a:cubicBezTo>
                  <a:cubicBezTo>
                    <a:pt x="23" y="13"/>
                    <a:pt x="23" y="12"/>
                    <a:pt x="23" y="12"/>
                  </a:cubicBezTo>
                  <a:cubicBezTo>
                    <a:pt x="24" y="12"/>
                    <a:pt x="24" y="13"/>
                    <a:pt x="24" y="13"/>
                  </a:cubicBezTo>
                  <a:cubicBezTo>
                    <a:pt x="24" y="13"/>
                    <a:pt x="25" y="13"/>
                    <a:pt x="25" y="14"/>
                  </a:cubicBezTo>
                  <a:cubicBezTo>
                    <a:pt x="25" y="14"/>
                    <a:pt x="26" y="14"/>
                    <a:pt x="26" y="14"/>
                  </a:cubicBezTo>
                  <a:cubicBezTo>
                    <a:pt x="26" y="14"/>
                    <a:pt x="26" y="14"/>
                    <a:pt x="26" y="14"/>
                  </a:cubicBezTo>
                  <a:cubicBezTo>
                    <a:pt x="26" y="15"/>
                    <a:pt x="26" y="15"/>
                    <a:pt x="27" y="15"/>
                  </a:cubicBezTo>
                  <a:cubicBezTo>
                    <a:pt x="27" y="15"/>
                    <a:pt x="27" y="15"/>
                    <a:pt x="27" y="16"/>
                  </a:cubicBezTo>
                  <a:cubicBezTo>
                    <a:pt x="26" y="16"/>
                    <a:pt x="26" y="17"/>
                    <a:pt x="26" y="17"/>
                  </a:cubicBezTo>
                  <a:cubicBezTo>
                    <a:pt x="26" y="17"/>
                    <a:pt x="26" y="17"/>
                    <a:pt x="25" y="17"/>
                  </a:cubicBezTo>
                  <a:cubicBezTo>
                    <a:pt x="25" y="17"/>
                    <a:pt x="25" y="17"/>
                    <a:pt x="25" y="17"/>
                  </a:cubicBezTo>
                  <a:cubicBezTo>
                    <a:pt x="25" y="18"/>
                    <a:pt x="24" y="18"/>
                    <a:pt x="24" y="18"/>
                  </a:cubicBezTo>
                  <a:cubicBezTo>
                    <a:pt x="24" y="18"/>
                    <a:pt x="24" y="17"/>
                    <a:pt x="23" y="18"/>
                  </a:cubicBezTo>
                  <a:cubicBezTo>
                    <a:pt x="23" y="18"/>
                    <a:pt x="23" y="18"/>
                    <a:pt x="23" y="18"/>
                  </a:cubicBezTo>
                  <a:cubicBezTo>
                    <a:pt x="23" y="18"/>
                    <a:pt x="22" y="19"/>
                    <a:pt x="22" y="19"/>
                  </a:cubicBezTo>
                  <a:cubicBezTo>
                    <a:pt x="22" y="19"/>
                    <a:pt x="22" y="19"/>
                    <a:pt x="21" y="19"/>
                  </a:cubicBezTo>
                  <a:cubicBezTo>
                    <a:pt x="21" y="19"/>
                    <a:pt x="21" y="19"/>
                    <a:pt x="21" y="19"/>
                  </a:cubicBezTo>
                  <a:cubicBezTo>
                    <a:pt x="20" y="20"/>
                    <a:pt x="21" y="20"/>
                    <a:pt x="21" y="20"/>
                  </a:cubicBezTo>
                  <a:cubicBezTo>
                    <a:pt x="21" y="20"/>
                    <a:pt x="21" y="20"/>
                    <a:pt x="21" y="21"/>
                  </a:cubicBezTo>
                  <a:cubicBezTo>
                    <a:pt x="21" y="21"/>
                    <a:pt x="21" y="21"/>
                    <a:pt x="20" y="21"/>
                  </a:cubicBezTo>
                  <a:cubicBezTo>
                    <a:pt x="20" y="21"/>
                    <a:pt x="20" y="21"/>
                    <a:pt x="19" y="21"/>
                  </a:cubicBezTo>
                  <a:cubicBezTo>
                    <a:pt x="19" y="21"/>
                    <a:pt x="19" y="21"/>
                    <a:pt x="18" y="21"/>
                  </a:cubicBezTo>
                  <a:cubicBezTo>
                    <a:pt x="18" y="21"/>
                    <a:pt x="18" y="22"/>
                    <a:pt x="17" y="22"/>
                  </a:cubicBezTo>
                  <a:cubicBezTo>
                    <a:pt x="17" y="22"/>
                    <a:pt x="17" y="21"/>
                    <a:pt x="16" y="21"/>
                  </a:cubicBezTo>
                  <a:cubicBezTo>
                    <a:pt x="16" y="21"/>
                    <a:pt x="16" y="21"/>
                    <a:pt x="15" y="21"/>
                  </a:cubicBezTo>
                  <a:cubicBezTo>
                    <a:pt x="15" y="21"/>
                    <a:pt x="15" y="21"/>
                    <a:pt x="14" y="21"/>
                  </a:cubicBezTo>
                  <a:cubicBezTo>
                    <a:pt x="14" y="21"/>
                    <a:pt x="14" y="21"/>
                    <a:pt x="14" y="21"/>
                  </a:cubicBezTo>
                  <a:cubicBezTo>
                    <a:pt x="13" y="21"/>
                    <a:pt x="13" y="21"/>
                    <a:pt x="13" y="22"/>
                  </a:cubicBezTo>
                  <a:cubicBezTo>
                    <a:pt x="13" y="22"/>
                    <a:pt x="12" y="22"/>
                    <a:pt x="12" y="22"/>
                  </a:cubicBezTo>
                  <a:cubicBezTo>
                    <a:pt x="12" y="22"/>
                    <a:pt x="12" y="22"/>
                    <a:pt x="11" y="22"/>
                  </a:cubicBezTo>
                  <a:cubicBezTo>
                    <a:pt x="11" y="22"/>
                    <a:pt x="11" y="22"/>
                    <a:pt x="11" y="23"/>
                  </a:cubicBezTo>
                  <a:cubicBezTo>
                    <a:pt x="11" y="23"/>
                    <a:pt x="11" y="23"/>
                    <a:pt x="11" y="23"/>
                  </a:cubicBezTo>
                  <a:cubicBezTo>
                    <a:pt x="11" y="24"/>
                    <a:pt x="11" y="24"/>
                    <a:pt x="11" y="24"/>
                  </a:cubicBezTo>
                  <a:cubicBezTo>
                    <a:pt x="12" y="25"/>
                    <a:pt x="12" y="24"/>
                    <a:pt x="13" y="24"/>
                  </a:cubicBezTo>
                  <a:cubicBezTo>
                    <a:pt x="14" y="24"/>
                    <a:pt x="14" y="24"/>
                    <a:pt x="14" y="24"/>
                  </a:cubicBezTo>
                  <a:cubicBezTo>
                    <a:pt x="15" y="24"/>
                    <a:pt x="15" y="24"/>
                    <a:pt x="15" y="24"/>
                  </a:cubicBezTo>
                  <a:cubicBezTo>
                    <a:pt x="15" y="24"/>
                    <a:pt x="16" y="23"/>
                    <a:pt x="16" y="23"/>
                  </a:cubicBezTo>
                  <a:cubicBezTo>
                    <a:pt x="16" y="23"/>
                    <a:pt x="16" y="24"/>
                    <a:pt x="17" y="24"/>
                  </a:cubicBezTo>
                  <a:cubicBezTo>
                    <a:pt x="17" y="24"/>
                    <a:pt x="17" y="24"/>
                    <a:pt x="17" y="24"/>
                  </a:cubicBezTo>
                  <a:cubicBezTo>
                    <a:pt x="18" y="23"/>
                    <a:pt x="18" y="24"/>
                    <a:pt x="19" y="24"/>
                  </a:cubicBezTo>
                  <a:cubicBezTo>
                    <a:pt x="19" y="24"/>
                    <a:pt x="19" y="24"/>
                    <a:pt x="20" y="24"/>
                  </a:cubicBezTo>
                  <a:cubicBezTo>
                    <a:pt x="20" y="23"/>
                    <a:pt x="20" y="23"/>
                    <a:pt x="20" y="23"/>
                  </a:cubicBezTo>
                  <a:cubicBezTo>
                    <a:pt x="21" y="23"/>
                    <a:pt x="20" y="24"/>
                    <a:pt x="20" y="24"/>
                  </a:cubicBezTo>
                  <a:cubicBezTo>
                    <a:pt x="20" y="25"/>
                    <a:pt x="21" y="25"/>
                    <a:pt x="21" y="25"/>
                  </a:cubicBezTo>
                  <a:cubicBezTo>
                    <a:pt x="21" y="25"/>
                    <a:pt x="21" y="25"/>
                    <a:pt x="22" y="25"/>
                  </a:cubicBezTo>
                  <a:cubicBezTo>
                    <a:pt x="22" y="25"/>
                    <a:pt x="23" y="25"/>
                    <a:pt x="23" y="26"/>
                  </a:cubicBezTo>
                  <a:cubicBezTo>
                    <a:pt x="23" y="26"/>
                    <a:pt x="23" y="26"/>
                    <a:pt x="23" y="26"/>
                  </a:cubicBezTo>
                  <a:cubicBezTo>
                    <a:pt x="22" y="26"/>
                    <a:pt x="22" y="26"/>
                    <a:pt x="22" y="26"/>
                  </a:cubicBezTo>
                  <a:cubicBezTo>
                    <a:pt x="21" y="26"/>
                    <a:pt x="21" y="27"/>
                    <a:pt x="21" y="27"/>
                  </a:cubicBezTo>
                  <a:cubicBezTo>
                    <a:pt x="21" y="28"/>
                    <a:pt x="22" y="27"/>
                    <a:pt x="23" y="27"/>
                  </a:cubicBezTo>
                  <a:cubicBezTo>
                    <a:pt x="23" y="27"/>
                    <a:pt x="23" y="27"/>
                    <a:pt x="24" y="28"/>
                  </a:cubicBezTo>
                  <a:cubicBezTo>
                    <a:pt x="24" y="28"/>
                    <a:pt x="24" y="27"/>
                    <a:pt x="25" y="28"/>
                  </a:cubicBezTo>
                  <a:cubicBezTo>
                    <a:pt x="25" y="28"/>
                    <a:pt x="25" y="28"/>
                    <a:pt x="25" y="29"/>
                  </a:cubicBezTo>
                  <a:cubicBezTo>
                    <a:pt x="25" y="29"/>
                    <a:pt x="26" y="29"/>
                    <a:pt x="27" y="29"/>
                  </a:cubicBezTo>
                  <a:cubicBezTo>
                    <a:pt x="27" y="29"/>
                    <a:pt x="27" y="29"/>
                    <a:pt x="28" y="29"/>
                  </a:cubicBezTo>
                  <a:cubicBezTo>
                    <a:pt x="28" y="29"/>
                    <a:pt x="28" y="29"/>
                    <a:pt x="29" y="29"/>
                  </a:cubicBezTo>
                  <a:cubicBezTo>
                    <a:pt x="29" y="29"/>
                    <a:pt x="29" y="30"/>
                    <a:pt x="29" y="30"/>
                  </a:cubicBezTo>
                  <a:cubicBezTo>
                    <a:pt x="30" y="30"/>
                    <a:pt x="30" y="30"/>
                    <a:pt x="31" y="30"/>
                  </a:cubicBezTo>
                  <a:cubicBezTo>
                    <a:pt x="31" y="30"/>
                    <a:pt x="31" y="30"/>
                    <a:pt x="31" y="30"/>
                  </a:cubicBezTo>
                  <a:cubicBezTo>
                    <a:pt x="32" y="29"/>
                    <a:pt x="31" y="29"/>
                    <a:pt x="31" y="29"/>
                  </a:cubicBezTo>
                  <a:cubicBezTo>
                    <a:pt x="31" y="28"/>
                    <a:pt x="31" y="28"/>
                    <a:pt x="31" y="28"/>
                  </a:cubicBezTo>
                  <a:cubicBezTo>
                    <a:pt x="30" y="28"/>
                    <a:pt x="30" y="28"/>
                    <a:pt x="30" y="27"/>
                  </a:cubicBezTo>
                  <a:cubicBezTo>
                    <a:pt x="30" y="27"/>
                    <a:pt x="29" y="27"/>
                    <a:pt x="29" y="27"/>
                  </a:cubicBezTo>
                  <a:cubicBezTo>
                    <a:pt x="29" y="27"/>
                    <a:pt x="29" y="27"/>
                    <a:pt x="28" y="26"/>
                  </a:cubicBezTo>
                  <a:cubicBezTo>
                    <a:pt x="28" y="26"/>
                    <a:pt x="28" y="26"/>
                    <a:pt x="28" y="26"/>
                  </a:cubicBezTo>
                  <a:cubicBezTo>
                    <a:pt x="28" y="26"/>
                    <a:pt x="28" y="25"/>
                    <a:pt x="28" y="25"/>
                  </a:cubicBezTo>
                  <a:cubicBezTo>
                    <a:pt x="28" y="25"/>
                    <a:pt x="29" y="26"/>
                    <a:pt x="29" y="26"/>
                  </a:cubicBezTo>
                  <a:cubicBezTo>
                    <a:pt x="30" y="26"/>
                    <a:pt x="30" y="26"/>
                    <a:pt x="30" y="26"/>
                  </a:cubicBezTo>
                  <a:cubicBezTo>
                    <a:pt x="31" y="26"/>
                    <a:pt x="31" y="27"/>
                    <a:pt x="31" y="27"/>
                  </a:cubicBezTo>
                  <a:cubicBezTo>
                    <a:pt x="31" y="27"/>
                    <a:pt x="32" y="27"/>
                    <a:pt x="32" y="28"/>
                  </a:cubicBezTo>
                  <a:cubicBezTo>
                    <a:pt x="32" y="28"/>
                    <a:pt x="32" y="27"/>
                    <a:pt x="33" y="27"/>
                  </a:cubicBezTo>
                  <a:cubicBezTo>
                    <a:pt x="33" y="27"/>
                    <a:pt x="33" y="29"/>
                    <a:pt x="34" y="28"/>
                  </a:cubicBezTo>
                  <a:cubicBezTo>
                    <a:pt x="34" y="28"/>
                    <a:pt x="34" y="28"/>
                    <a:pt x="34" y="27"/>
                  </a:cubicBezTo>
                  <a:cubicBezTo>
                    <a:pt x="34" y="27"/>
                    <a:pt x="34" y="27"/>
                    <a:pt x="35" y="27"/>
                  </a:cubicBezTo>
                  <a:cubicBezTo>
                    <a:pt x="35" y="27"/>
                    <a:pt x="34" y="26"/>
                    <a:pt x="35" y="26"/>
                  </a:cubicBezTo>
                  <a:cubicBezTo>
                    <a:pt x="35" y="26"/>
                    <a:pt x="36" y="26"/>
                    <a:pt x="36" y="26"/>
                  </a:cubicBezTo>
                  <a:cubicBezTo>
                    <a:pt x="36" y="26"/>
                    <a:pt x="36" y="25"/>
                    <a:pt x="36" y="25"/>
                  </a:cubicBezTo>
                  <a:cubicBezTo>
                    <a:pt x="36" y="25"/>
                    <a:pt x="36" y="25"/>
                    <a:pt x="36" y="24"/>
                  </a:cubicBezTo>
                  <a:cubicBezTo>
                    <a:pt x="36" y="24"/>
                    <a:pt x="36" y="24"/>
                    <a:pt x="36" y="24"/>
                  </a:cubicBezTo>
                  <a:cubicBezTo>
                    <a:pt x="36" y="23"/>
                    <a:pt x="36" y="23"/>
                    <a:pt x="36" y="23"/>
                  </a:cubicBezTo>
                  <a:cubicBezTo>
                    <a:pt x="35" y="22"/>
                    <a:pt x="35" y="22"/>
                    <a:pt x="35" y="22"/>
                  </a:cubicBezTo>
                  <a:cubicBezTo>
                    <a:pt x="34" y="22"/>
                    <a:pt x="34" y="22"/>
                    <a:pt x="34" y="22"/>
                  </a:cubicBezTo>
                  <a:cubicBezTo>
                    <a:pt x="33" y="22"/>
                    <a:pt x="33" y="21"/>
                    <a:pt x="33" y="21"/>
                  </a:cubicBezTo>
                  <a:cubicBezTo>
                    <a:pt x="33" y="21"/>
                    <a:pt x="33" y="20"/>
                    <a:pt x="33" y="20"/>
                  </a:cubicBezTo>
                  <a:cubicBezTo>
                    <a:pt x="33" y="20"/>
                    <a:pt x="33" y="19"/>
                    <a:pt x="33" y="19"/>
                  </a:cubicBezTo>
                  <a:cubicBezTo>
                    <a:pt x="33" y="19"/>
                    <a:pt x="33" y="19"/>
                    <a:pt x="34" y="19"/>
                  </a:cubicBezTo>
                  <a:cubicBezTo>
                    <a:pt x="34" y="19"/>
                    <a:pt x="34" y="18"/>
                    <a:pt x="34" y="18"/>
                  </a:cubicBezTo>
                  <a:cubicBezTo>
                    <a:pt x="34" y="18"/>
                    <a:pt x="34" y="18"/>
                    <a:pt x="34" y="18"/>
                  </a:cubicBezTo>
                  <a:cubicBezTo>
                    <a:pt x="35" y="18"/>
                    <a:pt x="35" y="18"/>
                    <a:pt x="36" y="19"/>
                  </a:cubicBezTo>
                  <a:cubicBezTo>
                    <a:pt x="36" y="19"/>
                    <a:pt x="36" y="19"/>
                    <a:pt x="37" y="19"/>
                  </a:cubicBezTo>
                  <a:cubicBezTo>
                    <a:pt x="37" y="20"/>
                    <a:pt x="37" y="20"/>
                    <a:pt x="37" y="20"/>
                  </a:cubicBezTo>
                  <a:cubicBezTo>
                    <a:pt x="37" y="20"/>
                    <a:pt x="37" y="21"/>
                    <a:pt x="38" y="21"/>
                  </a:cubicBezTo>
                  <a:cubicBezTo>
                    <a:pt x="38" y="21"/>
                    <a:pt x="38" y="21"/>
                    <a:pt x="38" y="22"/>
                  </a:cubicBezTo>
                  <a:cubicBezTo>
                    <a:pt x="38" y="22"/>
                    <a:pt x="39" y="22"/>
                    <a:pt x="39" y="22"/>
                  </a:cubicBezTo>
                  <a:cubicBezTo>
                    <a:pt x="40" y="22"/>
                    <a:pt x="40" y="22"/>
                    <a:pt x="40" y="22"/>
                  </a:cubicBezTo>
                  <a:cubicBezTo>
                    <a:pt x="41" y="21"/>
                    <a:pt x="41" y="21"/>
                    <a:pt x="41" y="21"/>
                  </a:cubicBezTo>
                  <a:cubicBezTo>
                    <a:pt x="41" y="20"/>
                    <a:pt x="41" y="20"/>
                    <a:pt x="42" y="20"/>
                  </a:cubicBezTo>
                  <a:cubicBezTo>
                    <a:pt x="42" y="20"/>
                    <a:pt x="42" y="21"/>
                    <a:pt x="43" y="21"/>
                  </a:cubicBezTo>
                  <a:cubicBezTo>
                    <a:pt x="43" y="21"/>
                    <a:pt x="43" y="20"/>
                    <a:pt x="43" y="20"/>
                  </a:cubicBezTo>
                  <a:cubicBezTo>
                    <a:pt x="44" y="20"/>
                    <a:pt x="44" y="20"/>
                    <a:pt x="44" y="19"/>
                  </a:cubicBezTo>
                  <a:cubicBezTo>
                    <a:pt x="45" y="19"/>
                    <a:pt x="44" y="19"/>
                    <a:pt x="45" y="19"/>
                  </a:cubicBezTo>
                  <a:cubicBezTo>
                    <a:pt x="45" y="18"/>
                    <a:pt x="45" y="19"/>
                    <a:pt x="45" y="19"/>
                  </a:cubicBezTo>
                  <a:cubicBezTo>
                    <a:pt x="46" y="19"/>
                    <a:pt x="46" y="19"/>
                    <a:pt x="46" y="18"/>
                  </a:cubicBezTo>
                  <a:cubicBezTo>
                    <a:pt x="46" y="18"/>
                    <a:pt x="46" y="18"/>
                    <a:pt x="46" y="18"/>
                  </a:cubicBezTo>
                  <a:cubicBezTo>
                    <a:pt x="46" y="17"/>
                    <a:pt x="46" y="17"/>
                    <a:pt x="46" y="1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4" name="Freeform 216"/>
            <p:cNvSpPr>
              <a:spLocks/>
            </p:cNvSpPr>
            <p:nvPr/>
          </p:nvSpPr>
          <p:spPr bwMode="auto">
            <a:xfrm>
              <a:off x="2487614" y="1173164"/>
              <a:ext cx="33338" cy="22225"/>
            </a:xfrm>
            <a:custGeom>
              <a:avLst/>
              <a:gdLst>
                <a:gd name="T0" fmla="*/ 2 w 3"/>
                <a:gd name="T1" fmla="*/ 0 h 2"/>
                <a:gd name="T2" fmla="*/ 1 w 3"/>
                <a:gd name="T3" fmla="*/ 0 h 2"/>
                <a:gd name="T4" fmla="*/ 0 w 3"/>
                <a:gd name="T5" fmla="*/ 1 h 2"/>
                <a:gd name="T6" fmla="*/ 0 w 3"/>
                <a:gd name="T7" fmla="*/ 1 h 2"/>
                <a:gd name="T8" fmla="*/ 1 w 3"/>
                <a:gd name="T9" fmla="*/ 2 h 2"/>
                <a:gd name="T10" fmla="*/ 1 w 3"/>
                <a:gd name="T11" fmla="*/ 1 h 2"/>
                <a:gd name="T12" fmla="*/ 2 w 3"/>
                <a:gd name="T13" fmla="*/ 1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1" y="0"/>
                    <a:pt x="1" y="0"/>
                    <a:pt x="1" y="0"/>
                  </a:cubicBezTo>
                  <a:cubicBezTo>
                    <a:pt x="1" y="0"/>
                    <a:pt x="0" y="0"/>
                    <a:pt x="0" y="1"/>
                  </a:cubicBezTo>
                  <a:cubicBezTo>
                    <a:pt x="0" y="1"/>
                    <a:pt x="0" y="1"/>
                    <a:pt x="0" y="1"/>
                  </a:cubicBezTo>
                  <a:cubicBezTo>
                    <a:pt x="0" y="2"/>
                    <a:pt x="0" y="2"/>
                    <a:pt x="1" y="2"/>
                  </a:cubicBezTo>
                  <a:cubicBezTo>
                    <a:pt x="1" y="2"/>
                    <a:pt x="1" y="1"/>
                    <a:pt x="1" y="1"/>
                  </a:cubicBezTo>
                  <a:cubicBezTo>
                    <a:pt x="2" y="1"/>
                    <a:pt x="2" y="1"/>
                    <a:pt x="2" y="1"/>
                  </a:cubicBezTo>
                  <a:cubicBezTo>
                    <a:pt x="2" y="1"/>
                    <a:pt x="3" y="0"/>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5" name="Freeform 217"/>
            <p:cNvSpPr>
              <a:spLocks/>
            </p:cNvSpPr>
            <p:nvPr/>
          </p:nvSpPr>
          <p:spPr bwMode="auto">
            <a:xfrm>
              <a:off x="2779714" y="1476376"/>
              <a:ext cx="173038" cy="161925"/>
            </a:xfrm>
            <a:custGeom>
              <a:avLst/>
              <a:gdLst>
                <a:gd name="T0" fmla="*/ 14 w 16"/>
                <a:gd name="T1" fmla="*/ 11 h 15"/>
                <a:gd name="T2" fmla="*/ 14 w 16"/>
                <a:gd name="T3" fmla="*/ 10 h 15"/>
                <a:gd name="T4" fmla="*/ 14 w 16"/>
                <a:gd name="T5" fmla="*/ 9 h 15"/>
                <a:gd name="T6" fmla="*/ 15 w 16"/>
                <a:gd name="T7" fmla="*/ 7 h 15"/>
                <a:gd name="T8" fmla="*/ 14 w 16"/>
                <a:gd name="T9" fmla="*/ 6 h 15"/>
                <a:gd name="T10" fmla="*/ 13 w 16"/>
                <a:gd name="T11" fmla="*/ 6 h 15"/>
                <a:gd name="T12" fmla="*/ 12 w 16"/>
                <a:gd name="T13" fmla="*/ 6 h 15"/>
                <a:gd name="T14" fmla="*/ 10 w 16"/>
                <a:gd name="T15" fmla="*/ 6 h 15"/>
                <a:gd name="T16" fmla="*/ 10 w 16"/>
                <a:gd name="T17" fmla="*/ 5 h 15"/>
                <a:gd name="T18" fmla="*/ 9 w 16"/>
                <a:gd name="T19" fmla="*/ 4 h 15"/>
                <a:gd name="T20" fmla="*/ 11 w 16"/>
                <a:gd name="T21" fmla="*/ 2 h 15"/>
                <a:gd name="T22" fmla="*/ 12 w 16"/>
                <a:gd name="T23" fmla="*/ 1 h 15"/>
                <a:gd name="T24" fmla="*/ 10 w 16"/>
                <a:gd name="T25" fmla="*/ 1 h 15"/>
                <a:gd name="T26" fmla="*/ 8 w 16"/>
                <a:gd name="T27" fmla="*/ 3 h 15"/>
                <a:gd name="T28" fmla="*/ 6 w 16"/>
                <a:gd name="T29" fmla="*/ 5 h 15"/>
                <a:gd name="T30" fmla="*/ 4 w 16"/>
                <a:gd name="T31" fmla="*/ 7 h 15"/>
                <a:gd name="T32" fmla="*/ 2 w 16"/>
                <a:gd name="T33" fmla="*/ 8 h 15"/>
                <a:gd name="T34" fmla="*/ 2 w 16"/>
                <a:gd name="T35" fmla="*/ 10 h 15"/>
                <a:gd name="T36" fmla="*/ 0 w 16"/>
                <a:gd name="T37" fmla="*/ 12 h 15"/>
                <a:gd name="T38" fmla="*/ 3 w 16"/>
                <a:gd name="T39" fmla="*/ 12 h 15"/>
                <a:gd name="T40" fmla="*/ 5 w 16"/>
                <a:gd name="T41" fmla="*/ 12 h 15"/>
                <a:gd name="T42" fmla="*/ 7 w 16"/>
                <a:gd name="T43" fmla="*/ 12 h 15"/>
                <a:gd name="T44" fmla="*/ 9 w 16"/>
                <a:gd name="T45" fmla="*/ 12 h 15"/>
                <a:gd name="T46" fmla="*/ 8 w 16"/>
                <a:gd name="T47" fmla="*/ 13 h 15"/>
                <a:gd name="T48" fmla="*/ 8 w 16"/>
                <a:gd name="T49" fmla="*/ 14 h 15"/>
                <a:gd name="T50" fmla="*/ 10 w 16"/>
                <a:gd name="T51" fmla="*/ 13 h 15"/>
                <a:gd name="T52" fmla="*/ 12 w 16"/>
                <a:gd name="T53" fmla="*/ 12 h 15"/>
                <a:gd name="T54" fmla="*/ 12 w 16"/>
                <a:gd name="T55" fmla="*/ 13 h 15"/>
                <a:gd name="T56" fmla="*/ 11 w 16"/>
                <a:gd name="T57" fmla="*/ 14 h 15"/>
                <a:gd name="T58" fmla="*/ 13 w 16"/>
                <a:gd name="T59" fmla="*/ 15 h 15"/>
                <a:gd name="T60" fmla="*/ 14 w 16"/>
                <a:gd name="T61" fmla="*/ 14 h 15"/>
                <a:gd name="T62" fmla="*/ 16 w 16"/>
                <a:gd name="T63" fmla="*/ 12 h 15"/>
                <a:gd name="T64" fmla="*/ 15 w 16"/>
                <a:gd name="T6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5" y="11"/>
                  </a:moveTo>
                  <a:cubicBezTo>
                    <a:pt x="14" y="11"/>
                    <a:pt x="14" y="12"/>
                    <a:pt x="14" y="11"/>
                  </a:cubicBezTo>
                  <a:cubicBezTo>
                    <a:pt x="14" y="11"/>
                    <a:pt x="14" y="11"/>
                    <a:pt x="14" y="11"/>
                  </a:cubicBezTo>
                  <a:cubicBezTo>
                    <a:pt x="14" y="10"/>
                    <a:pt x="14" y="10"/>
                    <a:pt x="14" y="10"/>
                  </a:cubicBezTo>
                  <a:cubicBezTo>
                    <a:pt x="14" y="10"/>
                    <a:pt x="15" y="10"/>
                    <a:pt x="14" y="9"/>
                  </a:cubicBezTo>
                  <a:cubicBezTo>
                    <a:pt x="14" y="9"/>
                    <a:pt x="14" y="9"/>
                    <a:pt x="14" y="9"/>
                  </a:cubicBezTo>
                  <a:cubicBezTo>
                    <a:pt x="14" y="9"/>
                    <a:pt x="14" y="8"/>
                    <a:pt x="14" y="8"/>
                  </a:cubicBezTo>
                  <a:cubicBezTo>
                    <a:pt x="14" y="8"/>
                    <a:pt x="15" y="8"/>
                    <a:pt x="15" y="7"/>
                  </a:cubicBezTo>
                  <a:cubicBezTo>
                    <a:pt x="15" y="7"/>
                    <a:pt x="14" y="7"/>
                    <a:pt x="14" y="6"/>
                  </a:cubicBezTo>
                  <a:cubicBezTo>
                    <a:pt x="14" y="6"/>
                    <a:pt x="14" y="6"/>
                    <a:pt x="14" y="6"/>
                  </a:cubicBezTo>
                  <a:cubicBezTo>
                    <a:pt x="14" y="6"/>
                    <a:pt x="14" y="6"/>
                    <a:pt x="13" y="6"/>
                  </a:cubicBezTo>
                  <a:cubicBezTo>
                    <a:pt x="13" y="6"/>
                    <a:pt x="13" y="6"/>
                    <a:pt x="13" y="6"/>
                  </a:cubicBezTo>
                  <a:cubicBezTo>
                    <a:pt x="13" y="6"/>
                    <a:pt x="13" y="6"/>
                    <a:pt x="13" y="6"/>
                  </a:cubicBezTo>
                  <a:cubicBezTo>
                    <a:pt x="12" y="6"/>
                    <a:pt x="12" y="6"/>
                    <a:pt x="12" y="6"/>
                  </a:cubicBezTo>
                  <a:cubicBezTo>
                    <a:pt x="12" y="7"/>
                    <a:pt x="11" y="7"/>
                    <a:pt x="11" y="7"/>
                  </a:cubicBezTo>
                  <a:cubicBezTo>
                    <a:pt x="11" y="6"/>
                    <a:pt x="11" y="6"/>
                    <a:pt x="10" y="6"/>
                  </a:cubicBezTo>
                  <a:cubicBezTo>
                    <a:pt x="10" y="5"/>
                    <a:pt x="11" y="5"/>
                    <a:pt x="10" y="5"/>
                  </a:cubicBezTo>
                  <a:cubicBezTo>
                    <a:pt x="10" y="5"/>
                    <a:pt x="10" y="5"/>
                    <a:pt x="10" y="5"/>
                  </a:cubicBezTo>
                  <a:cubicBezTo>
                    <a:pt x="10" y="5"/>
                    <a:pt x="9" y="5"/>
                    <a:pt x="9" y="5"/>
                  </a:cubicBezTo>
                  <a:cubicBezTo>
                    <a:pt x="9" y="5"/>
                    <a:pt x="9" y="5"/>
                    <a:pt x="9" y="4"/>
                  </a:cubicBezTo>
                  <a:cubicBezTo>
                    <a:pt x="9" y="4"/>
                    <a:pt x="10" y="4"/>
                    <a:pt x="10" y="3"/>
                  </a:cubicBezTo>
                  <a:cubicBezTo>
                    <a:pt x="10" y="3"/>
                    <a:pt x="11" y="3"/>
                    <a:pt x="11" y="2"/>
                  </a:cubicBezTo>
                  <a:cubicBezTo>
                    <a:pt x="11" y="2"/>
                    <a:pt x="12" y="2"/>
                    <a:pt x="12" y="2"/>
                  </a:cubicBezTo>
                  <a:cubicBezTo>
                    <a:pt x="12" y="1"/>
                    <a:pt x="12" y="1"/>
                    <a:pt x="12" y="1"/>
                  </a:cubicBezTo>
                  <a:cubicBezTo>
                    <a:pt x="12" y="0"/>
                    <a:pt x="11" y="1"/>
                    <a:pt x="11" y="1"/>
                  </a:cubicBezTo>
                  <a:cubicBezTo>
                    <a:pt x="11" y="1"/>
                    <a:pt x="10" y="1"/>
                    <a:pt x="10" y="1"/>
                  </a:cubicBezTo>
                  <a:cubicBezTo>
                    <a:pt x="9" y="1"/>
                    <a:pt x="9" y="2"/>
                    <a:pt x="9" y="2"/>
                  </a:cubicBezTo>
                  <a:cubicBezTo>
                    <a:pt x="8" y="2"/>
                    <a:pt x="8" y="2"/>
                    <a:pt x="8" y="3"/>
                  </a:cubicBezTo>
                  <a:cubicBezTo>
                    <a:pt x="7" y="3"/>
                    <a:pt x="7" y="3"/>
                    <a:pt x="7" y="4"/>
                  </a:cubicBezTo>
                  <a:cubicBezTo>
                    <a:pt x="7" y="4"/>
                    <a:pt x="6" y="4"/>
                    <a:pt x="6" y="5"/>
                  </a:cubicBezTo>
                  <a:cubicBezTo>
                    <a:pt x="5" y="5"/>
                    <a:pt x="5" y="6"/>
                    <a:pt x="5" y="6"/>
                  </a:cubicBezTo>
                  <a:cubicBezTo>
                    <a:pt x="4" y="7"/>
                    <a:pt x="4" y="7"/>
                    <a:pt x="4" y="7"/>
                  </a:cubicBezTo>
                  <a:cubicBezTo>
                    <a:pt x="3" y="8"/>
                    <a:pt x="3" y="8"/>
                    <a:pt x="3" y="8"/>
                  </a:cubicBezTo>
                  <a:cubicBezTo>
                    <a:pt x="2" y="8"/>
                    <a:pt x="2" y="8"/>
                    <a:pt x="2" y="8"/>
                  </a:cubicBezTo>
                  <a:cubicBezTo>
                    <a:pt x="2" y="9"/>
                    <a:pt x="2" y="9"/>
                    <a:pt x="2" y="9"/>
                  </a:cubicBezTo>
                  <a:cubicBezTo>
                    <a:pt x="2" y="10"/>
                    <a:pt x="2" y="10"/>
                    <a:pt x="2" y="10"/>
                  </a:cubicBezTo>
                  <a:cubicBezTo>
                    <a:pt x="1" y="11"/>
                    <a:pt x="0" y="10"/>
                    <a:pt x="0" y="11"/>
                  </a:cubicBezTo>
                  <a:cubicBezTo>
                    <a:pt x="0" y="11"/>
                    <a:pt x="0" y="12"/>
                    <a:pt x="0" y="12"/>
                  </a:cubicBezTo>
                  <a:cubicBezTo>
                    <a:pt x="1" y="12"/>
                    <a:pt x="1" y="12"/>
                    <a:pt x="1" y="12"/>
                  </a:cubicBezTo>
                  <a:cubicBezTo>
                    <a:pt x="2" y="12"/>
                    <a:pt x="2" y="12"/>
                    <a:pt x="3" y="12"/>
                  </a:cubicBezTo>
                  <a:cubicBezTo>
                    <a:pt x="3" y="12"/>
                    <a:pt x="4" y="12"/>
                    <a:pt x="4" y="12"/>
                  </a:cubicBezTo>
                  <a:cubicBezTo>
                    <a:pt x="4" y="12"/>
                    <a:pt x="5" y="12"/>
                    <a:pt x="5" y="12"/>
                  </a:cubicBezTo>
                  <a:cubicBezTo>
                    <a:pt x="5" y="12"/>
                    <a:pt x="6" y="12"/>
                    <a:pt x="6" y="12"/>
                  </a:cubicBezTo>
                  <a:cubicBezTo>
                    <a:pt x="7" y="12"/>
                    <a:pt x="7" y="12"/>
                    <a:pt x="7" y="12"/>
                  </a:cubicBezTo>
                  <a:cubicBezTo>
                    <a:pt x="8" y="12"/>
                    <a:pt x="8" y="12"/>
                    <a:pt x="8" y="12"/>
                  </a:cubicBezTo>
                  <a:cubicBezTo>
                    <a:pt x="9" y="12"/>
                    <a:pt x="9" y="12"/>
                    <a:pt x="9" y="12"/>
                  </a:cubicBezTo>
                  <a:cubicBezTo>
                    <a:pt x="9" y="12"/>
                    <a:pt x="9" y="12"/>
                    <a:pt x="9" y="13"/>
                  </a:cubicBezTo>
                  <a:cubicBezTo>
                    <a:pt x="9" y="13"/>
                    <a:pt x="9" y="13"/>
                    <a:pt x="8" y="13"/>
                  </a:cubicBezTo>
                  <a:cubicBezTo>
                    <a:pt x="8" y="13"/>
                    <a:pt x="7" y="13"/>
                    <a:pt x="7" y="13"/>
                  </a:cubicBezTo>
                  <a:cubicBezTo>
                    <a:pt x="7" y="14"/>
                    <a:pt x="8" y="14"/>
                    <a:pt x="8" y="14"/>
                  </a:cubicBezTo>
                  <a:cubicBezTo>
                    <a:pt x="8" y="14"/>
                    <a:pt x="9" y="14"/>
                    <a:pt x="9" y="14"/>
                  </a:cubicBezTo>
                  <a:cubicBezTo>
                    <a:pt x="10" y="14"/>
                    <a:pt x="10" y="14"/>
                    <a:pt x="10" y="13"/>
                  </a:cubicBezTo>
                  <a:cubicBezTo>
                    <a:pt x="10" y="13"/>
                    <a:pt x="10" y="13"/>
                    <a:pt x="11" y="12"/>
                  </a:cubicBezTo>
                  <a:cubicBezTo>
                    <a:pt x="11" y="12"/>
                    <a:pt x="11" y="12"/>
                    <a:pt x="12" y="12"/>
                  </a:cubicBezTo>
                  <a:cubicBezTo>
                    <a:pt x="12" y="12"/>
                    <a:pt x="12" y="12"/>
                    <a:pt x="12" y="12"/>
                  </a:cubicBezTo>
                  <a:cubicBezTo>
                    <a:pt x="12" y="12"/>
                    <a:pt x="12" y="12"/>
                    <a:pt x="12" y="13"/>
                  </a:cubicBezTo>
                  <a:cubicBezTo>
                    <a:pt x="12" y="13"/>
                    <a:pt x="12" y="13"/>
                    <a:pt x="12" y="13"/>
                  </a:cubicBezTo>
                  <a:cubicBezTo>
                    <a:pt x="11" y="13"/>
                    <a:pt x="11" y="14"/>
                    <a:pt x="11" y="14"/>
                  </a:cubicBezTo>
                  <a:cubicBezTo>
                    <a:pt x="12" y="14"/>
                    <a:pt x="12" y="14"/>
                    <a:pt x="12" y="14"/>
                  </a:cubicBezTo>
                  <a:cubicBezTo>
                    <a:pt x="12" y="14"/>
                    <a:pt x="12" y="15"/>
                    <a:pt x="13" y="15"/>
                  </a:cubicBezTo>
                  <a:cubicBezTo>
                    <a:pt x="13" y="15"/>
                    <a:pt x="14" y="15"/>
                    <a:pt x="14" y="14"/>
                  </a:cubicBezTo>
                  <a:cubicBezTo>
                    <a:pt x="14" y="14"/>
                    <a:pt x="14" y="14"/>
                    <a:pt x="14" y="14"/>
                  </a:cubicBezTo>
                  <a:cubicBezTo>
                    <a:pt x="14" y="14"/>
                    <a:pt x="15" y="13"/>
                    <a:pt x="15" y="13"/>
                  </a:cubicBezTo>
                  <a:cubicBezTo>
                    <a:pt x="15" y="13"/>
                    <a:pt x="15" y="13"/>
                    <a:pt x="16" y="12"/>
                  </a:cubicBezTo>
                  <a:cubicBezTo>
                    <a:pt x="16" y="12"/>
                    <a:pt x="16" y="11"/>
                    <a:pt x="16" y="11"/>
                  </a:cubicBezTo>
                  <a:cubicBezTo>
                    <a:pt x="16" y="11"/>
                    <a:pt x="15" y="11"/>
                    <a:pt x="15"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6" name="Freeform 218"/>
            <p:cNvSpPr>
              <a:spLocks/>
            </p:cNvSpPr>
            <p:nvPr/>
          </p:nvSpPr>
          <p:spPr bwMode="auto">
            <a:xfrm>
              <a:off x="2682876" y="1530351"/>
              <a:ext cx="65088" cy="31750"/>
            </a:xfrm>
            <a:custGeom>
              <a:avLst/>
              <a:gdLst>
                <a:gd name="T0" fmla="*/ 3 w 6"/>
                <a:gd name="T1" fmla="*/ 3 h 3"/>
                <a:gd name="T2" fmla="*/ 4 w 6"/>
                <a:gd name="T3" fmla="*/ 3 h 3"/>
                <a:gd name="T4" fmla="*/ 6 w 6"/>
                <a:gd name="T5" fmla="*/ 2 h 3"/>
                <a:gd name="T6" fmla="*/ 5 w 6"/>
                <a:gd name="T7" fmla="*/ 1 h 3"/>
                <a:gd name="T8" fmla="*/ 4 w 6"/>
                <a:gd name="T9" fmla="*/ 1 h 3"/>
                <a:gd name="T10" fmla="*/ 3 w 6"/>
                <a:gd name="T11" fmla="*/ 1 h 3"/>
                <a:gd name="T12" fmla="*/ 3 w 6"/>
                <a:gd name="T13" fmla="*/ 0 h 3"/>
                <a:gd name="T14" fmla="*/ 1 w 6"/>
                <a:gd name="T15" fmla="*/ 0 h 3"/>
                <a:gd name="T16" fmla="*/ 0 w 6"/>
                <a:gd name="T17" fmla="*/ 0 h 3"/>
                <a:gd name="T18" fmla="*/ 0 w 6"/>
                <a:gd name="T19" fmla="*/ 1 h 3"/>
                <a:gd name="T20" fmla="*/ 1 w 6"/>
                <a:gd name="T21" fmla="*/ 1 h 3"/>
                <a:gd name="T22" fmla="*/ 1 w 6"/>
                <a:gd name="T23" fmla="*/ 1 h 3"/>
                <a:gd name="T24" fmla="*/ 2 w 6"/>
                <a:gd name="T25" fmla="*/ 2 h 3"/>
                <a:gd name="T26" fmla="*/ 3 w 6"/>
                <a:gd name="T27" fmla="*/ 3 h 3"/>
                <a:gd name="T28" fmla="*/ 3 w 6"/>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3" y="3"/>
                  </a:moveTo>
                  <a:cubicBezTo>
                    <a:pt x="4" y="3"/>
                    <a:pt x="4" y="3"/>
                    <a:pt x="4" y="3"/>
                  </a:cubicBezTo>
                  <a:cubicBezTo>
                    <a:pt x="5" y="3"/>
                    <a:pt x="5" y="3"/>
                    <a:pt x="6" y="2"/>
                  </a:cubicBezTo>
                  <a:cubicBezTo>
                    <a:pt x="6" y="2"/>
                    <a:pt x="6" y="2"/>
                    <a:pt x="5" y="1"/>
                  </a:cubicBezTo>
                  <a:cubicBezTo>
                    <a:pt x="5" y="1"/>
                    <a:pt x="5" y="1"/>
                    <a:pt x="4" y="1"/>
                  </a:cubicBezTo>
                  <a:cubicBezTo>
                    <a:pt x="4" y="1"/>
                    <a:pt x="4" y="1"/>
                    <a:pt x="3" y="1"/>
                  </a:cubicBezTo>
                  <a:cubicBezTo>
                    <a:pt x="3" y="1"/>
                    <a:pt x="3" y="0"/>
                    <a:pt x="3" y="0"/>
                  </a:cubicBezTo>
                  <a:cubicBezTo>
                    <a:pt x="2" y="0"/>
                    <a:pt x="2" y="0"/>
                    <a:pt x="1" y="0"/>
                  </a:cubicBezTo>
                  <a:cubicBezTo>
                    <a:pt x="1" y="0"/>
                    <a:pt x="0" y="0"/>
                    <a:pt x="0" y="0"/>
                  </a:cubicBezTo>
                  <a:cubicBezTo>
                    <a:pt x="0" y="0"/>
                    <a:pt x="0" y="1"/>
                    <a:pt x="0" y="1"/>
                  </a:cubicBezTo>
                  <a:cubicBezTo>
                    <a:pt x="0" y="1"/>
                    <a:pt x="0" y="1"/>
                    <a:pt x="1" y="1"/>
                  </a:cubicBezTo>
                  <a:cubicBezTo>
                    <a:pt x="1" y="1"/>
                    <a:pt x="1" y="1"/>
                    <a:pt x="1" y="1"/>
                  </a:cubicBezTo>
                  <a:cubicBezTo>
                    <a:pt x="2" y="2"/>
                    <a:pt x="2" y="2"/>
                    <a:pt x="2" y="2"/>
                  </a:cubicBezTo>
                  <a:cubicBezTo>
                    <a:pt x="2" y="3"/>
                    <a:pt x="3" y="3"/>
                    <a:pt x="3" y="3"/>
                  </a:cubicBezTo>
                  <a:cubicBezTo>
                    <a:pt x="3" y="3"/>
                    <a:pt x="3" y="3"/>
                    <a:pt x="3"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7" name="Freeform 219"/>
            <p:cNvSpPr>
              <a:spLocks/>
            </p:cNvSpPr>
            <p:nvPr/>
          </p:nvSpPr>
          <p:spPr bwMode="auto">
            <a:xfrm>
              <a:off x="2714626" y="1595439"/>
              <a:ext cx="22225" cy="20638"/>
            </a:xfrm>
            <a:custGeom>
              <a:avLst/>
              <a:gdLst>
                <a:gd name="T0" fmla="*/ 1 w 2"/>
                <a:gd name="T1" fmla="*/ 1 h 2"/>
                <a:gd name="T2" fmla="*/ 0 w 2"/>
                <a:gd name="T3" fmla="*/ 1 h 2"/>
                <a:gd name="T4" fmla="*/ 0 w 2"/>
                <a:gd name="T5" fmla="*/ 2 h 2"/>
                <a:gd name="T6" fmla="*/ 1 w 2"/>
                <a:gd name="T7" fmla="*/ 2 h 2"/>
                <a:gd name="T8" fmla="*/ 1 w 2"/>
                <a:gd name="T9" fmla="*/ 1 h 2"/>
                <a:gd name="T10" fmla="*/ 1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0" y="1"/>
                  </a:cubicBezTo>
                  <a:cubicBezTo>
                    <a:pt x="0" y="1"/>
                    <a:pt x="0" y="1"/>
                    <a:pt x="0" y="2"/>
                  </a:cubicBezTo>
                  <a:cubicBezTo>
                    <a:pt x="0" y="2"/>
                    <a:pt x="1" y="2"/>
                    <a:pt x="1" y="2"/>
                  </a:cubicBezTo>
                  <a:cubicBezTo>
                    <a:pt x="1" y="2"/>
                    <a:pt x="1" y="2"/>
                    <a:pt x="1" y="1"/>
                  </a:cubicBezTo>
                  <a:cubicBezTo>
                    <a:pt x="1" y="1"/>
                    <a:pt x="2" y="1"/>
                    <a:pt x="1" y="0"/>
                  </a:cubicBezTo>
                  <a:cubicBezTo>
                    <a:pt x="1"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8" name="Freeform 220"/>
            <p:cNvSpPr>
              <a:spLocks/>
            </p:cNvSpPr>
            <p:nvPr/>
          </p:nvSpPr>
          <p:spPr bwMode="auto">
            <a:xfrm>
              <a:off x="2649539" y="1616076"/>
              <a:ext cx="65088" cy="42863"/>
            </a:xfrm>
            <a:custGeom>
              <a:avLst/>
              <a:gdLst>
                <a:gd name="T0" fmla="*/ 1 w 6"/>
                <a:gd name="T1" fmla="*/ 0 h 4"/>
                <a:gd name="T2" fmla="*/ 1 w 6"/>
                <a:gd name="T3" fmla="*/ 0 h 4"/>
                <a:gd name="T4" fmla="*/ 0 w 6"/>
                <a:gd name="T5" fmla="*/ 1 h 4"/>
                <a:gd name="T6" fmla="*/ 0 w 6"/>
                <a:gd name="T7" fmla="*/ 2 h 4"/>
                <a:gd name="T8" fmla="*/ 1 w 6"/>
                <a:gd name="T9" fmla="*/ 3 h 4"/>
                <a:gd name="T10" fmla="*/ 2 w 6"/>
                <a:gd name="T11" fmla="*/ 3 h 4"/>
                <a:gd name="T12" fmla="*/ 3 w 6"/>
                <a:gd name="T13" fmla="*/ 3 h 4"/>
                <a:gd name="T14" fmla="*/ 3 w 6"/>
                <a:gd name="T15" fmla="*/ 4 h 4"/>
                <a:gd name="T16" fmla="*/ 4 w 6"/>
                <a:gd name="T17" fmla="*/ 3 h 4"/>
                <a:gd name="T18" fmla="*/ 5 w 6"/>
                <a:gd name="T19" fmla="*/ 3 h 4"/>
                <a:gd name="T20" fmla="*/ 6 w 6"/>
                <a:gd name="T21" fmla="*/ 2 h 4"/>
                <a:gd name="T22" fmla="*/ 5 w 6"/>
                <a:gd name="T23" fmla="*/ 2 h 4"/>
                <a:gd name="T24" fmla="*/ 4 w 6"/>
                <a:gd name="T25" fmla="*/ 2 h 4"/>
                <a:gd name="T26" fmla="*/ 3 w 6"/>
                <a:gd name="T27" fmla="*/ 2 h 4"/>
                <a:gd name="T28" fmla="*/ 2 w 6"/>
                <a:gd name="T29" fmla="*/ 1 h 4"/>
                <a:gd name="T30" fmla="*/ 2 w 6"/>
                <a:gd name="T31" fmla="*/ 1 h 4"/>
                <a:gd name="T32" fmla="*/ 1 w 6"/>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4">
                  <a:moveTo>
                    <a:pt x="1" y="0"/>
                  </a:moveTo>
                  <a:cubicBezTo>
                    <a:pt x="1" y="0"/>
                    <a:pt x="1" y="0"/>
                    <a:pt x="1" y="0"/>
                  </a:cubicBezTo>
                  <a:cubicBezTo>
                    <a:pt x="0" y="1"/>
                    <a:pt x="0" y="1"/>
                    <a:pt x="0" y="1"/>
                  </a:cubicBezTo>
                  <a:cubicBezTo>
                    <a:pt x="0" y="1"/>
                    <a:pt x="0" y="2"/>
                    <a:pt x="0" y="2"/>
                  </a:cubicBezTo>
                  <a:cubicBezTo>
                    <a:pt x="1" y="2"/>
                    <a:pt x="1" y="2"/>
                    <a:pt x="1" y="3"/>
                  </a:cubicBezTo>
                  <a:cubicBezTo>
                    <a:pt x="1" y="3"/>
                    <a:pt x="2" y="3"/>
                    <a:pt x="2" y="3"/>
                  </a:cubicBezTo>
                  <a:cubicBezTo>
                    <a:pt x="2" y="3"/>
                    <a:pt x="2" y="3"/>
                    <a:pt x="3" y="3"/>
                  </a:cubicBezTo>
                  <a:cubicBezTo>
                    <a:pt x="3" y="3"/>
                    <a:pt x="3" y="4"/>
                    <a:pt x="3" y="4"/>
                  </a:cubicBezTo>
                  <a:cubicBezTo>
                    <a:pt x="4" y="4"/>
                    <a:pt x="4" y="3"/>
                    <a:pt x="4" y="3"/>
                  </a:cubicBezTo>
                  <a:cubicBezTo>
                    <a:pt x="4" y="3"/>
                    <a:pt x="4" y="3"/>
                    <a:pt x="5" y="3"/>
                  </a:cubicBezTo>
                  <a:cubicBezTo>
                    <a:pt x="5" y="2"/>
                    <a:pt x="6" y="3"/>
                    <a:pt x="6" y="2"/>
                  </a:cubicBezTo>
                  <a:cubicBezTo>
                    <a:pt x="6" y="2"/>
                    <a:pt x="5" y="2"/>
                    <a:pt x="5" y="2"/>
                  </a:cubicBezTo>
                  <a:cubicBezTo>
                    <a:pt x="4" y="2"/>
                    <a:pt x="4" y="2"/>
                    <a:pt x="4" y="2"/>
                  </a:cubicBezTo>
                  <a:cubicBezTo>
                    <a:pt x="4" y="2"/>
                    <a:pt x="3" y="2"/>
                    <a:pt x="3" y="2"/>
                  </a:cubicBezTo>
                  <a:cubicBezTo>
                    <a:pt x="3" y="2"/>
                    <a:pt x="2" y="1"/>
                    <a:pt x="2" y="1"/>
                  </a:cubicBezTo>
                  <a:cubicBezTo>
                    <a:pt x="2" y="1"/>
                    <a:pt x="2" y="1"/>
                    <a:pt x="2" y="1"/>
                  </a:cubicBezTo>
                  <a:cubicBezTo>
                    <a:pt x="1" y="1"/>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29" name="Freeform 221"/>
            <p:cNvSpPr>
              <a:spLocks/>
            </p:cNvSpPr>
            <p:nvPr/>
          </p:nvSpPr>
          <p:spPr bwMode="auto">
            <a:xfrm>
              <a:off x="2714626" y="1616076"/>
              <a:ext cx="42863" cy="42863"/>
            </a:xfrm>
            <a:custGeom>
              <a:avLst/>
              <a:gdLst>
                <a:gd name="T0" fmla="*/ 4 w 4"/>
                <a:gd name="T1" fmla="*/ 2 h 4"/>
                <a:gd name="T2" fmla="*/ 4 w 4"/>
                <a:gd name="T3" fmla="*/ 0 h 4"/>
                <a:gd name="T4" fmla="*/ 3 w 4"/>
                <a:gd name="T5" fmla="*/ 0 h 4"/>
                <a:gd name="T6" fmla="*/ 2 w 4"/>
                <a:gd name="T7" fmla="*/ 1 h 4"/>
                <a:gd name="T8" fmla="*/ 2 w 4"/>
                <a:gd name="T9" fmla="*/ 1 h 4"/>
                <a:gd name="T10" fmla="*/ 1 w 4"/>
                <a:gd name="T11" fmla="*/ 2 h 4"/>
                <a:gd name="T12" fmla="*/ 1 w 4"/>
                <a:gd name="T13" fmla="*/ 3 h 4"/>
                <a:gd name="T14" fmla="*/ 0 w 4"/>
                <a:gd name="T15" fmla="*/ 3 h 4"/>
                <a:gd name="T16" fmla="*/ 0 w 4"/>
                <a:gd name="T17" fmla="*/ 3 h 4"/>
                <a:gd name="T18" fmla="*/ 1 w 4"/>
                <a:gd name="T19" fmla="*/ 4 h 4"/>
                <a:gd name="T20" fmla="*/ 2 w 4"/>
                <a:gd name="T21" fmla="*/ 4 h 4"/>
                <a:gd name="T22" fmla="*/ 3 w 4"/>
                <a:gd name="T23" fmla="*/ 4 h 4"/>
                <a:gd name="T24" fmla="*/ 4 w 4"/>
                <a:gd name="T25" fmla="*/ 4 h 4"/>
                <a:gd name="T26" fmla="*/ 4 w 4"/>
                <a:gd name="T27" fmla="*/ 3 h 4"/>
                <a:gd name="T28" fmla="*/ 3 w 4"/>
                <a:gd name="T29" fmla="*/ 2 h 4"/>
                <a:gd name="T30" fmla="*/ 4 w 4"/>
                <a:gd name="T3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4" y="2"/>
                  </a:moveTo>
                  <a:cubicBezTo>
                    <a:pt x="4" y="1"/>
                    <a:pt x="4" y="1"/>
                    <a:pt x="4" y="0"/>
                  </a:cubicBezTo>
                  <a:cubicBezTo>
                    <a:pt x="3" y="0"/>
                    <a:pt x="3" y="0"/>
                    <a:pt x="3" y="0"/>
                  </a:cubicBezTo>
                  <a:cubicBezTo>
                    <a:pt x="3" y="0"/>
                    <a:pt x="3" y="1"/>
                    <a:pt x="2" y="1"/>
                  </a:cubicBezTo>
                  <a:cubicBezTo>
                    <a:pt x="2" y="1"/>
                    <a:pt x="2" y="1"/>
                    <a:pt x="2" y="1"/>
                  </a:cubicBezTo>
                  <a:cubicBezTo>
                    <a:pt x="2" y="1"/>
                    <a:pt x="1" y="1"/>
                    <a:pt x="1" y="2"/>
                  </a:cubicBezTo>
                  <a:cubicBezTo>
                    <a:pt x="1" y="2"/>
                    <a:pt x="1" y="2"/>
                    <a:pt x="1" y="3"/>
                  </a:cubicBezTo>
                  <a:cubicBezTo>
                    <a:pt x="1" y="3"/>
                    <a:pt x="1" y="3"/>
                    <a:pt x="0" y="3"/>
                  </a:cubicBezTo>
                  <a:cubicBezTo>
                    <a:pt x="0" y="3"/>
                    <a:pt x="0" y="3"/>
                    <a:pt x="0" y="3"/>
                  </a:cubicBezTo>
                  <a:cubicBezTo>
                    <a:pt x="0" y="4"/>
                    <a:pt x="0" y="4"/>
                    <a:pt x="1" y="4"/>
                  </a:cubicBezTo>
                  <a:cubicBezTo>
                    <a:pt x="1" y="4"/>
                    <a:pt x="1" y="4"/>
                    <a:pt x="2" y="4"/>
                  </a:cubicBezTo>
                  <a:cubicBezTo>
                    <a:pt x="2" y="4"/>
                    <a:pt x="2" y="4"/>
                    <a:pt x="3" y="4"/>
                  </a:cubicBezTo>
                  <a:cubicBezTo>
                    <a:pt x="3" y="4"/>
                    <a:pt x="4" y="4"/>
                    <a:pt x="4" y="4"/>
                  </a:cubicBezTo>
                  <a:cubicBezTo>
                    <a:pt x="4" y="3"/>
                    <a:pt x="4" y="3"/>
                    <a:pt x="4" y="3"/>
                  </a:cubicBezTo>
                  <a:cubicBezTo>
                    <a:pt x="3" y="3"/>
                    <a:pt x="3" y="3"/>
                    <a:pt x="3" y="2"/>
                  </a:cubicBezTo>
                  <a:cubicBezTo>
                    <a:pt x="3" y="2"/>
                    <a:pt x="3"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0" name="Freeform 222"/>
            <p:cNvSpPr>
              <a:spLocks/>
            </p:cNvSpPr>
            <p:nvPr/>
          </p:nvSpPr>
          <p:spPr bwMode="auto">
            <a:xfrm>
              <a:off x="2811464" y="118427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1" name="Freeform 223"/>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close/>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2" name="Freeform 224"/>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3" name="Freeform 227"/>
            <p:cNvSpPr>
              <a:spLocks/>
            </p:cNvSpPr>
            <p:nvPr/>
          </p:nvSpPr>
          <p:spPr bwMode="auto">
            <a:xfrm>
              <a:off x="1127126" y="1431926"/>
              <a:ext cx="22225" cy="44450"/>
            </a:xfrm>
            <a:custGeom>
              <a:avLst/>
              <a:gdLst>
                <a:gd name="T0" fmla="*/ 1 w 2"/>
                <a:gd name="T1" fmla="*/ 2 h 4"/>
                <a:gd name="T2" fmla="*/ 1 w 2"/>
                <a:gd name="T3" fmla="*/ 3 h 4"/>
                <a:gd name="T4" fmla="*/ 1 w 2"/>
                <a:gd name="T5" fmla="*/ 4 h 4"/>
                <a:gd name="T6" fmla="*/ 2 w 2"/>
                <a:gd name="T7" fmla="*/ 3 h 4"/>
                <a:gd name="T8" fmla="*/ 2 w 2"/>
                <a:gd name="T9" fmla="*/ 2 h 4"/>
                <a:gd name="T10" fmla="*/ 2 w 2"/>
                <a:gd name="T11" fmla="*/ 1 h 4"/>
                <a:gd name="T12" fmla="*/ 2 w 2"/>
                <a:gd name="T13" fmla="*/ 1 h 4"/>
                <a:gd name="T14" fmla="*/ 1 w 2"/>
                <a:gd name="T15" fmla="*/ 1 h 4"/>
                <a:gd name="T16" fmla="*/ 0 w 2"/>
                <a:gd name="T17" fmla="*/ 1 h 4"/>
                <a:gd name="T18" fmla="*/ 0 w 2"/>
                <a:gd name="T19" fmla="*/ 1 h 4"/>
                <a:gd name="T20" fmla="*/ 1 w 2"/>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2"/>
                  </a:moveTo>
                  <a:cubicBezTo>
                    <a:pt x="1" y="3"/>
                    <a:pt x="1" y="3"/>
                    <a:pt x="1" y="3"/>
                  </a:cubicBezTo>
                  <a:cubicBezTo>
                    <a:pt x="1" y="3"/>
                    <a:pt x="1" y="4"/>
                    <a:pt x="1" y="4"/>
                  </a:cubicBezTo>
                  <a:cubicBezTo>
                    <a:pt x="2" y="3"/>
                    <a:pt x="2" y="3"/>
                    <a:pt x="2" y="3"/>
                  </a:cubicBezTo>
                  <a:cubicBezTo>
                    <a:pt x="2" y="3"/>
                    <a:pt x="2" y="2"/>
                    <a:pt x="2" y="2"/>
                  </a:cubicBezTo>
                  <a:cubicBezTo>
                    <a:pt x="2" y="2"/>
                    <a:pt x="2" y="2"/>
                    <a:pt x="2" y="1"/>
                  </a:cubicBezTo>
                  <a:cubicBezTo>
                    <a:pt x="2" y="1"/>
                    <a:pt x="2" y="1"/>
                    <a:pt x="2" y="1"/>
                  </a:cubicBezTo>
                  <a:cubicBezTo>
                    <a:pt x="2" y="0"/>
                    <a:pt x="1" y="1"/>
                    <a:pt x="1" y="1"/>
                  </a:cubicBezTo>
                  <a:cubicBezTo>
                    <a:pt x="1" y="1"/>
                    <a:pt x="0" y="1"/>
                    <a:pt x="0" y="1"/>
                  </a:cubicBezTo>
                  <a:cubicBezTo>
                    <a:pt x="0" y="1"/>
                    <a:pt x="0" y="1"/>
                    <a:pt x="0" y="1"/>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4" name="Freeform 228"/>
            <p:cNvSpPr>
              <a:spLocks/>
            </p:cNvSpPr>
            <p:nvPr/>
          </p:nvSpPr>
          <p:spPr bwMode="auto">
            <a:xfrm>
              <a:off x="1127126" y="1411289"/>
              <a:ext cx="53975" cy="20638"/>
            </a:xfrm>
            <a:custGeom>
              <a:avLst/>
              <a:gdLst>
                <a:gd name="T0" fmla="*/ 1 w 5"/>
                <a:gd name="T1" fmla="*/ 2 h 2"/>
                <a:gd name="T2" fmla="*/ 2 w 5"/>
                <a:gd name="T3" fmla="*/ 2 h 2"/>
                <a:gd name="T4" fmla="*/ 3 w 5"/>
                <a:gd name="T5" fmla="*/ 2 h 2"/>
                <a:gd name="T6" fmla="*/ 3 w 5"/>
                <a:gd name="T7" fmla="*/ 1 h 2"/>
                <a:gd name="T8" fmla="*/ 5 w 5"/>
                <a:gd name="T9" fmla="*/ 0 h 2"/>
                <a:gd name="T10" fmla="*/ 4 w 5"/>
                <a:gd name="T11" fmla="*/ 0 h 2"/>
                <a:gd name="T12" fmla="*/ 3 w 5"/>
                <a:gd name="T13" fmla="*/ 0 h 2"/>
                <a:gd name="T14" fmla="*/ 2 w 5"/>
                <a:gd name="T15" fmla="*/ 0 h 2"/>
                <a:gd name="T16" fmla="*/ 1 w 5"/>
                <a:gd name="T17" fmla="*/ 0 h 2"/>
                <a:gd name="T18" fmla="*/ 0 w 5"/>
                <a:gd name="T19" fmla="*/ 1 h 2"/>
                <a:gd name="T20" fmla="*/ 1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1" y="2"/>
                  </a:moveTo>
                  <a:cubicBezTo>
                    <a:pt x="1" y="2"/>
                    <a:pt x="1" y="2"/>
                    <a:pt x="2" y="2"/>
                  </a:cubicBezTo>
                  <a:cubicBezTo>
                    <a:pt x="2" y="2"/>
                    <a:pt x="2" y="2"/>
                    <a:pt x="3" y="2"/>
                  </a:cubicBezTo>
                  <a:cubicBezTo>
                    <a:pt x="3" y="2"/>
                    <a:pt x="3" y="1"/>
                    <a:pt x="3" y="1"/>
                  </a:cubicBezTo>
                  <a:cubicBezTo>
                    <a:pt x="4" y="1"/>
                    <a:pt x="5" y="1"/>
                    <a:pt x="5" y="0"/>
                  </a:cubicBezTo>
                  <a:cubicBezTo>
                    <a:pt x="4" y="0"/>
                    <a:pt x="4" y="0"/>
                    <a:pt x="4" y="0"/>
                  </a:cubicBezTo>
                  <a:cubicBezTo>
                    <a:pt x="3" y="0"/>
                    <a:pt x="3" y="0"/>
                    <a:pt x="3" y="0"/>
                  </a:cubicBezTo>
                  <a:cubicBezTo>
                    <a:pt x="2" y="0"/>
                    <a:pt x="2" y="0"/>
                    <a:pt x="2" y="0"/>
                  </a:cubicBezTo>
                  <a:cubicBezTo>
                    <a:pt x="1" y="0"/>
                    <a:pt x="1" y="0"/>
                    <a:pt x="1" y="0"/>
                  </a:cubicBezTo>
                  <a:cubicBezTo>
                    <a:pt x="1" y="1"/>
                    <a:pt x="0"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5" name="Freeform 229"/>
            <p:cNvSpPr>
              <a:spLocks/>
            </p:cNvSpPr>
            <p:nvPr/>
          </p:nvSpPr>
          <p:spPr bwMode="auto">
            <a:xfrm>
              <a:off x="1160464" y="1497014"/>
              <a:ext cx="85725" cy="87313"/>
            </a:xfrm>
            <a:custGeom>
              <a:avLst/>
              <a:gdLst>
                <a:gd name="T0" fmla="*/ 7 w 8"/>
                <a:gd name="T1" fmla="*/ 3 h 8"/>
                <a:gd name="T2" fmla="*/ 6 w 8"/>
                <a:gd name="T3" fmla="*/ 2 h 8"/>
                <a:gd name="T4" fmla="*/ 5 w 8"/>
                <a:gd name="T5" fmla="*/ 2 h 8"/>
                <a:gd name="T6" fmla="*/ 4 w 8"/>
                <a:gd name="T7" fmla="*/ 2 h 8"/>
                <a:gd name="T8" fmla="*/ 3 w 8"/>
                <a:gd name="T9" fmla="*/ 1 h 8"/>
                <a:gd name="T10" fmla="*/ 2 w 8"/>
                <a:gd name="T11" fmla="*/ 1 h 8"/>
                <a:gd name="T12" fmla="*/ 1 w 8"/>
                <a:gd name="T13" fmla="*/ 1 h 8"/>
                <a:gd name="T14" fmla="*/ 1 w 8"/>
                <a:gd name="T15" fmla="*/ 2 h 8"/>
                <a:gd name="T16" fmla="*/ 1 w 8"/>
                <a:gd name="T17" fmla="*/ 3 h 8"/>
                <a:gd name="T18" fmla="*/ 2 w 8"/>
                <a:gd name="T19" fmla="*/ 3 h 8"/>
                <a:gd name="T20" fmla="*/ 2 w 8"/>
                <a:gd name="T21" fmla="*/ 4 h 8"/>
                <a:gd name="T22" fmla="*/ 4 w 8"/>
                <a:gd name="T23" fmla="*/ 5 h 8"/>
                <a:gd name="T24" fmla="*/ 4 w 8"/>
                <a:gd name="T25" fmla="*/ 6 h 8"/>
                <a:gd name="T26" fmla="*/ 4 w 8"/>
                <a:gd name="T27" fmla="*/ 7 h 8"/>
                <a:gd name="T28" fmla="*/ 6 w 8"/>
                <a:gd name="T29" fmla="*/ 7 h 8"/>
                <a:gd name="T30" fmla="*/ 6 w 8"/>
                <a:gd name="T31" fmla="*/ 7 h 8"/>
                <a:gd name="T32" fmla="*/ 7 w 8"/>
                <a:gd name="T33" fmla="*/ 8 h 8"/>
                <a:gd name="T34" fmla="*/ 8 w 8"/>
                <a:gd name="T35" fmla="*/ 7 h 8"/>
                <a:gd name="T36" fmla="*/ 8 w 8"/>
                <a:gd name="T37" fmla="*/ 7 h 8"/>
                <a:gd name="T38" fmla="*/ 8 w 8"/>
                <a:gd name="T39" fmla="*/ 6 h 8"/>
                <a:gd name="T40" fmla="*/ 7 w 8"/>
                <a:gd name="T41" fmla="*/ 5 h 8"/>
                <a:gd name="T42" fmla="*/ 7 w 8"/>
                <a:gd name="T43" fmla="*/ 4 h 8"/>
                <a:gd name="T44" fmla="*/ 7 w 8"/>
                <a:gd name="T4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3"/>
                  </a:moveTo>
                  <a:cubicBezTo>
                    <a:pt x="6" y="3"/>
                    <a:pt x="6" y="3"/>
                    <a:pt x="6" y="2"/>
                  </a:cubicBezTo>
                  <a:cubicBezTo>
                    <a:pt x="6" y="2"/>
                    <a:pt x="5" y="2"/>
                    <a:pt x="5" y="2"/>
                  </a:cubicBezTo>
                  <a:cubicBezTo>
                    <a:pt x="4" y="2"/>
                    <a:pt x="4" y="2"/>
                    <a:pt x="4" y="2"/>
                  </a:cubicBezTo>
                  <a:cubicBezTo>
                    <a:pt x="3" y="1"/>
                    <a:pt x="3" y="1"/>
                    <a:pt x="3" y="1"/>
                  </a:cubicBezTo>
                  <a:cubicBezTo>
                    <a:pt x="3" y="1"/>
                    <a:pt x="2" y="1"/>
                    <a:pt x="2" y="1"/>
                  </a:cubicBezTo>
                  <a:cubicBezTo>
                    <a:pt x="1" y="1"/>
                    <a:pt x="1" y="0"/>
                    <a:pt x="1" y="1"/>
                  </a:cubicBezTo>
                  <a:cubicBezTo>
                    <a:pt x="0" y="1"/>
                    <a:pt x="1" y="1"/>
                    <a:pt x="1" y="2"/>
                  </a:cubicBezTo>
                  <a:cubicBezTo>
                    <a:pt x="1" y="2"/>
                    <a:pt x="1" y="3"/>
                    <a:pt x="1" y="3"/>
                  </a:cubicBezTo>
                  <a:cubicBezTo>
                    <a:pt x="2" y="3"/>
                    <a:pt x="2" y="3"/>
                    <a:pt x="2" y="3"/>
                  </a:cubicBezTo>
                  <a:cubicBezTo>
                    <a:pt x="2" y="4"/>
                    <a:pt x="2" y="4"/>
                    <a:pt x="2" y="4"/>
                  </a:cubicBezTo>
                  <a:cubicBezTo>
                    <a:pt x="3" y="5"/>
                    <a:pt x="3" y="5"/>
                    <a:pt x="4" y="5"/>
                  </a:cubicBezTo>
                  <a:cubicBezTo>
                    <a:pt x="4" y="5"/>
                    <a:pt x="4" y="6"/>
                    <a:pt x="4" y="6"/>
                  </a:cubicBezTo>
                  <a:cubicBezTo>
                    <a:pt x="4" y="6"/>
                    <a:pt x="4" y="6"/>
                    <a:pt x="4" y="7"/>
                  </a:cubicBezTo>
                  <a:cubicBezTo>
                    <a:pt x="5" y="7"/>
                    <a:pt x="5" y="7"/>
                    <a:pt x="6" y="7"/>
                  </a:cubicBezTo>
                  <a:cubicBezTo>
                    <a:pt x="6" y="7"/>
                    <a:pt x="6" y="7"/>
                    <a:pt x="6" y="7"/>
                  </a:cubicBezTo>
                  <a:cubicBezTo>
                    <a:pt x="7" y="8"/>
                    <a:pt x="7" y="8"/>
                    <a:pt x="7" y="8"/>
                  </a:cubicBezTo>
                  <a:cubicBezTo>
                    <a:pt x="8" y="8"/>
                    <a:pt x="8" y="8"/>
                    <a:pt x="8" y="7"/>
                  </a:cubicBezTo>
                  <a:cubicBezTo>
                    <a:pt x="8" y="7"/>
                    <a:pt x="8" y="7"/>
                    <a:pt x="8" y="7"/>
                  </a:cubicBezTo>
                  <a:cubicBezTo>
                    <a:pt x="8" y="6"/>
                    <a:pt x="8" y="6"/>
                    <a:pt x="8" y="6"/>
                  </a:cubicBezTo>
                  <a:cubicBezTo>
                    <a:pt x="8" y="5"/>
                    <a:pt x="7" y="6"/>
                    <a:pt x="7" y="5"/>
                  </a:cubicBezTo>
                  <a:cubicBezTo>
                    <a:pt x="7" y="5"/>
                    <a:pt x="7" y="5"/>
                    <a:pt x="7" y="4"/>
                  </a:cubicBezTo>
                  <a:cubicBezTo>
                    <a:pt x="7" y="4"/>
                    <a:pt x="7" y="4"/>
                    <a:pt x="7"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6" name="Freeform 230"/>
            <p:cNvSpPr>
              <a:spLocks/>
            </p:cNvSpPr>
            <p:nvPr/>
          </p:nvSpPr>
          <p:spPr bwMode="auto">
            <a:xfrm>
              <a:off x="1828801" y="2611439"/>
              <a:ext cx="130175" cy="128588"/>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7" name="Freeform 231"/>
            <p:cNvSpPr>
              <a:spLocks/>
            </p:cNvSpPr>
            <p:nvPr/>
          </p:nvSpPr>
          <p:spPr bwMode="auto">
            <a:xfrm>
              <a:off x="2271714" y="2459039"/>
              <a:ext cx="96838" cy="76200"/>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8" name="Freeform 232"/>
            <p:cNvSpPr>
              <a:spLocks/>
            </p:cNvSpPr>
            <p:nvPr/>
          </p:nvSpPr>
          <p:spPr bwMode="auto">
            <a:xfrm>
              <a:off x="2055814" y="2697164"/>
              <a:ext cx="334963" cy="519113"/>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39" name="Freeform 233"/>
            <p:cNvSpPr>
              <a:spLocks/>
            </p:cNvSpPr>
            <p:nvPr/>
          </p:nvSpPr>
          <p:spPr bwMode="auto">
            <a:xfrm>
              <a:off x="2359026" y="3767139"/>
              <a:ext cx="420688" cy="941388"/>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0" name="Freeform 234"/>
            <p:cNvSpPr>
              <a:spLocks/>
            </p:cNvSpPr>
            <p:nvPr/>
          </p:nvSpPr>
          <p:spPr bwMode="auto">
            <a:xfrm>
              <a:off x="2606676" y="4719639"/>
              <a:ext cx="107950" cy="65088"/>
            </a:xfrm>
            <a:custGeom>
              <a:avLst/>
              <a:gdLst>
                <a:gd name="T0" fmla="*/ 9 w 10"/>
                <a:gd name="T1" fmla="*/ 5 h 6"/>
                <a:gd name="T2" fmla="*/ 8 w 10"/>
                <a:gd name="T3" fmla="*/ 5 h 6"/>
                <a:gd name="T4" fmla="*/ 8 w 10"/>
                <a:gd name="T5" fmla="*/ 5 h 6"/>
                <a:gd name="T6" fmla="*/ 6 w 10"/>
                <a:gd name="T7" fmla="*/ 4 h 6"/>
                <a:gd name="T8" fmla="*/ 5 w 10"/>
                <a:gd name="T9" fmla="*/ 4 h 6"/>
                <a:gd name="T10" fmla="*/ 4 w 10"/>
                <a:gd name="T11" fmla="*/ 3 h 6"/>
                <a:gd name="T12" fmla="*/ 3 w 10"/>
                <a:gd name="T13" fmla="*/ 2 h 6"/>
                <a:gd name="T14" fmla="*/ 3 w 10"/>
                <a:gd name="T15" fmla="*/ 2 h 6"/>
                <a:gd name="T16" fmla="*/ 2 w 10"/>
                <a:gd name="T17" fmla="*/ 1 h 6"/>
                <a:gd name="T18" fmla="*/ 2 w 10"/>
                <a:gd name="T19" fmla="*/ 1 h 6"/>
                <a:gd name="T20" fmla="*/ 1 w 10"/>
                <a:gd name="T21" fmla="*/ 0 h 6"/>
                <a:gd name="T22" fmla="*/ 0 w 10"/>
                <a:gd name="T23" fmla="*/ 0 h 6"/>
                <a:gd name="T24" fmla="*/ 1 w 10"/>
                <a:gd name="T25" fmla="*/ 0 h 6"/>
                <a:gd name="T26" fmla="*/ 1 w 10"/>
                <a:gd name="T27" fmla="*/ 1 h 6"/>
                <a:gd name="T28" fmla="*/ 2 w 10"/>
                <a:gd name="T29" fmla="*/ 2 h 6"/>
                <a:gd name="T30" fmla="*/ 2 w 10"/>
                <a:gd name="T31" fmla="*/ 3 h 6"/>
                <a:gd name="T32" fmla="*/ 3 w 10"/>
                <a:gd name="T33" fmla="*/ 5 h 6"/>
                <a:gd name="T34" fmla="*/ 4 w 10"/>
                <a:gd name="T35" fmla="*/ 5 h 6"/>
                <a:gd name="T36" fmla="*/ 4 w 10"/>
                <a:gd name="T37" fmla="*/ 6 h 6"/>
                <a:gd name="T38" fmla="*/ 5 w 10"/>
                <a:gd name="T39" fmla="*/ 5 h 6"/>
                <a:gd name="T40" fmla="*/ 6 w 10"/>
                <a:gd name="T41" fmla="*/ 6 h 6"/>
                <a:gd name="T42" fmla="*/ 7 w 10"/>
                <a:gd name="T43" fmla="*/ 6 h 6"/>
                <a:gd name="T44" fmla="*/ 9 w 10"/>
                <a:gd name="T45" fmla="*/ 6 h 6"/>
                <a:gd name="T46" fmla="*/ 10 w 10"/>
                <a:gd name="T47" fmla="*/ 6 h 6"/>
                <a:gd name="T48" fmla="*/ 10 w 10"/>
                <a:gd name="T49" fmla="*/ 5 h 6"/>
                <a:gd name="T50" fmla="*/ 9 w 10"/>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6">
                  <a:moveTo>
                    <a:pt x="9" y="5"/>
                  </a:moveTo>
                  <a:cubicBezTo>
                    <a:pt x="9" y="5"/>
                    <a:pt x="9" y="5"/>
                    <a:pt x="8" y="5"/>
                  </a:cubicBezTo>
                  <a:cubicBezTo>
                    <a:pt x="8" y="5"/>
                    <a:pt x="8" y="5"/>
                    <a:pt x="8" y="5"/>
                  </a:cubicBezTo>
                  <a:cubicBezTo>
                    <a:pt x="7" y="5"/>
                    <a:pt x="7" y="4"/>
                    <a:pt x="6" y="4"/>
                  </a:cubicBezTo>
                  <a:cubicBezTo>
                    <a:pt x="6" y="4"/>
                    <a:pt x="6" y="4"/>
                    <a:pt x="5" y="4"/>
                  </a:cubicBezTo>
                  <a:cubicBezTo>
                    <a:pt x="5" y="4"/>
                    <a:pt x="5" y="3"/>
                    <a:pt x="4" y="3"/>
                  </a:cubicBezTo>
                  <a:cubicBezTo>
                    <a:pt x="4" y="3"/>
                    <a:pt x="4" y="3"/>
                    <a:pt x="3" y="2"/>
                  </a:cubicBezTo>
                  <a:cubicBezTo>
                    <a:pt x="3" y="2"/>
                    <a:pt x="3" y="2"/>
                    <a:pt x="3" y="2"/>
                  </a:cubicBezTo>
                  <a:cubicBezTo>
                    <a:pt x="2" y="2"/>
                    <a:pt x="2" y="2"/>
                    <a:pt x="2" y="1"/>
                  </a:cubicBezTo>
                  <a:cubicBezTo>
                    <a:pt x="2" y="1"/>
                    <a:pt x="2" y="1"/>
                    <a:pt x="2" y="1"/>
                  </a:cubicBezTo>
                  <a:cubicBezTo>
                    <a:pt x="2" y="0"/>
                    <a:pt x="1" y="0"/>
                    <a:pt x="1" y="0"/>
                  </a:cubicBezTo>
                  <a:cubicBezTo>
                    <a:pt x="1" y="0"/>
                    <a:pt x="0" y="0"/>
                    <a:pt x="0" y="0"/>
                  </a:cubicBezTo>
                  <a:cubicBezTo>
                    <a:pt x="1" y="0"/>
                    <a:pt x="1" y="0"/>
                    <a:pt x="1" y="0"/>
                  </a:cubicBezTo>
                  <a:cubicBezTo>
                    <a:pt x="1" y="0"/>
                    <a:pt x="1" y="1"/>
                    <a:pt x="1" y="1"/>
                  </a:cubicBezTo>
                  <a:cubicBezTo>
                    <a:pt x="2" y="2"/>
                    <a:pt x="2" y="2"/>
                    <a:pt x="2" y="2"/>
                  </a:cubicBezTo>
                  <a:cubicBezTo>
                    <a:pt x="2" y="3"/>
                    <a:pt x="2" y="3"/>
                    <a:pt x="2" y="3"/>
                  </a:cubicBezTo>
                  <a:cubicBezTo>
                    <a:pt x="2" y="4"/>
                    <a:pt x="2" y="4"/>
                    <a:pt x="3" y="5"/>
                  </a:cubicBezTo>
                  <a:cubicBezTo>
                    <a:pt x="3" y="5"/>
                    <a:pt x="3" y="5"/>
                    <a:pt x="4" y="5"/>
                  </a:cubicBezTo>
                  <a:cubicBezTo>
                    <a:pt x="4" y="6"/>
                    <a:pt x="4" y="6"/>
                    <a:pt x="4" y="6"/>
                  </a:cubicBezTo>
                  <a:cubicBezTo>
                    <a:pt x="4" y="6"/>
                    <a:pt x="5" y="6"/>
                    <a:pt x="5" y="5"/>
                  </a:cubicBezTo>
                  <a:cubicBezTo>
                    <a:pt x="5" y="5"/>
                    <a:pt x="6" y="5"/>
                    <a:pt x="6" y="6"/>
                  </a:cubicBezTo>
                  <a:cubicBezTo>
                    <a:pt x="7" y="6"/>
                    <a:pt x="7" y="6"/>
                    <a:pt x="7" y="6"/>
                  </a:cubicBezTo>
                  <a:cubicBezTo>
                    <a:pt x="8" y="6"/>
                    <a:pt x="8" y="6"/>
                    <a:pt x="9" y="6"/>
                  </a:cubicBezTo>
                  <a:cubicBezTo>
                    <a:pt x="9" y="6"/>
                    <a:pt x="10" y="6"/>
                    <a:pt x="10" y="6"/>
                  </a:cubicBezTo>
                  <a:cubicBezTo>
                    <a:pt x="10" y="6"/>
                    <a:pt x="10" y="5"/>
                    <a:pt x="10" y="5"/>
                  </a:cubicBezTo>
                  <a:cubicBezTo>
                    <a:pt x="10" y="5"/>
                    <a:pt x="9" y="5"/>
                    <a:pt x="9"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1" name="Freeform 235"/>
            <p:cNvSpPr>
              <a:spLocks/>
            </p:cNvSpPr>
            <p:nvPr/>
          </p:nvSpPr>
          <p:spPr bwMode="auto">
            <a:xfrm>
              <a:off x="2606676" y="4394201"/>
              <a:ext cx="22225" cy="22225"/>
            </a:xfrm>
            <a:custGeom>
              <a:avLst/>
              <a:gdLst>
                <a:gd name="T0" fmla="*/ 1 w 2"/>
                <a:gd name="T1" fmla="*/ 2 h 2"/>
                <a:gd name="T2" fmla="*/ 1 w 2"/>
                <a:gd name="T3" fmla="*/ 2 h 2"/>
                <a:gd name="T4" fmla="*/ 2 w 2"/>
                <a:gd name="T5" fmla="*/ 2 h 2"/>
                <a:gd name="T6" fmla="*/ 2 w 2"/>
                <a:gd name="T7" fmla="*/ 1 h 2"/>
                <a:gd name="T8" fmla="*/ 2 w 2"/>
                <a:gd name="T9" fmla="*/ 1 h 2"/>
                <a:gd name="T10" fmla="*/ 2 w 2"/>
                <a:gd name="T11" fmla="*/ 0 h 2"/>
                <a:gd name="T12" fmla="*/ 1 w 2"/>
                <a:gd name="T13" fmla="*/ 0 h 2"/>
                <a:gd name="T14" fmla="*/ 1 w 2"/>
                <a:gd name="T15" fmla="*/ 0 h 2"/>
                <a:gd name="T16" fmla="*/ 1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2" y="2"/>
                    <a:pt x="2" y="2"/>
                    <a:pt x="2" y="2"/>
                  </a:cubicBezTo>
                  <a:cubicBezTo>
                    <a:pt x="2" y="2"/>
                    <a:pt x="2" y="2"/>
                    <a:pt x="2" y="1"/>
                  </a:cubicBezTo>
                  <a:cubicBezTo>
                    <a:pt x="2" y="1"/>
                    <a:pt x="2" y="1"/>
                    <a:pt x="2" y="1"/>
                  </a:cubicBezTo>
                  <a:cubicBezTo>
                    <a:pt x="2" y="1"/>
                    <a:pt x="2" y="0"/>
                    <a:pt x="2" y="0"/>
                  </a:cubicBezTo>
                  <a:cubicBezTo>
                    <a:pt x="2" y="0"/>
                    <a:pt x="2" y="0"/>
                    <a:pt x="1" y="0"/>
                  </a:cubicBezTo>
                  <a:cubicBezTo>
                    <a:pt x="1" y="0"/>
                    <a:pt x="1" y="0"/>
                    <a:pt x="1" y="0"/>
                  </a:cubicBezTo>
                  <a:cubicBezTo>
                    <a:pt x="0" y="0"/>
                    <a:pt x="1" y="1"/>
                    <a:pt x="1" y="1"/>
                  </a:cubicBezTo>
                  <a:cubicBezTo>
                    <a:pt x="1" y="1"/>
                    <a:pt x="0"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2" name="Freeform 236"/>
            <p:cNvSpPr>
              <a:spLocks/>
            </p:cNvSpPr>
            <p:nvPr/>
          </p:nvSpPr>
          <p:spPr bwMode="auto">
            <a:xfrm>
              <a:off x="5780089" y="1897064"/>
              <a:ext cx="346075" cy="271463"/>
            </a:xfrm>
            <a:custGeom>
              <a:avLst/>
              <a:gdLst>
                <a:gd name="T0" fmla="*/ 29 w 32"/>
                <a:gd name="T1" fmla="*/ 3 h 25"/>
                <a:gd name="T2" fmla="*/ 28 w 32"/>
                <a:gd name="T3" fmla="*/ 2 h 25"/>
                <a:gd name="T4" fmla="*/ 26 w 32"/>
                <a:gd name="T5" fmla="*/ 4 h 25"/>
                <a:gd name="T6" fmla="*/ 24 w 32"/>
                <a:gd name="T7" fmla="*/ 3 h 25"/>
                <a:gd name="T8" fmla="*/ 23 w 32"/>
                <a:gd name="T9" fmla="*/ 1 h 25"/>
                <a:gd name="T10" fmla="*/ 22 w 32"/>
                <a:gd name="T11" fmla="*/ 0 h 25"/>
                <a:gd name="T12" fmla="*/ 20 w 32"/>
                <a:gd name="T13" fmla="*/ 0 h 25"/>
                <a:gd name="T14" fmla="*/ 20 w 32"/>
                <a:gd name="T15" fmla="*/ 1 h 25"/>
                <a:gd name="T16" fmla="*/ 18 w 32"/>
                <a:gd name="T17" fmla="*/ 3 h 25"/>
                <a:gd name="T18" fmla="*/ 16 w 32"/>
                <a:gd name="T19" fmla="*/ 3 h 25"/>
                <a:gd name="T20" fmla="*/ 15 w 32"/>
                <a:gd name="T21" fmla="*/ 3 h 25"/>
                <a:gd name="T22" fmla="*/ 13 w 32"/>
                <a:gd name="T23" fmla="*/ 3 h 25"/>
                <a:gd name="T24" fmla="*/ 12 w 32"/>
                <a:gd name="T25" fmla="*/ 2 h 25"/>
                <a:gd name="T26" fmla="*/ 11 w 32"/>
                <a:gd name="T27" fmla="*/ 2 h 25"/>
                <a:gd name="T28" fmla="*/ 10 w 32"/>
                <a:gd name="T29" fmla="*/ 3 h 25"/>
                <a:gd name="T30" fmla="*/ 8 w 32"/>
                <a:gd name="T31" fmla="*/ 4 h 25"/>
                <a:gd name="T32" fmla="*/ 7 w 32"/>
                <a:gd name="T33" fmla="*/ 6 h 25"/>
                <a:gd name="T34" fmla="*/ 6 w 32"/>
                <a:gd name="T35" fmla="*/ 6 h 25"/>
                <a:gd name="T36" fmla="*/ 5 w 32"/>
                <a:gd name="T37" fmla="*/ 8 h 25"/>
                <a:gd name="T38" fmla="*/ 4 w 32"/>
                <a:gd name="T39" fmla="*/ 8 h 25"/>
                <a:gd name="T40" fmla="*/ 2 w 32"/>
                <a:gd name="T41" fmla="*/ 8 h 25"/>
                <a:gd name="T42" fmla="*/ 1 w 32"/>
                <a:gd name="T43" fmla="*/ 8 h 25"/>
                <a:gd name="T44" fmla="*/ 1 w 32"/>
                <a:gd name="T45" fmla="*/ 11 h 25"/>
                <a:gd name="T46" fmla="*/ 1 w 32"/>
                <a:gd name="T47" fmla="*/ 13 h 25"/>
                <a:gd name="T48" fmla="*/ 1 w 32"/>
                <a:gd name="T49" fmla="*/ 16 h 25"/>
                <a:gd name="T50" fmla="*/ 1 w 32"/>
                <a:gd name="T51" fmla="*/ 18 h 25"/>
                <a:gd name="T52" fmla="*/ 3 w 32"/>
                <a:gd name="T53" fmla="*/ 19 h 25"/>
                <a:gd name="T54" fmla="*/ 4 w 32"/>
                <a:gd name="T55" fmla="*/ 20 h 25"/>
                <a:gd name="T56" fmla="*/ 3 w 32"/>
                <a:gd name="T57" fmla="*/ 23 h 25"/>
                <a:gd name="T58" fmla="*/ 4 w 32"/>
                <a:gd name="T59" fmla="*/ 24 h 25"/>
                <a:gd name="T60" fmla="*/ 7 w 32"/>
                <a:gd name="T61" fmla="*/ 25 h 25"/>
                <a:gd name="T62" fmla="*/ 10 w 32"/>
                <a:gd name="T63" fmla="*/ 25 h 25"/>
                <a:gd name="T64" fmla="*/ 13 w 32"/>
                <a:gd name="T65" fmla="*/ 25 h 25"/>
                <a:gd name="T66" fmla="*/ 16 w 32"/>
                <a:gd name="T67" fmla="*/ 24 h 25"/>
                <a:gd name="T68" fmla="*/ 16 w 32"/>
                <a:gd name="T69" fmla="*/ 21 h 25"/>
                <a:gd name="T70" fmla="*/ 17 w 32"/>
                <a:gd name="T71" fmla="*/ 20 h 25"/>
                <a:gd name="T72" fmla="*/ 19 w 32"/>
                <a:gd name="T73" fmla="*/ 19 h 25"/>
                <a:gd name="T74" fmla="*/ 21 w 32"/>
                <a:gd name="T75" fmla="*/ 18 h 25"/>
                <a:gd name="T76" fmla="*/ 22 w 32"/>
                <a:gd name="T77" fmla="*/ 19 h 25"/>
                <a:gd name="T78" fmla="*/ 22 w 32"/>
                <a:gd name="T79" fmla="*/ 16 h 25"/>
                <a:gd name="T80" fmla="*/ 23 w 32"/>
                <a:gd name="T81" fmla="*/ 12 h 25"/>
                <a:gd name="T82" fmla="*/ 26 w 32"/>
                <a:gd name="T83" fmla="*/ 12 h 25"/>
                <a:gd name="T84" fmla="*/ 27 w 32"/>
                <a:gd name="T85" fmla="*/ 9 h 25"/>
                <a:gd name="T86" fmla="*/ 25 w 32"/>
                <a:gd name="T87" fmla="*/ 6 h 25"/>
                <a:gd name="T88" fmla="*/ 27 w 32"/>
                <a:gd name="T89" fmla="*/ 4 h 25"/>
                <a:gd name="T90" fmla="*/ 30 w 32"/>
                <a:gd name="T91" fmla="*/ 4 h 25"/>
                <a:gd name="T92" fmla="*/ 32 w 32"/>
                <a:gd name="T93" fmla="*/ 3 h 25"/>
                <a:gd name="T94" fmla="*/ 30 w 32"/>
                <a:gd name="T9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25">
                  <a:moveTo>
                    <a:pt x="30" y="3"/>
                  </a:moveTo>
                  <a:cubicBezTo>
                    <a:pt x="30" y="3"/>
                    <a:pt x="29" y="3"/>
                    <a:pt x="29" y="3"/>
                  </a:cubicBezTo>
                  <a:cubicBezTo>
                    <a:pt x="29" y="2"/>
                    <a:pt x="29" y="2"/>
                    <a:pt x="29" y="2"/>
                  </a:cubicBezTo>
                  <a:cubicBezTo>
                    <a:pt x="28" y="2"/>
                    <a:pt x="28" y="2"/>
                    <a:pt x="28" y="2"/>
                  </a:cubicBezTo>
                  <a:cubicBezTo>
                    <a:pt x="27" y="2"/>
                    <a:pt x="27" y="3"/>
                    <a:pt x="27" y="3"/>
                  </a:cubicBezTo>
                  <a:cubicBezTo>
                    <a:pt x="26" y="3"/>
                    <a:pt x="26" y="4"/>
                    <a:pt x="26" y="4"/>
                  </a:cubicBezTo>
                  <a:cubicBezTo>
                    <a:pt x="25" y="4"/>
                    <a:pt x="25" y="5"/>
                    <a:pt x="24" y="4"/>
                  </a:cubicBezTo>
                  <a:cubicBezTo>
                    <a:pt x="24" y="4"/>
                    <a:pt x="24" y="4"/>
                    <a:pt x="24" y="3"/>
                  </a:cubicBezTo>
                  <a:cubicBezTo>
                    <a:pt x="23" y="3"/>
                    <a:pt x="24" y="2"/>
                    <a:pt x="24" y="2"/>
                  </a:cubicBezTo>
                  <a:cubicBezTo>
                    <a:pt x="23" y="1"/>
                    <a:pt x="23" y="1"/>
                    <a:pt x="23" y="1"/>
                  </a:cubicBezTo>
                  <a:cubicBezTo>
                    <a:pt x="23" y="1"/>
                    <a:pt x="23" y="1"/>
                    <a:pt x="22" y="0"/>
                  </a:cubicBezTo>
                  <a:cubicBezTo>
                    <a:pt x="22" y="0"/>
                    <a:pt x="22" y="0"/>
                    <a:pt x="22" y="0"/>
                  </a:cubicBezTo>
                  <a:cubicBezTo>
                    <a:pt x="21" y="0"/>
                    <a:pt x="21" y="0"/>
                    <a:pt x="21" y="0"/>
                  </a:cubicBezTo>
                  <a:cubicBezTo>
                    <a:pt x="20" y="0"/>
                    <a:pt x="20" y="0"/>
                    <a:pt x="20" y="0"/>
                  </a:cubicBezTo>
                  <a:cubicBezTo>
                    <a:pt x="20" y="0"/>
                    <a:pt x="20" y="0"/>
                    <a:pt x="20" y="1"/>
                  </a:cubicBezTo>
                  <a:cubicBezTo>
                    <a:pt x="20" y="1"/>
                    <a:pt x="20" y="1"/>
                    <a:pt x="20" y="1"/>
                  </a:cubicBezTo>
                  <a:cubicBezTo>
                    <a:pt x="20" y="2"/>
                    <a:pt x="19" y="2"/>
                    <a:pt x="19" y="3"/>
                  </a:cubicBezTo>
                  <a:cubicBezTo>
                    <a:pt x="18" y="3"/>
                    <a:pt x="18" y="3"/>
                    <a:pt x="18" y="3"/>
                  </a:cubicBezTo>
                  <a:cubicBezTo>
                    <a:pt x="17" y="3"/>
                    <a:pt x="17" y="3"/>
                    <a:pt x="17" y="3"/>
                  </a:cubicBezTo>
                  <a:cubicBezTo>
                    <a:pt x="17" y="3"/>
                    <a:pt x="16" y="3"/>
                    <a:pt x="16" y="3"/>
                  </a:cubicBezTo>
                  <a:cubicBezTo>
                    <a:pt x="16" y="3"/>
                    <a:pt x="16" y="3"/>
                    <a:pt x="16" y="3"/>
                  </a:cubicBezTo>
                  <a:cubicBezTo>
                    <a:pt x="15" y="3"/>
                    <a:pt x="15" y="3"/>
                    <a:pt x="15" y="3"/>
                  </a:cubicBezTo>
                  <a:cubicBezTo>
                    <a:pt x="14" y="3"/>
                    <a:pt x="14" y="3"/>
                    <a:pt x="14" y="3"/>
                  </a:cubicBezTo>
                  <a:cubicBezTo>
                    <a:pt x="14" y="3"/>
                    <a:pt x="14" y="3"/>
                    <a:pt x="13" y="3"/>
                  </a:cubicBezTo>
                  <a:cubicBezTo>
                    <a:pt x="13" y="3"/>
                    <a:pt x="13" y="2"/>
                    <a:pt x="13" y="2"/>
                  </a:cubicBezTo>
                  <a:cubicBezTo>
                    <a:pt x="12" y="2"/>
                    <a:pt x="12" y="2"/>
                    <a:pt x="12" y="2"/>
                  </a:cubicBezTo>
                  <a:cubicBezTo>
                    <a:pt x="12" y="2"/>
                    <a:pt x="12" y="2"/>
                    <a:pt x="12" y="2"/>
                  </a:cubicBezTo>
                  <a:cubicBezTo>
                    <a:pt x="11" y="2"/>
                    <a:pt x="11" y="2"/>
                    <a:pt x="11" y="2"/>
                  </a:cubicBezTo>
                  <a:cubicBezTo>
                    <a:pt x="11" y="2"/>
                    <a:pt x="11" y="2"/>
                    <a:pt x="10" y="2"/>
                  </a:cubicBezTo>
                  <a:cubicBezTo>
                    <a:pt x="10" y="2"/>
                    <a:pt x="10" y="2"/>
                    <a:pt x="10" y="3"/>
                  </a:cubicBezTo>
                  <a:cubicBezTo>
                    <a:pt x="9" y="3"/>
                    <a:pt x="9" y="3"/>
                    <a:pt x="9" y="3"/>
                  </a:cubicBezTo>
                  <a:cubicBezTo>
                    <a:pt x="8" y="3"/>
                    <a:pt x="8" y="3"/>
                    <a:pt x="8" y="4"/>
                  </a:cubicBezTo>
                  <a:cubicBezTo>
                    <a:pt x="8" y="4"/>
                    <a:pt x="8" y="5"/>
                    <a:pt x="8" y="5"/>
                  </a:cubicBezTo>
                  <a:cubicBezTo>
                    <a:pt x="8" y="6"/>
                    <a:pt x="8" y="6"/>
                    <a:pt x="7" y="6"/>
                  </a:cubicBezTo>
                  <a:cubicBezTo>
                    <a:pt x="7" y="6"/>
                    <a:pt x="7" y="6"/>
                    <a:pt x="7" y="6"/>
                  </a:cubicBezTo>
                  <a:cubicBezTo>
                    <a:pt x="6" y="6"/>
                    <a:pt x="6" y="6"/>
                    <a:pt x="6" y="6"/>
                  </a:cubicBezTo>
                  <a:cubicBezTo>
                    <a:pt x="6" y="7"/>
                    <a:pt x="5" y="6"/>
                    <a:pt x="5" y="7"/>
                  </a:cubicBezTo>
                  <a:cubicBezTo>
                    <a:pt x="5" y="7"/>
                    <a:pt x="5" y="8"/>
                    <a:pt x="5" y="8"/>
                  </a:cubicBezTo>
                  <a:cubicBezTo>
                    <a:pt x="5" y="8"/>
                    <a:pt x="5" y="8"/>
                    <a:pt x="4" y="8"/>
                  </a:cubicBezTo>
                  <a:cubicBezTo>
                    <a:pt x="4" y="8"/>
                    <a:pt x="4" y="8"/>
                    <a:pt x="4" y="8"/>
                  </a:cubicBezTo>
                  <a:cubicBezTo>
                    <a:pt x="3" y="9"/>
                    <a:pt x="3" y="8"/>
                    <a:pt x="3" y="8"/>
                  </a:cubicBezTo>
                  <a:cubicBezTo>
                    <a:pt x="2" y="8"/>
                    <a:pt x="2" y="8"/>
                    <a:pt x="2" y="8"/>
                  </a:cubicBezTo>
                  <a:cubicBezTo>
                    <a:pt x="1" y="8"/>
                    <a:pt x="1" y="8"/>
                    <a:pt x="1" y="8"/>
                  </a:cubicBezTo>
                  <a:cubicBezTo>
                    <a:pt x="1" y="8"/>
                    <a:pt x="1" y="8"/>
                    <a:pt x="1" y="8"/>
                  </a:cubicBezTo>
                  <a:cubicBezTo>
                    <a:pt x="1" y="8"/>
                    <a:pt x="1" y="9"/>
                    <a:pt x="1" y="9"/>
                  </a:cubicBezTo>
                  <a:cubicBezTo>
                    <a:pt x="1" y="10"/>
                    <a:pt x="1" y="10"/>
                    <a:pt x="1" y="11"/>
                  </a:cubicBezTo>
                  <a:cubicBezTo>
                    <a:pt x="1" y="12"/>
                    <a:pt x="1" y="12"/>
                    <a:pt x="1" y="12"/>
                  </a:cubicBezTo>
                  <a:cubicBezTo>
                    <a:pt x="1" y="13"/>
                    <a:pt x="1" y="13"/>
                    <a:pt x="1" y="13"/>
                  </a:cubicBezTo>
                  <a:cubicBezTo>
                    <a:pt x="1" y="14"/>
                    <a:pt x="0" y="14"/>
                    <a:pt x="1" y="15"/>
                  </a:cubicBezTo>
                  <a:cubicBezTo>
                    <a:pt x="1" y="15"/>
                    <a:pt x="1" y="15"/>
                    <a:pt x="1" y="16"/>
                  </a:cubicBezTo>
                  <a:cubicBezTo>
                    <a:pt x="1" y="16"/>
                    <a:pt x="2" y="17"/>
                    <a:pt x="2" y="17"/>
                  </a:cubicBezTo>
                  <a:cubicBezTo>
                    <a:pt x="2" y="18"/>
                    <a:pt x="1" y="18"/>
                    <a:pt x="1" y="18"/>
                  </a:cubicBezTo>
                  <a:cubicBezTo>
                    <a:pt x="2" y="19"/>
                    <a:pt x="2" y="19"/>
                    <a:pt x="2" y="19"/>
                  </a:cubicBezTo>
                  <a:cubicBezTo>
                    <a:pt x="2" y="19"/>
                    <a:pt x="2" y="19"/>
                    <a:pt x="3" y="19"/>
                  </a:cubicBezTo>
                  <a:cubicBezTo>
                    <a:pt x="3" y="19"/>
                    <a:pt x="4" y="19"/>
                    <a:pt x="4" y="19"/>
                  </a:cubicBezTo>
                  <a:cubicBezTo>
                    <a:pt x="4" y="20"/>
                    <a:pt x="4" y="20"/>
                    <a:pt x="4" y="20"/>
                  </a:cubicBezTo>
                  <a:cubicBezTo>
                    <a:pt x="4" y="21"/>
                    <a:pt x="4" y="21"/>
                    <a:pt x="4" y="22"/>
                  </a:cubicBezTo>
                  <a:cubicBezTo>
                    <a:pt x="4" y="22"/>
                    <a:pt x="4" y="22"/>
                    <a:pt x="3" y="23"/>
                  </a:cubicBezTo>
                  <a:cubicBezTo>
                    <a:pt x="3" y="23"/>
                    <a:pt x="3" y="23"/>
                    <a:pt x="3" y="24"/>
                  </a:cubicBezTo>
                  <a:cubicBezTo>
                    <a:pt x="4" y="24"/>
                    <a:pt x="4" y="24"/>
                    <a:pt x="4" y="24"/>
                  </a:cubicBezTo>
                  <a:cubicBezTo>
                    <a:pt x="4" y="24"/>
                    <a:pt x="5" y="24"/>
                    <a:pt x="5" y="24"/>
                  </a:cubicBezTo>
                  <a:cubicBezTo>
                    <a:pt x="6" y="24"/>
                    <a:pt x="6" y="25"/>
                    <a:pt x="7" y="25"/>
                  </a:cubicBezTo>
                  <a:cubicBezTo>
                    <a:pt x="7" y="25"/>
                    <a:pt x="8" y="25"/>
                    <a:pt x="8" y="25"/>
                  </a:cubicBezTo>
                  <a:cubicBezTo>
                    <a:pt x="9" y="25"/>
                    <a:pt x="10" y="25"/>
                    <a:pt x="10" y="25"/>
                  </a:cubicBezTo>
                  <a:cubicBezTo>
                    <a:pt x="11" y="25"/>
                    <a:pt x="11" y="25"/>
                    <a:pt x="11" y="25"/>
                  </a:cubicBezTo>
                  <a:cubicBezTo>
                    <a:pt x="12" y="25"/>
                    <a:pt x="12" y="25"/>
                    <a:pt x="13" y="25"/>
                  </a:cubicBezTo>
                  <a:cubicBezTo>
                    <a:pt x="14" y="25"/>
                    <a:pt x="14" y="25"/>
                    <a:pt x="14" y="25"/>
                  </a:cubicBezTo>
                  <a:cubicBezTo>
                    <a:pt x="15" y="25"/>
                    <a:pt x="15" y="24"/>
                    <a:pt x="16" y="24"/>
                  </a:cubicBezTo>
                  <a:cubicBezTo>
                    <a:pt x="16" y="23"/>
                    <a:pt x="16" y="23"/>
                    <a:pt x="16" y="22"/>
                  </a:cubicBezTo>
                  <a:cubicBezTo>
                    <a:pt x="16" y="22"/>
                    <a:pt x="16" y="22"/>
                    <a:pt x="16" y="21"/>
                  </a:cubicBezTo>
                  <a:cubicBezTo>
                    <a:pt x="16" y="21"/>
                    <a:pt x="16" y="20"/>
                    <a:pt x="16" y="20"/>
                  </a:cubicBezTo>
                  <a:cubicBezTo>
                    <a:pt x="17" y="20"/>
                    <a:pt x="17" y="20"/>
                    <a:pt x="17" y="20"/>
                  </a:cubicBezTo>
                  <a:cubicBezTo>
                    <a:pt x="18" y="20"/>
                    <a:pt x="18" y="20"/>
                    <a:pt x="18" y="20"/>
                  </a:cubicBezTo>
                  <a:cubicBezTo>
                    <a:pt x="19" y="20"/>
                    <a:pt x="18" y="19"/>
                    <a:pt x="19" y="19"/>
                  </a:cubicBezTo>
                  <a:cubicBezTo>
                    <a:pt x="19" y="18"/>
                    <a:pt x="20" y="18"/>
                    <a:pt x="20" y="18"/>
                  </a:cubicBezTo>
                  <a:cubicBezTo>
                    <a:pt x="20" y="18"/>
                    <a:pt x="21" y="18"/>
                    <a:pt x="21" y="18"/>
                  </a:cubicBezTo>
                  <a:cubicBezTo>
                    <a:pt x="21" y="18"/>
                    <a:pt x="21" y="19"/>
                    <a:pt x="22" y="19"/>
                  </a:cubicBezTo>
                  <a:cubicBezTo>
                    <a:pt x="22" y="19"/>
                    <a:pt x="22" y="19"/>
                    <a:pt x="22" y="19"/>
                  </a:cubicBezTo>
                  <a:cubicBezTo>
                    <a:pt x="23" y="18"/>
                    <a:pt x="23" y="18"/>
                    <a:pt x="22" y="17"/>
                  </a:cubicBezTo>
                  <a:cubicBezTo>
                    <a:pt x="22" y="17"/>
                    <a:pt x="22" y="16"/>
                    <a:pt x="22" y="16"/>
                  </a:cubicBezTo>
                  <a:cubicBezTo>
                    <a:pt x="22" y="15"/>
                    <a:pt x="22" y="15"/>
                    <a:pt x="23" y="15"/>
                  </a:cubicBezTo>
                  <a:cubicBezTo>
                    <a:pt x="23" y="14"/>
                    <a:pt x="23" y="13"/>
                    <a:pt x="23" y="12"/>
                  </a:cubicBezTo>
                  <a:cubicBezTo>
                    <a:pt x="24" y="12"/>
                    <a:pt x="24" y="12"/>
                    <a:pt x="24" y="12"/>
                  </a:cubicBezTo>
                  <a:cubicBezTo>
                    <a:pt x="25" y="12"/>
                    <a:pt x="25" y="12"/>
                    <a:pt x="26" y="12"/>
                  </a:cubicBezTo>
                  <a:cubicBezTo>
                    <a:pt x="26" y="12"/>
                    <a:pt x="27" y="12"/>
                    <a:pt x="27" y="12"/>
                  </a:cubicBezTo>
                  <a:cubicBezTo>
                    <a:pt x="28" y="11"/>
                    <a:pt x="27" y="10"/>
                    <a:pt x="27" y="9"/>
                  </a:cubicBezTo>
                  <a:cubicBezTo>
                    <a:pt x="26" y="8"/>
                    <a:pt x="26" y="8"/>
                    <a:pt x="26" y="8"/>
                  </a:cubicBezTo>
                  <a:cubicBezTo>
                    <a:pt x="25" y="7"/>
                    <a:pt x="25" y="7"/>
                    <a:pt x="25" y="6"/>
                  </a:cubicBezTo>
                  <a:cubicBezTo>
                    <a:pt x="25" y="6"/>
                    <a:pt x="25" y="5"/>
                    <a:pt x="26" y="5"/>
                  </a:cubicBezTo>
                  <a:cubicBezTo>
                    <a:pt x="26" y="5"/>
                    <a:pt x="27" y="4"/>
                    <a:pt x="27" y="4"/>
                  </a:cubicBezTo>
                  <a:cubicBezTo>
                    <a:pt x="28" y="4"/>
                    <a:pt x="28" y="4"/>
                    <a:pt x="29" y="4"/>
                  </a:cubicBezTo>
                  <a:cubicBezTo>
                    <a:pt x="29" y="4"/>
                    <a:pt x="30" y="4"/>
                    <a:pt x="30" y="4"/>
                  </a:cubicBezTo>
                  <a:cubicBezTo>
                    <a:pt x="31" y="4"/>
                    <a:pt x="31" y="3"/>
                    <a:pt x="31" y="3"/>
                  </a:cubicBezTo>
                  <a:cubicBezTo>
                    <a:pt x="32" y="3"/>
                    <a:pt x="32" y="3"/>
                    <a:pt x="32" y="3"/>
                  </a:cubicBezTo>
                  <a:cubicBezTo>
                    <a:pt x="31" y="3"/>
                    <a:pt x="31" y="3"/>
                    <a:pt x="31" y="3"/>
                  </a:cubicBezTo>
                  <a:cubicBezTo>
                    <a:pt x="31" y="3"/>
                    <a:pt x="31" y="3"/>
                    <a:pt x="3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3" name="Freeform 237"/>
            <p:cNvSpPr>
              <a:spLocks/>
            </p:cNvSpPr>
            <p:nvPr/>
          </p:nvSpPr>
          <p:spPr bwMode="auto">
            <a:xfrm>
              <a:off x="3740151" y="2222501"/>
              <a:ext cx="334963" cy="400050"/>
            </a:xfrm>
            <a:custGeom>
              <a:avLst/>
              <a:gdLst>
                <a:gd name="T0" fmla="*/ 29 w 31"/>
                <a:gd name="T1" fmla="*/ 35 h 37"/>
                <a:gd name="T2" fmla="*/ 30 w 31"/>
                <a:gd name="T3" fmla="*/ 33 h 37"/>
                <a:gd name="T4" fmla="*/ 28 w 31"/>
                <a:gd name="T5" fmla="*/ 32 h 37"/>
                <a:gd name="T6" fmla="*/ 27 w 31"/>
                <a:gd name="T7" fmla="*/ 15 h 37"/>
                <a:gd name="T8" fmla="*/ 31 w 31"/>
                <a:gd name="T9" fmla="*/ 8 h 37"/>
                <a:gd name="T10" fmla="*/ 22 w 31"/>
                <a:gd name="T11" fmla="*/ 0 h 37"/>
                <a:gd name="T12" fmla="*/ 13 w 31"/>
                <a:gd name="T13" fmla="*/ 5 h 37"/>
                <a:gd name="T14" fmla="*/ 12 w 31"/>
                <a:gd name="T15" fmla="*/ 13 h 37"/>
                <a:gd name="T16" fmla="*/ 11 w 31"/>
                <a:gd name="T17" fmla="*/ 13 h 37"/>
                <a:gd name="T18" fmla="*/ 11 w 31"/>
                <a:gd name="T19" fmla="*/ 18 h 37"/>
                <a:gd name="T20" fmla="*/ 0 w 31"/>
                <a:gd name="T21" fmla="*/ 18 h 37"/>
                <a:gd name="T22" fmla="*/ 1 w 31"/>
                <a:gd name="T23" fmla="*/ 20 h 37"/>
                <a:gd name="T24" fmla="*/ 2 w 31"/>
                <a:gd name="T25" fmla="*/ 22 h 37"/>
                <a:gd name="T26" fmla="*/ 1 w 31"/>
                <a:gd name="T27" fmla="*/ 24 h 37"/>
                <a:gd name="T28" fmla="*/ 2 w 31"/>
                <a:gd name="T29" fmla="*/ 25 h 37"/>
                <a:gd name="T30" fmla="*/ 3 w 31"/>
                <a:gd name="T31" fmla="*/ 26 h 37"/>
                <a:gd name="T32" fmla="*/ 3 w 31"/>
                <a:gd name="T33" fmla="*/ 27 h 37"/>
                <a:gd name="T34" fmla="*/ 2 w 31"/>
                <a:gd name="T35" fmla="*/ 30 h 37"/>
                <a:gd name="T36" fmla="*/ 1 w 31"/>
                <a:gd name="T37" fmla="*/ 33 h 37"/>
                <a:gd name="T38" fmla="*/ 2 w 31"/>
                <a:gd name="T39" fmla="*/ 32 h 37"/>
                <a:gd name="T40" fmla="*/ 4 w 31"/>
                <a:gd name="T41" fmla="*/ 32 h 37"/>
                <a:gd name="T42" fmla="*/ 6 w 31"/>
                <a:gd name="T43" fmla="*/ 32 h 37"/>
                <a:gd name="T44" fmla="*/ 7 w 31"/>
                <a:gd name="T45" fmla="*/ 33 h 37"/>
                <a:gd name="T46" fmla="*/ 9 w 31"/>
                <a:gd name="T47" fmla="*/ 33 h 37"/>
                <a:gd name="T48" fmla="*/ 10 w 31"/>
                <a:gd name="T49" fmla="*/ 35 h 37"/>
                <a:gd name="T50" fmla="*/ 11 w 31"/>
                <a:gd name="T51" fmla="*/ 36 h 37"/>
                <a:gd name="T52" fmla="*/ 12 w 31"/>
                <a:gd name="T53" fmla="*/ 37 h 37"/>
                <a:gd name="T54" fmla="*/ 13 w 31"/>
                <a:gd name="T55" fmla="*/ 36 h 37"/>
                <a:gd name="T56" fmla="*/ 13 w 31"/>
                <a:gd name="T57" fmla="*/ 35 h 37"/>
                <a:gd name="T58" fmla="*/ 15 w 31"/>
                <a:gd name="T59" fmla="*/ 36 h 37"/>
                <a:gd name="T60" fmla="*/ 16 w 31"/>
                <a:gd name="T61" fmla="*/ 35 h 37"/>
                <a:gd name="T62" fmla="*/ 18 w 31"/>
                <a:gd name="T63" fmla="*/ 35 h 37"/>
                <a:gd name="T64" fmla="*/ 19 w 31"/>
                <a:gd name="T65" fmla="*/ 34 h 37"/>
                <a:gd name="T66" fmla="*/ 28 w 31"/>
                <a:gd name="T67"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7">
                  <a:moveTo>
                    <a:pt x="29" y="35"/>
                  </a:moveTo>
                  <a:cubicBezTo>
                    <a:pt x="29" y="35"/>
                    <a:pt x="29" y="35"/>
                    <a:pt x="29" y="35"/>
                  </a:cubicBezTo>
                  <a:cubicBezTo>
                    <a:pt x="29" y="35"/>
                    <a:pt x="29" y="34"/>
                    <a:pt x="29" y="34"/>
                  </a:cubicBezTo>
                  <a:cubicBezTo>
                    <a:pt x="29" y="34"/>
                    <a:pt x="30" y="34"/>
                    <a:pt x="30" y="33"/>
                  </a:cubicBezTo>
                  <a:cubicBezTo>
                    <a:pt x="30" y="33"/>
                    <a:pt x="29" y="33"/>
                    <a:pt x="29" y="32"/>
                  </a:cubicBezTo>
                  <a:cubicBezTo>
                    <a:pt x="29" y="32"/>
                    <a:pt x="29" y="32"/>
                    <a:pt x="28" y="32"/>
                  </a:cubicBezTo>
                  <a:cubicBezTo>
                    <a:pt x="28" y="24"/>
                    <a:pt x="28" y="24"/>
                    <a:pt x="28" y="24"/>
                  </a:cubicBezTo>
                  <a:cubicBezTo>
                    <a:pt x="27" y="15"/>
                    <a:pt x="27" y="15"/>
                    <a:pt x="27" y="15"/>
                  </a:cubicBezTo>
                  <a:cubicBezTo>
                    <a:pt x="27" y="8"/>
                    <a:pt x="27" y="8"/>
                    <a:pt x="27" y="8"/>
                  </a:cubicBezTo>
                  <a:cubicBezTo>
                    <a:pt x="31" y="8"/>
                    <a:pt x="31" y="8"/>
                    <a:pt x="31" y="8"/>
                  </a:cubicBezTo>
                  <a:cubicBezTo>
                    <a:pt x="31" y="8"/>
                    <a:pt x="31" y="8"/>
                    <a:pt x="31" y="8"/>
                  </a:cubicBezTo>
                  <a:cubicBezTo>
                    <a:pt x="22" y="0"/>
                    <a:pt x="22" y="0"/>
                    <a:pt x="22" y="0"/>
                  </a:cubicBezTo>
                  <a:cubicBezTo>
                    <a:pt x="22" y="5"/>
                    <a:pt x="22" y="5"/>
                    <a:pt x="22" y="5"/>
                  </a:cubicBezTo>
                  <a:cubicBezTo>
                    <a:pt x="13" y="5"/>
                    <a:pt x="13" y="5"/>
                    <a:pt x="13" y="5"/>
                  </a:cubicBezTo>
                  <a:cubicBezTo>
                    <a:pt x="13" y="12"/>
                    <a:pt x="13" y="12"/>
                    <a:pt x="13" y="12"/>
                  </a:cubicBezTo>
                  <a:cubicBezTo>
                    <a:pt x="13" y="12"/>
                    <a:pt x="13" y="13"/>
                    <a:pt x="12" y="13"/>
                  </a:cubicBezTo>
                  <a:cubicBezTo>
                    <a:pt x="12" y="13"/>
                    <a:pt x="12" y="13"/>
                    <a:pt x="11" y="13"/>
                  </a:cubicBezTo>
                  <a:cubicBezTo>
                    <a:pt x="11" y="13"/>
                    <a:pt x="11" y="13"/>
                    <a:pt x="11" y="13"/>
                  </a:cubicBezTo>
                  <a:cubicBezTo>
                    <a:pt x="10" y="14"/>
                    <a:pt x="10" y="14"/>
                    <a:pt x="11" y="15"/>
                  </a:cubicBezTo>
                  <a:cubicBezTo>
                    <a:pt x="11" y="18"/>
                    <a:pt x="11" y="18"/>
                    <a:pt x="11" y="18"/>
                  </a:cubicBezTo>
                  <a:cubicBezTo>
                    <a:pt x="0" y="18"/>
                    <a:pt x="0" y="18"/>
                    <a:pt x="0" y="18"/>
                  </a:cubicBezTo>
                  <a:cubicBezTo>
                    <a:pt x="0" y="18"/>
                    <a:pt x="0" y="18"/>
                    <a:pt x="0" y="18"/>
                  </a:cubicBezTo>
                  <a:cubicBezTo>
                    <a:pt x="0" y="19"/>
                    <a:pt x="0" y="19"/>
                    <a:pt x="0" y="19"/>
                  </a:cubicBezTo>
                  <a:cubicBezTo>
                    <a:pt x="1" y="19"/>
                    <a:pt x="1" y="20"/>
                    <a:pt x="1" y="20"/>
                  </a:cubicBezTo>
                  <a:cubicBezTo>
                    <a:pt x="1" y="20"/>
                    <a:pt x="1" y="20"/>
                    <a:pt x="2" y="20"/>
                  </a:cubicBezTo>
                  <a:cubicBezTo>
                    <a:pt x="2" y="21"/>
                    <a:pt x="2" y="21"/>
                    <a:pt x="2" y="22"/>
                  </a:cubicBezTo>
                  <a:cubicBezTo>
                    <a:pt x="2" y="22"/>
                    <a:pt x="2" y="23"/>
                    <a:pt x="2" y="23"/>
                  </a:cubicBezTo>
                  <a:cubicBezTo>
                    <a:pt x="2" y="23"/>
                    <a:pt x="1" y="23"/>
                    <a:pt x="1" y="24"/>
                  </a:cubicBezTo>
                  <a:cubicBezTo>
                    <a:pt x="1" y="24"/>
                    <a:pt x="1" y="24"/>
                    <a:pt x="2" y="25"/>
                  </a:cubicBezTo>
                  <a:cubicBezTo>
                    <a:pt x="2" y="25"/>
                    <a:pt x="2" y="25"/>
                    <a:pt x="2" y="25"/>
                  </a:cubicBezTo>
                  <a:cubicBezTo>
                    <a:pt x="2" y="25"/>
                    <a:pt x="2" y="25"/>
                    <a:pt x="2" y="25"/>
                  </a:cubicBezTo>
                  <a:cubicBezTo>
                    <a:pt x="2" y="26"/>
                    <a:pt x="3" y="26"/>
                    <a:pt x="3" y="26"/>
                  </a:cubicBezTo>
                  <a:cubicBezTo>
                    <a:pt x="3" y="26"/>
                    <a:pt x="3" y="26"/>
                    <a:pt x="3" y="27"/>
                  </a:cubicBezTo>
                  <a:cubicBezTo>
                    <a:pt x="2" y="27"/>
                    <a:pt x="3" y="27"/>
                    <a:pt x="3" y="27"/>
                  </a:cubicBezTo>
                  <a:cubicBezTo>
                    <a:pt x="3" y="28"/>
                    <a:pt x="3" y="28"/>
                    <a:pt x="3" y="29"/>
                  </a:cubicBezTo>
                  <a:cubicBezTo>
                    <a:pt x="3" y="29"/>
                    <a:pt x="2" y="30"/>
                    <a:pt x="2" y="30"/>
                  </a:cubicBezTo>
                  <a:cubicBezTo>
                    <a:pt x="2" y="31"/>
                    <a:pt x="2" y="31"/>
                    <a:pt x="2" y="31"/>
                  </a:cubicBezTo>
                  <a:cubicBezTo>
                    <a:pt x="2" y="32"/>
                    <a:pt x="1" y="32"/>
                    <a:pt x="1" y="33"/>
                  </a:cubicBezTo>
                  <a:cubicBezTo>
                    <a:pt x="1" y="33"/>
                    <a:pt x="1" y="33"/>
                    <a:pt x="1" y="33"/>
                  </a:cubicBezTo>
                  <a:cubicBezTo>
                    <a:pt x="2" y="33"/>
                    <a:pt x="2" y="32"/>
                    <a:pt x="2" y="32"/>
                  </a:cubicBezTo>
                  <a:cubicBezTo>
                    <a:pt x="2" y="32"/>
                    <a:pt x="3" y="32"/>
                    <a:pt x="3" y="32"/>
                  </a:cubicBezTo>
                  <a:cubicBezTo>
                    <a:pt x="3" y="32"/>
                    <a:pt x="4" y="32"/>
                    <a:pt x="4" y="32"/>
                  </a:cubicBezTo>
                  <a:cubicBezTo>
                    <a:pt x="4" y="31"/>
                    <a:pt x="4" y="31"/>
                    <a:pt x="5" y="31"/>
                  </a:cubicBezTo>
                  <a:cubicBezTo>
                    <a:pt x="5" y="31"/>
                    <a:pt x="5" y="31"/>
                    <a:pt x="6" y="32"/>
                  </a:cubicBezTo>
                  <a:cubicBezTo>
                    <a:pt x="6" y="32"/>
                    <a:pt x="7" y="31"/>
                    <a:pt x="7" y="32"/>
                  </a:cubicBezTo>
                  <a:cubicBezTo>
                    <a:pt x="7" y="32"/>
                    <a:pt x="7" y="32"/>
                    <a:pt x="7" y="33"/>
                  </a:cubicBezTo>
                  <a:cubicBezTo>
                    <a:pt x="8" y="33"/>
                    <a:pt x="8" y="33"/>
                    <a:pt x="8" y="33"/>
                  </a:cubicBezTo>
                  <a:cubicBezTo>
                    <a:pt x="9" y="33"/>
                    <a:pt x="9" y="33"/>
                    <a:pt x="9" y="33"/>
                  </a:cubicBezTo>
                  <a:cubicBezTo>
                    <a:pt x="9" y="34"/>
                    <a:pt x="9" y="34"/>
                    <a:pt x="9" y="34"/>
                  </a:cubicBezTo>
                  <a:cubicBezTo>
                    <a:pt x="9" y="35"/>
                    <a:pt x="10" y="34"/>
                    <a:pt x="10" y="35"/>
                  </a:cubicBezTo>
                  <a:cubicBezTo>
                    <a:pt x="10" y="35"/>
                    <a:pt x="10" y="35"/>
                    <a:pt x="10" y="35"/>
                  </a:cubicBezTo>
                  <a:cubicBezTo>
                    <a:pt x="10" y="36"/>
                    <a:pt x="11" y="36"/>
                    <a:pt x="11" y="36"/>
                  </a:cubicBezTo>
                  <a:cubicBezTo>
                    <a:pt x="11" y="36"/>
                    <a:pt x="11" y="37"/>
                    <a:pt x="12" y="37"/>
                  </a:cubicBezTo>
                  <a:cubicBezTo>
                    <a:pt x="12" y="37"/>
                    <a:pt x="12" y="37"/>
                    <a:pt x="12" y="37"/>
                  </a:cubicBezTo>
                  <a:cubicBezTo>
                    <a:pt x="12" y="37"/>
                    <a:pt x="13" y="37"/>
                    <a:pt x="13" y="37"/>
                  </a:cubicBezTo>
                  <a:cubicBezTo>
                    <a:pt x="13" y="36"/>
                    <a:pt x="13" y="36"/>
                    <a:pt x="13" y="36"/>
                  </a:cubicBezTo>
                  <a:cubicBezTo>
                    <a:pt x="13" y="35"/>
                    <a:pt x="13" y="35"/>
                    <a:pt x="13" y="35"/>
                  </a:cubicBezTo>
                  <a:cubicBezTo>
                    <a:pt x="13" y="35"/>
                    <a:pt x="13" y="35"/>
                    <a:pt x="13" y="35"/>
                  </a:cubicBezTo>
                  <a:cubicBezTo>
                    <a:pt x="14" y="35"/>
                    <a:pt x="14" y="35"/>
                    <a:pt x="14" y="35"/>
                  </a:cubicBezTo>
                  <a:cubicBezTo>
                    <a:pt x="15" y="35"/>
                    <a:pt x="14" y="36"/>
                    <a:pt x="15" y="36"/>
                  </a:cubicBezTo>
                  <a:cubicBezTo>
                    <a:pt x="15" y="36"/>
                    <a:pt x="15" y="36"/>
                    <a:pt x="15" y="35"/>
                  </a:cubicBezTo>
                  <a:cubicBezTo>
                    <a:pt x="16" y="35"/>
                    <a:pt x="16" y="35"/>
                    <a:pt x="16" y="35"/>
                  </a:cubicBezTo>
                  <a:cubicBezTo>
                    <a:pt x="16" y="35"/>
                    <a:pt x="17" y="35"/>
                    <a:pt x="17" y="35"/>
                  </a:cubicBezTo>
                  <a:cubicBezTo>
                    <a:pt x="17" y="35"/>
                    <a:pt x="17" y="35"/>
                    <a:pt x="18" y="35"/>
                  </a:cubicBezTo>
                  <a:cubicBezTo>
                    <a:pt x="18" y="35"/>
                    <a:pt x="18" y="35"/>
                    <a:pt x="18" y="35"/>
                  </a:cubicBezTo>
                  <a:cubicBezTo>
                    <a:pt x="19" y="35"/>
                    <a:pt x="19" y="34"/>
                    <a:pt x="19" y="34"/>
                  </a:cubicBezTo>
                  <a:cubicBezTo>
                    <a:pt x="19" y="34"/>
                    <a:pt x="20" y="35"/>
                    <a:pt x="20" y="35"/>
                  </a:cubicBezTo>
                  <a:cubicBezTo>
                    <a:pt x="28" y="35"/>
                    <a:pt x="28" y="35"/>
                    <a:pt x="28" y="35"/>
                  </a:cubicBezTo>
                  <a:cubicBezTo>
                    <a:pt x="29" y="35"/>
                    <a:pt x="29" y="35"/>
                    <a:pt x="29" y="3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4" name="Rectangle 238"/>
            <p:cNvSpPr>
              <a:spLocks noChangeArrowheads="1"/>
            </p:cNvSpPr>
            <p:nvPr/>
          </p:nvSpPr>
          <p:spPr bwMode="auto">
            <a:xfrm>
              <a:off x="3967164" y="2222501"/>
              <a:ext cx="11113" cy="1588"/>
            </a:xfrm>
            <a:prstGeom prst="rect">
              <a:avLst/>
            </a:prstGeom>
            <a:grpFill/>
            <a:ln w="3175">
              <a:solidFill>
                <a:schemeClr val="tx1">
                  <a:alpha val="15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5" name="Freeform 239"/>
            <p:cNvSpPr>
              <a:spLocks/>
            </p:cNvSpPr>
            <p:nvPr/>
          </p:nvSpPr>
          <p:spPr bwMode="auto">
            <a:xfrm>
              <a:off x="3967164" y="2222501"/>
              <a:ext cx="11113" cy="0"/>
            </a:xfrm>
            <a:custGeom>
              <a:avLst/>
              <a:gdLst>
                <a:gd name="T0" fmla="*/ 0 w 7"/>
                <a:gd name="T1" fmla="*/ 7 w 7"/>
                <a:gd name="T2" fmla="*/ 7 w 7"/>
                <a:gd name="T3" fmla="*/ 0 w 7"/>
              </a:gdLst>
              <a:ahLst/>
              <a:cxnLst>
                <a:cxn ang="0">
                  <a:pos x="T0" y="0"/>
                </a:cxn>
                <a:cxn ang="0">
                  <a:pos x="T1" y="0"/>
                </a:cxn>
                <a:cxn ang="0">
                  <a:pos x="T2" y="0"/>
                </a:cxn>
                <a:cxn ang="0">
                  <a:pos x="T3" y="0"/>
                </a:cxn>
              </a:cxnLst>
              <a:rect l="0" t="0" r="r" b="b"/>
              <a:pathLst>
                <a:path w="7">
                  <a:moveTo>
                    <a:pt x="0" y="0"/>
                  </a:moveTo>
                  <a:lnTo>
                    <a:pt x="7" y="0"/>
                  </a:lnTo>
                  <a:lnTo>
                    <a:pt x="7" y="0"/>
                  </a:lnTo>
                  <a:lnTo>
                    <a:pt x="0" y="0"/>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6" name="Freeform 240"/>
            <p:cNvSpPr>
              <a:spLocks/>
            </p:cNvSpPr>
            <p:nvPr/>
          </p:nvSpPr>
          <p:spPr bwMode="auto">
            <a:xfrm>
              <a:off x="4495801" y="2957514"/>
              <a:ext cx="204788" cy="280988"/>
            </a:xfrm>
            <a:custGeom>
              <a:avLst/>
              <a:gdLst>
                <a:gd name="T0" fmla="*/ 13 w 19"/>
                <a:gd name="T1" fmla="*/ 21 h 26"/>
                <a:gd name="T2" fmla="*/ 13 w 19"/>
                <a:gd name="T3" fmla="*/ 18 h 26"/>
                <a:gd name="T4" fmla="*/ 13 w 19"/>
                <a:gd name="T5" fmla="*/ 17 h 26"/>
                <a:gd name="T6" fmla="*/ 15 w 19"/>
                <a:gd name="T7" fmla="*/ 16 h 26"/>
                <a:gd name="T8" fmla="*/ 16 w 19"/>
                <a:gd name="T9" fmla="*/ 14 h 26"/>
                <a:gd name="T10" fmla="*/ 17 w 19"/>
                <a:gd name="T11" fmla="*/ 13 h 26"/>
                <a:gd name="T12" fmla="*/ 17 w 19"/>
                <a:gd name="T13" fmla="*/ 10 h 26"/>
                <a:gd name="T14" fmla="*/ 17 w 19"/>
                <a:gd name="T15" fmla="*/ 7 h 26"/>
                <a:gd name="T16" fmla="*/ 18 w 19"/>
                <a:gd name="T17" fmla="*/ 5 h 26"/>
                <a:gd name="T18" fmla="*/ 19 w 19"/>
                <a:gd name="T19" fmla="*/ 2 h 26"/>
                <a:gd name="T20" fmla="*/ 19 w 19"/>
                <a:gd name="T21" fmla="*/ 1 h 26"/>
                <a:gd name="T22" fmla="*/ 17 w 19"/>
                <a:gd name="T23" fmla="*/ 1 h 26"/>
                <a:gd name="T24" fmla="*/ 14 w 19"/>
                <a:gd name="T25" fmla="*/ 2 h 26"/>
                <a:gd name="T26" fmla="*/ 13 w 19"/>
                <a:gd name="T27" fmla="*/ 5 h 26"/>
                <a:gd name="T28" fmla="*/ 13 w 19"/>
                <a:gd name="T29" fmla="*/ 7 h 26"/>
                <a:gd name="T30" fmla="*/ 11 w 19"/>
                <a:gd name="T31" fmla="*/ 7 h 26"/>
                <a:gd name="T32" fmla="*/ 10 w 19"/>
                <a:gd name="T33" fmla="*/ 5 h 26"/>
                <a:gd name="T34" fmla="*/ 8 w 19"/>
                <a:gd name="T35" fmla="*/ 5 h 26"/>
                <a:gd name="T36" fmla="*/ 5 w 19"/>
                <a:gd name="T37" fmla="*/ 5 h 26"/>
                <a:gd name="T38" fmla="*/ 5 w 19"/>
                <a:gd name="T39" fmla="*/ 6 h 26"/>
                <a:gd name="T40" fmla="*/ 5 w 19"/>
                <a:gd name="T41" fmla="*/ 8 h 26"/>
                <a:gd name="T42" fmla="*/ 7 w 19"/>
                <a:gd name="T43" fmla="*/ 7 h 26"/>
                <a:gd name="T44" fmla="*/ 9 w 19"/>
                <a:gd name="T45" fmla="*/ 9 h 26"/>
                <a:gd name="T46" fmla="*/ 7 w 19"/>
                <a:gd name="T47" fmla="*/ 10 h 26"/>
                <a:gd name="T48" fmla="*/ 8 w 19"/>
                <a:gd name="T49" fmla="*/ 12 h 26"/>
                <a:gd name="T50" fmla="*/ 8 w 19"/>
                <a:gd name="T51" fmla="*/ 14 h 26"/>
                <a:gd name="T52" fmla="*/ 8 w 19"/>
                <a:gd name="T53" fmla="*/ 17 h 26"/>
                <a:gd name="T54" fmla="*/ 7 w 19"/>
                <a:gd name="T55" fmla="*/ 18 h 26"/>
                <a:gd name="T56" fmla="*/ 6 w 19"/>
                <a:gd name="T57" fmla="*/ 18 h 26"/>
                <a:gd name="T58" fmla="*/ 5 w 19"/>
                <a:gd name="T59" fmla="*/ 18 h 26"/>
                <a:gd name="T60" fmla="*/ 4 w 19"/>
                <a:gd name="T61" fmla="*/ 17 h 26"/>
                <a:gd name="T62" fmla="*/ 3 w 19"/>
                <a:gd name="T63" fmla="*/ 18 h 26"/>
                <a:gd name="T64" fmla="*/ 1 w 19"/>
                <a:gd name="T65" fmla="*/ 18 h 26"/>
                <a:gd name="T66" fmla="*/ 1 w 19"/>
                <a:gd name="T67" fmla="*/ 20 h 26"/>
                <a:gd name="T68" fmla="*/ 0 w 19"/>
                <a:gd name="T69" fmla="*/ 22 h 26"/>
                <a:gd name="T70" fmla="*/ 0 w 19"/>
                <a:gd name="T71" fmla="*/ 22 h 26"/>
                <a:gd name="T72" fmla="*/ 1 w 19"/>
                <a:gd name="T73" fmla="*/ 24 h 26"/>
                <a:gd name="T74" fmla="*/ 2 w 19"/>
                <a:gd name="T75" fmla="*/ 25 h 26"/>
                <a:gd name="T76" fmla="*/ 2 w 19"/>
                <a:gd name="T77" fmla="*/ 26 h 26"/>
                <a:gd name="T78" fmla="*/ 3 w 19"/>
                <a:gd name="T79" fmla="*/ 25 h 26"/>
                <a:gd name="T80" fmla="*/ 5 w 19"/>
                <a:gd name="T81" fmla="*/ 24 h 26"/>
                <a:gd name="T82" fmla="*/ 7 w 19"/>
                <a:gd name="T83" fmla="*/ 25 h 26"/>
                <a:gd name="T84" fmla="*/ 7 w 19"/>
                <a:gd name="T85" fmla="*/ 24 h 26"/>
                <a:gd name="T86" fmla="*/ 9 w 19"/>
                <a:gd name="T87" fmla="*/ 24 h 26"/>
                <a:gd name="T88" fmla="*/ 9 w 19"/>
                <a:gd name="T89" fmla="*/ 25 h 26"/>
                <a:gd name="T90" fmla="*/ 11 w 19"/>
                <a:gd name="T91" fmla="*/ 23 h 26"/>
                <a:gd name="T92" fmla="*/ 13 w 19"/>
                <a:gd name="T9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6">
                  <a:moveTo>
                    <a:pt x="13" y="21"/>
                  </a:moveTo>
                  <a:cubicBezTo>
                    <a:pt x="13" y="21"/>
                    <a:pt x="13" y="21"/>
                    <a:pt x="13" y="21"/>
                  </a:cubicBezTo>
                  <a:cubicBezTo>
                    <a:pt x="14" y="20"/>
                    <a:pt x="14" y="20"/>
                    <a:pt x="13" y="19"/>
                  </a:cubicBezTo>
                  <a:cubicBezTo>
                    <a:pt x="13" y="19"/>
                    <a:pt x="13" y="19"/>
                    <a:pt x="13" y="18"/>
                  </a:cubicBezTo>
                  <a:cubicBezTo>
                    <a:pt x="13" y="18"/>
                    <a:pt x="13" y="18"/>
                    <a:pt x="13" y="17"/>
                  </a:cubicBezTo>
                  <a:cubicBezTo>
                    <a:pt x="13" y="17"/>
                    <a:pt x="13" y="17"/>
                    <a:pt x="13" y="17"/>
                  </a:cubicBezTo>
                  <a:cubicBezTo>
                    <a:pt x="14" y="16"/>
                    <a:pt x="14" y="16"/>
                    <a:pt x="14" y="16"/>
                  </a:cubicBezTo>
                  <a:cubicBezTo>
                    <a:pt x="14" y="16"/>
                    <a:pt x="14" y="16"/>
                    <a:pt x="15" y="16"/>
                  </a:cubicBezTo>
                  <a:cubicBezTo>
                    <a:pt x="15" y="15"/>
                    <a:pt x="15" y="15"/>
                    <a:pt x="15" y="14"/>
                  </a:cubicBezTo>
                  <a:cubicBezTo>
                    <a:pt x="15" y="14"/>
                    <a:pt x="16" y="14"/>
                    <a:pt x="16" y="14"/>
                  </a:cubicBezTo>
                  <a:cubicBezTo>
                    <a:pt x="16" y="13"/>
                    <a:pt x="16" y="13"/>
                    <a:pt x="16" y="13"/>
                  </a:cubicBezTo>
                  <a:cubicBezTo>
                    <a:pt x="16" y="13"/>
                    <a:pt x="17" y="13"/>
                    <a:pt x="17" y="13"/>
                  </a:cubicBezTo>
                  <a:cubicBezTo>
                    <a:pt x="17" y="12"/>
                    <a:pt x="16" y="11"/>
                    <a:pt x="17" y="11"/>
                  </a:cubicBezTo>
                  <a:cubicBezTo>
                    <a:pt x="17" y="10"/>
                    <a:pt x="17" y="10"/>
                    <a:pt x="17" y="10"/>
                  </a:cubicBezTo>
                  <a:cubicBezTo>
                    <a:pt x="18" y="9"/>
                    <a:pt x="17" y="9"/>
                    <a:pt x="17" y="9"/>
                  </a:cubicBezTo>
                  <a:cubicBezTo>
                    <a:pt x="17" y="8"/>
                    <a:pt x="17" y="8"/>
                    <a:pt x="17" y="7"/>
                  </a:cubicBezTo>
                  <a:cubicBezTo>
                    <a:pt x="17" y="7"/>
                    <a:pt x="17" y="6"/>
                    <a:pt x="17" y="6"/>
                  </a:cubicBezTo>
                  <a:cubicBezTo>
                    <a:pt x="18" y="6"/>
                    <a:pt x="17" y="5"/>
                    <a:pt x="18" y="5"/>
                  </a:cubicBezTo>
                  <a:cubicBezTo>
                    <a:pt x="18" y="4"/>
                    <a:pt x="18" y="4"/>
                    <a:pt x="19" y="4"/>
                  </a:cubicBezTo>
                  <a:cubicBezTo>
                    <a:pt x="19" y="3"/>
                    <a:pt x="19" y="3"/>
                    <a:pt x="19" y="2"/>
                  </a:cubicBezTo>
                  <a:cubicBezTo>
                    <a:pt x="19" y="2"/>
                    <a:pt x="19" y="2"/>
                    <a:pt x="19" y="1"/>
                  </a:cubicBezTo>
                  <a:cubicBezTo>
                    <a:pt x="19" y="1"/>
                    <a:pt x="19" y="1"/>
                    <a:pt x="19" y="1"/>
                  </a:cubicBezTo>
                  <a:cubicBezTo>
                    <a:pt x="19" y="1"/>
                    <a:pt x="18" y="1"/>
                    <a:pt x="18" y="1"/>
                  </a:cubicBezTo>
                  <a:cubicBezTo>
                    <a:pt x="17" y="1"/>
                    <a:pt x="17" y="1"/>
                    <a:pt x="17" y="1"/>
                  </a:cubicBezTo>
                  <a:cubicBezTo>
                    <a:pt x="16" y="1"/>
                    <a:pt x="16" y="0"/>
                    <a:pt x="15" y="1"/>
                  </a:cubicBezTo>
                  <a:cubicBezTo>
                    <a:pt x="14" y="1"/>
                    <a:pt x="15" y="2"/>
                    <a:pt x="14" y="2"/>
                  </a:cubicBezTo>
                  <a:cubicBezTo>
                    <a:pt x="14" y="3"/>
                    <a:pt x="14" y="3"/>
                    <a:pt x="14" y="3"/>
                  </a:cubicBezTo>
                  <a:cubicBezTo>
                    <a:pt x="14" y="4"/>
                    <a:pt x="13" y="4"/>
                    <a:pt x="13" y="5"/>
                  </a:cubicBezTo>
                  <a:cubicBezTo>
                    <a:pt x="13" y="5"/>
                    <a:pt x="13" y="5"/>
                    <a:pt x="13" y="6"/>
                  </a:cubicBezTo>
                  <a:cubicBezTo>
                    <a:pt x="13" y="6"/>
                    <a:pt x="13" y="6"/>
                    <a:pt x="13" y="7"/>
                  </a:cubicBezTo>
                  <a:cubicBezTo>
                    <a:pt x="13" y="7"/>
                    <a:pt x="13" y="7"/>
                    <a:pt x="12" y="7"/>
                  </a:cubicBezTo>
                  <a:cubicBezTo>
                    <a:pt x="12" y="7"/>
                    <a:pt x="12" y="7"/>
                    <a:pt x="11" y="7"/>
                  </a:cubicBezTo>
                  <a:cubicBezTo>
                    <a:pt x="11" y="7"/>
                    <a:pt x="11" y="6"/>
                    <a:pt x="11" y="6"/>
                  </a:cubicBezTo>
                  <a:cubicBezTo>
                    <a:pt x="11" y="6"/>
                    <a:pt x="10" y="6"/>
                    <a:pt x="10" y="5"/>
                  </a:cubicBezTo>
                  <a:cubicBezTo>
                    <a:pt x="10" y="5"/>
                    <a:pt x="9" y="5"/>
                    <a:pt x="9" y="5"/>
                  </a:cubicBezTo>
                  <a:cubicBezTo>
                    <a:pt x="8" y="5"/>
                    <a:pt x="8" y="5"/>
                    <a:pt x="8" y="5"/>
                  </a:cubicBezTo>
                  <a:cubicBezTo>
                    <a:pt x="7" y="5"/>
                    <a:pt x="7" y="5"/>
                    <a:pt x="7" y="5"/>
                  </a:cubicBezTo>
                  <a:cubicBezTo>
                    <a:pt x="6" y="5"/>
                    <a:pt x="6" y="5"/>
                    <a:pt x="5" y="5"/>
                  </a:cubicBezTo>
                  <a:cubicBezTo>
                    <a:pt x="6" y="5"/>
                    <a:pt x="6" y="5"/>
                    <a:pt x="6" y="5"/>
                  </a:cubicBezTo>
                  <a:cubicBezTo>
                    <a:pt x="6" y="5"/>
                    <a:pt x="6" y="6"/>
                    <a:pt x="5" y="6"/>
                  </a:cubicBezTo>
                  <a:cubicBezTo>
                    <a:pt x="5" y="7"/>
                    <a:pt x="5" y="7"/>
                    <a:pt x="5" y="7"/>
                  </a:cubicBezTo>
                  <a:cubicBezTo>
                    <a:pt x="5" y="8"/>
                    <a:pt x="5" y="8"/>
                    <a:pt x="5" y="8"/>
                  </a:cubicBezTo>
                  <a:cubicBezTo>
                    <a:pt x="6" y="8"/>
                    <a:pt x="6" y="8"/>
                    <a:pt x="6" y="7"/>
                  </a:cubicBezTo>
                  <a:cubicBezTo>
                    <a:pt x="7" y="7"/>
                    <a:pt x="7" y="7"/>
                    <a:pt x="7" y="7"/>
                  </a:cubicBezTo>
                  <a:cubicBezTo>
                    <a:pt x="8" y="8"/>
                    <a:pt x="8" y="8"/>
                    <a:pt x="8" y="8"/>
                  </a:cubicBezTo>
                  <a:cubicBezTo>
                    <a:pt x="8" y="8"/>
                    <a:pt x="8" y="8"/>
                    <a:pt x="9" y="9"/>
                  </a:cubicBezTo>
                  <a:cubicBezTo>
                    <a:pt x="9" y="9"/>
                    <a:pt x="8" y="9"/>
                    <a:pt x="8" y="10"/>
                  </a:cubicBezTo>
                  <a:cubicBezTo>
                    <a:pt x="8" y="10"/>
                    <a:pt x="7" y="10"/>
                    <a:pt x="7" y="10"/>
                  </a:cubicBezTo>
                  <a:cubicBezTo>
                    <a:pt x="7" y="10"/>
                    <a:pt x="7" y="11"/>
                    <a:pt x="7" y="11"/>
                  </a:cubicBezTo>
                  <a:cubicBezTo>
                    <a:pt x="7" y="12"/>
                    <a:pt x="7" y="12"/>
                    <a:pt x="8" y="12"/>
                  </a:cubicBezTo>
                  <a:cubicBezTo>
                    <a:pt x="8" y="12"/>
                    <a:pt x="8" y="13"/>
                    <a:pt x="8" y="13"/>
                  </a:cubicBezTo>
                  <a:cubicBezTo>
                    <a:pt x="8" y="13"/>
                    <a:pt x="8" y="14"/>
                    <a:pt x="8" y="14"/>
                  </a:cubicBezTo>
                  <a:cubicBezTo>
                    <a:pt x="8" y="14"/>
                    <a:pt x="8" y="15"/>
                    <a:pt x="8" y="16"/>
                  </a:cubicBezTo>
                  <a:cubicBezTo>
                    <a:pt x="8" y="16"/>
                    <a:pt x="8" y="17"/>
                    <a:pt x="8" y="17"/>
                  </a:cubicBezTo>
                  <a:cubicBezTo>
                    <a:pt x="8" y="18"/>
                    <a:pt x="8" y="18"/>
                    <a:pt x="8" y="18"/>
                  </a:cubicBezTo>
                  <a:cubicBezTo>
                    <a:pt x="7" y="18"/>
                    <a:pt x="7" y="18"/>
                    <a:pt x="7" y="18"/>
                  </a:cubicBezTo>
                  <a:cubicBezTo>
                    <a:pt x="7" y="18"/>
                    <a:pt x="7" y="18"/>
                    <a:pt x="7" y="18"/>
                  </a:cubicBezTo>
                  <a:cubicBezTo>
                    <a:pt x="6" y="18"/>
                    <a:pt x="6" y="18"/>
                    <a:pt x="6" y="18"/>
                  </a:cubicBezTo>
                  <a:cubicBezTo>
                    <a:pt x="6" y="18"/>
                    <a:pt x="6" y="19"/>
                    <a:pt x="5" y="18"/>
                  </a:cubicBezTo>
                  <a:cubicBezTo>
                    <a:pt x="5" y="18"/>
                    <a:pt x="5" y="18"/>
                    <a:pt x="5" y="18"/>
                  </a:cubicBezTo>
                  <a:cubicBezTo>
                    <a:pt x="5" y="18"/>
                    <a:pt x="5" y="17"/>
                    <a:pt x="5" y="17"/>
                  </a:cubicBezTo>
                  <a:cubicBezTo>
                    <a:pt x="4" y="17"/>
                    <a:pt x="4" y="17"/>
                    <a:pt x="4" y="17"/>
                  </a:cubicBezTo>
                  <a:cubicBezTo>
                    <a:pt x="4" y="17"/>
                    <a:pt x="4" y="17"/>
                    <a:pt x="4" y="18"/>
                  </a:cubicBezTo>
                  <a:cubicBezTo>
                    <a:pt x="4" y="18"/>
                    <a:pt x="3" y="18"/>
                    <a:pt x="3" y="18"/>
                  </a:cubicBezTo>
                  <a:cubicBezTo>
                    <a:pt x="3" y="18"/>
                    <a:pt x="3" y="18"/>
                    <a:pt x="2" y="18"/>
                  </a:cubicBezTo>
                  <a:cubicBezTo>
                    <a:pt x="2" y="18"/>
                    <a:pt x="2" y="18"/>
                    <a:pt x="1" y="18"/>
                  </a:cubicBezTo>
                  <a:cubicBezTo>
                    <a:pt x="1" y="18"/>
                    <a:pt x="1" y="19"/>
                    <a:pt x="1" y="19"/>
                  </a:cubicBezTo>
                  <a:cubicBezTo>
                    <a:pt x="1" y="19"/>
                    <a:pt x="1" y="20"/>
                    <a:pt x="1" y="20"/>
                  </a:cubicBezTo>
                  <a:cubicBezTo>
                    <a:pt x="1" y="20"/>
                    <a:pt x="1" y="21"/>
                    <a:pt x="1" y="21"/>
                  </a:cubicBezTo>
                  <a:cubicBezTo>
                    <a:pt x="1" y="21"/>
                    <a:pt x="1" y="21"/>
                    <a:pt x="0" y="22"/>
                  </a:cubicBezTo>
                  <a:cubicBezTo>
                    <a:pt x="0" y="22"/>
                    <a:pt x="0" y="22"/>
                    <a:pt x="0" y="22"/>
                  </a:cubicBezTo>
                  <a:cubicBezTo>
                    <a:pt x="0" y="22"/>
                    <a:pt x="0" y="22"/>
                    <a:pt x="0" y="22"/>
                  </a:cubicBezTo>
                  <a:cubicBezTo>
                    <a:pt x="0" y="23"/>
                    <a:pt x="0" y="23"/>
                    <a:pt x="0" y="24"/>
                  </a:cubicBezTo>
                  <a:cubicBezTo>
                    <a:pt x="0" y="24"/>
                    <a:pt x="1" y="24"/>
                    <a:pt x="1" y="24"/>
                  </a:cubicBezTo>
                  <a:cubicBezTo>
                    <a:pt x="1" y="24"/>
                    <a:pt x="1" y="25"/>
                    <a:pt x="1" y="25"/>
                  </a:cubicBezTo>
                  <a:cubicBezTo>
                    <a:pt x="1" y="25"/>
                    <a:pt x="1" y="25"/>
                    <a:pt x="2" y="25"/>
                  </a:cubicBezTo>
                  <a:cubicBezTo>
                    <a:pt x="2" y="26"/>
                    <a:pt x="2" y="26"/>
                    <a:pt x="2" y="26"/>
                  </a:cubicBezTo>
                  <a:cubicBezTo>
                    <a:pt x="2" y="26"/>
                    <a:pt x="2" y="26"/>
                    <a:pt x="2" y="26"/>
                  </a:cubicBezTo>
                  <a:cubicBezTo>
                    <a:pt x="2" y="26"/>
                    <a:pt x="2" y="25"/>
                    <a:pt x="2" y="25"/>
                  </a:cubicBezTo>
                  <a:cubicBezTo>
                    <a:pt x="3" y="25"/>
                    <a:pt x="3" y="25"/>
                    <a:pt x="3" y="25"/>
                  </a:cubicBezTo>
                  <a:cubicBezTo>
                    <a:pt x="4" y="25"/>
                    <a:pt x="4" y="24"/>
                    <a:pt x="4" y="24"/>
                  </a:cubicBezTo>
                  <a:cubicBezTo>
                    <a:pt x="5" y="24"/>
                    <a:pt x="5" y="24"/>
                    <a:pt x="5" y="24"/>
                  </a:cubicBezTo>
                  <a:cubicBezTo>
                    <a:pt x="6" y="24"/>
                    <a:pt x="6" y="23"/>
                    <a:pt x="6" y="24"/>
                  </a:cubicBezTo>
                  <a:cubicBezTo>
                    <a:pt x="7" y="24"/>
                    <a:pt x="7" y="24"/>
                    <a:pt x="7" y="25"/>
                  </a:cubicBezTo>
                  <a:cubicBezTo>
                    <a:pt x="7" y="25"/>
                    <a:pt x="7" y="25"/>
                    <a:pt x="7" y="25"/>
                  </a:cubicBezTo>
                  <a:cubicBezTo>
                    <a:pt x="7" y="25"/>
                    <a:pt x="7" y="25"/>
                    <a:pt x="7" y="24"/>
                  </a:cubicBezTo>
                  <a:cubicBezTo>
                    <a:pt x="8" y="24"/>
                    <a:pt x="8" y="24"/>
                    <a:pt x="8" y="24"/>
                  </a:cubicBezTo>
                  <a:cubicBezTo>
                    <a:pt x="8" y="24"/>
                    <a:pt x="8" y="24"/>
                    <a:pt x="9" y="24"/>
                  </a:cubicBezTo>
                  <a:cubicBezTo>
                    <a:pt x="9" y="25"/>
                    <a:pt x="8" y="25"/>
                    <a:pt x="9" y="25"/>
                  </a:cubicBezTo>
                  <a:cubicBezTo>
                    <a:pt x="9" y="25"/>
                    <a:pt x="9" y="25"/>
                    <a:pt x="9" y="25"/>
                  </a:cubicBezTo>
                  <a:cubicBezTo>
                    <a:pt x="10" y="25"/>
                    <a:pt x="10" y="25"/>
                    <a:pt x="10" y="24"/>
                  </a:cubicBezTo>
                  <a:cubicBezTo>
                    <a:pt x="11" y="24"/>
                    <a:pt x="11" y="23"/>
                    <a:pt x="11" y="23"/>
                  </a:cubicBezTo>
                  <a:cubicBezTo>
                    <a:pt x="12" y="23"/>
                    <a:pt x="12" y="23"/>
                    <a:pt x="13" y="22"/>
                  </a:cubicBezTo>
                  <a:cubicBezTo>
                    <a:pt x="13" y="22"/>
                    <a:pt x="13" y="22"/>
                    <a:pt x="13" y="2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7" name="Freeform 241"/>
            <p:cNvSpPr>
              <a:spLocks/>
            </p:cNvSpPr>
            <p:nvPr/>
          </p:nvSpPr>
          <p:spPr bwMode="auto">
            <a:xfrm>
              <a:off x="4637089" y="30114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8" name="Freeform 242"/>
            <p:cNvSpPr>
              <a:spLocks/>
            </p:cNvSpPr>
            <p:nvPr/>
          </p:nvSpPr>
          <p:spPr bwMode="auto">
            <a:xfrm>
              <a:off x="3956051" y="2751139"/>
              <a:ext cx="173038" cy="195263"/>
            </a:xfrm>
            <a:custGeom>
              <a:avLst/>
              <a:gdLst>
                <a:gd name="T0" fmla="*/ 16 w 16"/>
                <a:gd name="T1" fmla="*/ 4 h 18"/>
                <a:gd name="T2" fmla="*/ 15 w 16"/>
                <a:gd name="T3" fmla="*/ 3 h 18"/>
                <a:gd name="T4" fmla="*/ 12 w 16"/>
                <a:gd name="T5" fmla="*/ 2 h 18"/>
                <a:gd name="T6" fmla="*/ 11 w 16"/>
                <a:gd name="T7" fmla="*/ 3 h 18"/>
                <a:gd name="T8" fmla="*/ 9 w 16"/>
                <a:gd name="T9" fmla="*/ 1 h 18"/>
                <a:gd name="T10" fmla="*/ 8 w 16"/>
                <a:gd name="T11" fmla="*/ 0 h 18"/>
                <a:gd name="T12" fmla="*/ 6 w 16"/>
                <a:gd name="T13" fmla="*/ 1 h 18"/>
                <a:gd name="T14" fmla="*/ 6 w 16"/>
                <a:gd name="T15" fmla="*/ 0 h 18"/>
                <a:gd name="T16" fmla="*/ 5 w 16"/>
                <a:gd name="T17" fmla="*/ 1 h 18"/>
                <a:gd name="T18" fmla="*/ 3 w 16"/>
                <a:gd name="T19" fmla="*/ 0 h 18"/>
                <a:gd name="T20" fmla="*/ 2 w 16"/>
                <a:gd name="T21" fmla="*/ 1 h 18"/>
                <a:gd name="T22" fmla="*/ 2 w 16"/>
                <a:gd name="T23" fmla="*/ 3 h 18"/>
                <a:gd name="T24" fmla="*/ 2 w 16"/>
                <a:gd name="T25" fmla="*/ 5 h 18"/>
                <a:gd name="T26" fmla="*/ 3 w 16"/>
                <a:gd name="T27" fmla="*/ 6 h 18"/>
                <a:gd name="T28" fmla="*/ 1 w 16"/>
                <a:gd name="T29" fmla="*/ 6 h 18"/>
                <a:gd name="T30" fmla="*/ 2 w 16"/>
                <a:gd name="T31" fmla="*/ 8 h 18"/>
                <a:gd name="T32" fmla="*/ 2 w 16"/>
                <a:gd name="T33" fmla="*/ 8 h 18"/>
                <a:gd name="T34" fmla="*/ 1 w 16"/>
                <a:gd name="T35" fmla="*/ 9 h 18"/>
                <a:gd name="T36" fmla="*/ 0 w 16"/>
                <a:gd name="T37" fmla="*/ 11 h 18"/>
                <a:gd name="T38" fmla="*/ 2 w 16"/>
                <a:gd name="T39" fmla="*/ 12 h 18"/>
                <a:gd name="T40" fmla="*/ 3 w 16"/>
                <a:gd name="T41" fmla="*/ 14 h 18"/>
                <a:gd name="T42" fmla="*/ 3 w 16"/>
                <a:gd name="T43" fmla="*/ 16 h 18"/>
                <a:gd name="T44" fmla="*/ 3 w 16"/>
                <a:gd name="T45" fmla="*/ 18 h 18"/>
                <a:gd name="T46" fmla="*/ 5 w 16"/>
                <a:gd name="T47" fmla="*/ 17 h 18"/>
                <a:gd name="T48" fmla="*/ 7 w 16"/>
                <a:gd name="T49" fmla="*/ 16 h 18"/>
                <a:gd name="T50" fmla="*/ 9 w 16"/>
                <a:gd name="T51" fmla="*/ 15 h 18"/>
                <a:gd name="T52" fmla="*/ 12 w 16"/>
                <a:gd name="T53" fmla="*/ 15 h 18"/>
                <a:gd name="T54" fmla="*/ 15 w 16"/>
                <a:gd name="T55" fmla="*/ 16 h 18"/>
                <a:gd name="T56" fmla="*/ 15 w 16"/>
                <a:gd name="T57" fmla="*/ 15 h 18"/>
                <a:gd name="T58" fmla="*/ 14 w 16"/>
                <a:gd name="T59" fmla="*/ 12 h 18"/>
                <a:gd name="T60" fmla="*/ 14 w 16"/>
                <a:gd name="T61" fmla="*/ 10 h 18"/>
                <a:gd name="T62" fmla="*/ 15 w 16"/>
                <a:gd name="T63" fmla="*/ 7 h 18"/>
                <a:gd name="T64" fmla="*/ 15 w 16"/>
                <a:gd name="T6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15" y="5"/>
                  </a:moveTo>
                  <a:cubicBezTo>
                    <a:pt x="15" y="5"/>
                    <a:pt x="16" y="4"/>
                    <a:pt x="16" y="4"/>
                  </a:cubicBezTo>
                  <a:cubicBezTo>
                    <a:pt x="16" y="3"/>
                    <a:pt x="15" y="3"/>
                    <a:pt x="15" y="3"/>
                  </a:cubicBezTo>
                  <a:cubicBezTo>
                    <a:pt x="15" y="3"/>
                    <a:pt x="15" y="3"/>
                    <a:pt x="15" y="3"/>
                  </a:cubicBezTo>
                  <a:cubicBezTo>
                    <a:pt x="14" y="3"/>
                    <a:pt x="14" y="2"/>
                    <a:pt x="14" y="2"/>
                  </a:cubicBezTo>
                  <a:cubicBezTo>
                    <a:pt x="13" y="2"/>
                    <a:pt x="13" y="2"/>
                    <a:pt x="12" y="2"/>
                  </a:cubicBezTo>
                  <a:cubicBezTo>
                    <a:pt x="12" y="2"/>
                    <a:pt x="12" y="2"/>
                    <a:pt x="12" y="2"/>
                  </a:cubicBezTo>
                  <a:cubicBezTo>
                    <a:pt x="11" y="3"/>
                    <a:pt x="11" y="3"/>
                    <a:pt x="11" y="3"/>
                  </a:cubicBezTo>
                  <a:cubicBezTo>
                    <a:pt x="10" y="3"/>
                    <a:pt x="10" y="3"/>
                    <a:pt x="10" y="2"/>
                  </a:cubicBezTo>
                  <a:cubicBezTo>
                    <a:pt x="9" y="2"/>
                    <a:pt x="10" y="2"/>
                    <a:pt x="9" y="1"/>
                  </a:cubicBezTo>
                  <a:cubicBezTo>
                    <a:pt x="9" y="1"/>
                    <a:pt x="9" y="1"/>
                    <a:pt x="8" y="1"/>
                  </a:cubicBezTo>
                  <a:cubicBezTo>
                    <a:pt x="8" y="0"/>
                    <a:pt x="8" y="0"/>
                    <a:pt x="8" y="0"/>
                  </a:cubicBezTo>
                  <a:cubicBezTo>
                    <a:pt x="8" y="1"/>
                    <a:pt x="8" y="1"/>
                    <a:pt x="7" y="1"/>
                  </a:cubicBezTo>
                  <a:cubicBezTo>
                    <a:pt x="7" y="1"/>
                    <a:pt x="7" y="1"/>
                    <a:pt x="6" y="1"/>
                  </a:cubicBezTo>
                  <a:cubicBezTo>
                    <a:pt x="6" y="0"/>
                    <a:pt x="7" y="0"/>
                    <a:pt x="6" y="0"/>
                  </a:cubicBezTo>
                  <a:cubicBezTo>
                    <a:pt x="6" y="0"/>
                    <a:pt x="6" y="0"/>
                    <a:pt x="6" y="0"/>
                  </a:cubicBezTo>
                  <a:cubicBezTo>
                    <a:pt x="6" y="0"/>
                    <a:pt x="6" y="0"/>
                    <a:pt x="5" y="0"/>
                  </a:cubicBezTo>
                  <a:cubicBezTo>
                    <a:pt x="5" y="0"/>
                    <a:pt x="5" y="1"/>
                    <a:pt x="5" y="1"/>
                  </a:cubicBezTo>
                  <a:cubicBezTo>
                    <a:pt x="4" y="1"/>
                    <a:pt x="4" y="1"/>
                    <a:pt x="4" y="1"/>
                  </a:cubicBezTo>
                  <a:cubicBezTo>
                    <a:pt x="3" y="1"/>
                    <a:pt x="3" y="0"/>
                    <a:pt x="3" y="0"/>
                  </a:cubicBezTo>
                  <a:cubicBezTo>
                    <a:pt x="3" y="0"/>
                    <a:pt x="2" y="1"/>
                    <a:pt x="2" y="1"/>
                  </a:cubicBezTo>
                  <a:cubicBezTo>
                    <a:pt x="2" y="1"/>
                    <a:pt x="2" y="1"/>
                    <a:pt x="2" y="1"/>
                  </a:cubicBezTo>
                  <a:cubicBezTo>
                    <a:pt x="2" y="1"/>
                    <a:pt x="2" y="2"/>
                    <a:pt x="2" y="2"/>
                  </a:cubicBezTo>
                  <a:cubicBezTo>
                    <a:pt x="2" y="3"/>
                    <a:pt x="2" y="3"/>
                    <a:pt x="2" y="3"/>
                  </a:cubicBezTo>
                  <a:cubicBezTo>
                    <a:pt x="2" y="3"/>
                    <a:pt x="2" y="3"/>
                    <a:pt x="2" y="4"/>
                  </a:cubicBezTo>
                  <a:cubicBezTo>
                    <a:pt x="2" y="4"/>
                    <a:pt x="2" y="4"/>
                    <a:pt x="2" y="5"/>
                  </a:cubicBezTo>
                  <a:cubicBezTo>
                    <a:pt x="2" y="5"/>
                    <a:pt x="3" y="5"/>
                    <a:pt x="3" y="5"/>
                  </a:cubicBezTo>
                  <a:cubicBezTo>
                    <a:pt x="3" y="5"/>
                    <a:pt x="3" y="6"/>
                    <a:pt x="3" y="6"/>
                  </a:cubicBezTo>
                  <a:cubicBezTo>
                    <a:pt x="3" y="6"/>
                    <a:pt x="2" y="6"/>
                    <a:pt x="2" y="6"/>
                  </a:cubicBezTo>
                  <a:cubicBezTo>
                    <a:pt x="2" y="6"/>
                    <a:pt x="1" y="6"/>
                    <a:pt x="1" y="6"/>
                  </a:cubicBezTo>
                  <a:cubicBezTo>
                    <a:pt x="1" y="6"/>
                    <a:pt x="2" y="6"/>
                    <a:pt x="2" y="7"/>
                  </a:cubicBezTo>
                  <a:cubicBezTo>
                    <a:pt x="2" y="7"/>
                    <a:pt x="2" y="7"/>
                    <a:pt x="2" y="8"/>
                  </a:cubicBezTo>
                  <a:cubicBezTo>
                    <a:pt x="2" y="8"/>
                    <a:pt x="2" y="8"/>
                    <a:pt x="2" y="8"/>
                  </a:cubicBezTo>
                  <a:cubicBezTo>
                    <a:pt x="2" y="8"/>
                    <a:pt x="2" y="8"/>
                    <a:pt x="2" y="8"/>
                  </a:cubicBezTo>
                  <a:cubicBezTo>
                    <a:pt x="2" y="8"/>
                    <a:pt x="1" y="8"/>
                    <a:pt x="1" y="9"/>
                  </a:cubicBezTo>
                  <a:cubicBezTo>
                    <a:pt x="1" y="9"/>
                    <a:pt x="1" y="9"/>
                    <a:pt x="1" y="9"/>
                  </a:cubicBezTo>
                  <a:cubicBezTo>
                    <a:pt x="1" y="10"/>
                    <a:pt x="1" y="10"/>
                    <a:pt x="1" y="10"/>
                  </a:cubicBezTo>
                  <a:cubicBezTo>
                    <a:pt x="1" y="11"/>
                    <a:pt x="0" y="11"/>
                    <a:pt x="0" y="11"/>
                  </a:cubicBezTo>
                  <a:cubicBezTo>
                    <a:pt x="0" y="12"/>
                    <a:pt x="1" y="12"/>
                    <a:pt x="1" y="12"/>
                  </a:cubicBezTo>
                  <a:cubicBezTo>
                    <a:pt x="1" y="12"/>
                    <a:pt x="2" y="12"/>
                    <a:pt x="2" y="12"/>
                  </a:cubicBezTo>
                  <a:cubicBezTo>
                    <a:pt x="3" y="12"/>
                    <a:pt x="2" y="13"/>
                    <a:pt x="2" y="13"/>
                  </a:cubicBezTo>
                  <a:cubicBezTo>
                    <a:pt x="3" y="13"/>
                    <a:pt x="3" y="13"/>
                    <a:pt x="3" y="14"/>
                  </a:cubicBezTo>
                  <a:cubicBezTo>
                    <a:pt x="3" y="14"/>
                    <a:pt x="3" y="15"/>
                    <a:pt x="3" y="15"/>
                  </a:cubicBezTo>
                  <a:cubicBezTo>
                    <a:pt x="3" y="16"/>
                    <a:pt x="3" y="16"/>
                    <a:pt x="3" y="16"/>
                  </a:cubicBezTo>
                  <a:cubicBezTo>
                    <a:pt x="3" y="17"/>
                    <a:pt x="3" y="17"/>
                    <a:pt x="3" y="18"/>
                  </a:cubicBezTo>
                  <a:cubicBezTo>
                    <a:pt x="3" y="18"/>
                    <a:pt x="3" y="18"/>
                    <a:pt x="3" y="18"/>
                  </a:cubicBezTo>
                  <a:cubicBezTo>
                    <a:pt x="3" y="18"/>
                    <a:pt x="3" y="17"/>
                    <a:pt x="4" y="17"/>
                  </a:cubicBezTo>
                  <a:cubicBezTo>
                    <a:pt x="4" y="17"/>
                    <a:pt x="4" y="17"/>
                    <a:pt x="5" y="17"/>
                  </a:cubicBezTo>
                  <a:cubicBezTo>
                    <a:pt x="5" y="17"/>
                    <a:pt x="5" y="16"/>
                    <a:pt x="6" y="16"/>
                  </a:cubicBezTo>
                  <a:cubicBezTo>
                    <a:pt x="6" y="16"/>
                    <a:pt x="6" y="16"/>
                    <a:pt x="7" y="16"/>
                  </a:cubicBezTo>
                  <a:cubicBezTo>
                    <a:pt x="7" y="16"/>
                    <a:pt x="8" y="16"/>
                    <a:pt x="8" y="16"/>
                  </a:cubicBezTo>
                  <a:cubicBezTo>
                    <a:pt x="8" y="16"/>
                    <a:pt x="8" y="15"/>
                    <a:pt x="9" y="15"/>
                  </a:cubicBezTo>
                  <a:cubicBezTo>
                    <a:pt x="9" y="15"/>
                    <a:pt x="9" y="15"/>
                    <a:pt x="10" y="15"/>
                  </a:cubicBezTo>
                  <a:cubicBezTo>
                    <a:pt x="11" y="15"/>
                    <a:pt x="11" y="15"/>
                    <a:pt x="12" y="15"/>
                  </a:cubicBezTo>
                  <a:cubicBezTo>
                    <a:pt x="13" y="15"/>
                    <a:pt x="13" y="15"/>
                    <a:pt x="14" y="15"/>
                  </a:cubicBezTo>
                  <a:cubicBezTo>
                    <a:pt x="14" y="15"/>
                    <a:pt x="14" y="16"/>
                    <a:pt x="15" y="16"/>
                  </a:cubicBezTo>
                  <a:cubicBezTo>
                    <a:pt x="15" y="16"/>
                    <a:pt x="15" y="16"/>
                    <a:pt x="15" y="16"/>
                  </a:cubicBezTo>
                  <a:cubicBezTo>
                    <a:pt x="15" y="15"/>
                    <a:pt x="15" y="15"/>
                    <a:pt x="15" y="15"/>
                  </a:cubicBezTo>
                  <a:cubicBezTo>
                    <a:pt x="15" y="14"/>
                    <a:pt x="15" y="14"/>
                    <a:pt x="14" y="14"/>
                  </a:cubicBezTo>
                  <a:cubicBezTo>
                    <a:pt x="14" y="13"/>
                    <a:pt x="14" y="13"/>
                    <a:pt x="14" y="12"/>
                  </a:cubicBezTo>
                  <a:cubicBezTo>
                    <a:pt x="14" y="12"/>
                    <a:pt x="14" y="11"/>
                    <a:pt x="14" y="11"/>
                  </a:cubicBezTo>
                  <a:cubicBezTo>
                    <a:pt x="14" y="10"/>
                    <a:pt x="14" y="10"/>
                    <a:pt x="14" y="10"/>
                  </a:cubicBezTo>
                  <a:cubicBezTo>
                    <a:pt x="15" y="9"/>
                    <a:pt x="15" y="9"/>
                    <a:pt x="15" y="9"/>
                  </a:cubicBezTo>
                  <a:cubicBezTo>
                    <a:pt x="15" y="8"/>
                    <a:pt x="15" y="8"/>
                    <a:pt x="15" y="7"/>
                  </a:cubicBezTo>
                  <a:cubicBezTo>
                    <a:pt x="15" y="7"/>
                    <a:pt x="14" y="6"/>
                    <a:pt x="15" y="6"/>
                  </a:cubicBezTo>
                  <a:cubicBezTo>
                    <a:pt x="15" y="5"/>
                    <a:pt x="15" y="5"/>
                    <a:pt x="15"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49" name="Freeform 243"/>
            <p:cNvSpPr>
              <a:spLocks/>
            </p:cNvSpPr>
            <p:nvPr/>
          </p:nvSpPr>
          <p:spPr bwMode="auto">
            <a:xfrm>
              <a:off x="4205289" y="2351089"/>
              <a:ext cx="420688" cy="357188"/>
            </a:xfrm>
            <a:custGeom>
              <a:avLst/>
              <a:gdLst>
                <a:gd name="T0" fmla="*/ 29 w 39"/>
                <a:gd name="T1" fmla="*/ 30 h 33"/>
                <a:gd name="T2" fmla="*/ 31 w 39"/>
                <a:gd name="T3" fmla="*/ 30 h 33"/>
                <a:gd name="T4" fmla="*/ 33 w 39"/>
                <a:gd name="T5" fmla="*/ 29 h 33"/>
                <a:gd name="T6" fmla="*/ 33 w 39"/>
                <a:gd name="T7" fmla="*/ 28 h 33"/>
                <a:gd name="T8" fmla="*/ 34 w 39"/>
                <a:gd name="T9" fmla="*/ 26 h 33"/>
                <a:gd name="T10" fmla="*/ 35 w 39"/>
                <a:gd name="T11" fmla="*/ 23 h 33"/>
                <a:gd name="T12" fmla="*/ 36 w 39"/>
                <a:gd name="T13" fmla="*/ 22 h 33"/>
                <a:gd name="T14" fmla="*/ 37 w 39"/>
                <a:gd name="T15" fmla="*/ 21 h 33"/>
                <a:gd name="T16" fmla="*/ 38 w 39"/>
                <a:gd name="T17" fmla="*/ 19 h 33"/>
                <a:gd name="T18" fmla="*/ 38 w 39"/>
                <a:gd name="T19" fmla="*/ 13 h 33"/>
                <a:gd name="T20" fmla="*/ 39 w 39"/>
                <a:gd name="T21" fmla="*/ 9 h 33"/>
                <a:gd name="T22" fmla="*/ 38 w 39"/>
                <a:gd name="T23" fmla="*/ 8 h 33"/>
                <a:gd name="T24" fmla="*/ 37 w 39"/>
                <a:gd name="T25" fmla="*/ 7 h 33"/>
                <a:gd name="T26" fmla="*/ 37 w 39"/>
                <a:gd name="T27" fmla="*/ 4 h 33"/>
                <a:gd name="T28" fmla="*/ 37 w 39"/>
                <a:gd name="T29" fmla="*/ 2 h 33"/>
                <a:gd name="T30" fmla="*/ 36 w 39"/>
                <a:gd name="T31" fmla="*/ 2 h 33"/>
                <a:gd name="T32" fmla="*/ 34 w 39"/>
                <a:gd name="T33" fmla="*/ 2 h 33"/>
                <a:gd name="T34" fmla="*/ 32 w 39"/>
                <a:gd name="T35" fmla="*/ 1 h 33"/>
                <a:gd name="T36" fmla="*/ 31 w 39"/>
                <a:gd name="T37" fmla="*/ 0 h 33"/>
                <a:gd name="T38" fmla="*/ 28 w 39"/>
                <a:gd name="T39" fmla="*/ 1 h 33"/>
                <a:gd name="T40" fmla="*/ 27 w 39"/>
                <a:gd name="T41" fmla="*/ 2 h 33"/>
                <a:gd name="T42" fmla="*/ 25 w 39"/>
                <a:gd name="T43" fmla="*/ 4 h 33"/>
                <a:gd name="T44" fmla="*/ 21 w 39"/>
                <a:gd name="T45" fmla="*/ 7 h 33"/>
                <a:gd name="T46" fmla="*/ 17 w 39"/>
                <a:gd name="T47" fmla="*/ 10 h 33"/>
                <a:gd name="T48" fmla="*/ 14 w 39"/>
                <a:gd name="T49" fmla="*/ 12 h 33"/>
                <a:gd name="T50" fmla="*/ 9 w 39"/>
                <a:gd name="T51" fmla="*/ 13 h 33"/>
                <a:gd name="T52" fmla="*/ 10 w 39"/>
                <a:gd name="T53" fmla="*/ 14 h 33"/>
                <a:gd name="T54" fmla="*/ 10 w 39"/>
                <a:gd name="T55" fmla="*/ 17 h 33"/>
                <a:gd name="T56" fmla="*/ 10 w 39"/>
                <a:gd name="T57" fmla="*/ 21 h 33"/>
                <a:gd name="T58" fmla="*/ 9 w 39"/>
                <a:gd name="T59" fmla="*/ 23 h 33"/>
                <a:gd name="T60" fmla="*/ 7 w 39"/>
                <a:gd name="T61" fmla="*/ 23 h 33"/>
                <a:gd name="T62" fmla="*/ 4 w 39"/>
                <a:gd name="T63" fmla="*/ 24 h 33"/>
                <a:gd name="T64" fmla="*/ 2 w 39"/>
                <a:gd name="T65" fmla="*/ 24 h 33"/>
                <a:gd name="T66" fmla="*/ 0 w 39"/>
                <a:gd name="T67" fmla="*/ 25 h 33"/>
                <a:gd name="T68" fmla="*/ 0 w 39"/>
                <a:gd name="T69" fmla="*/ 26 h 33"/>
                <a:gd name="T70" fmla="*/ 2 w 39"/>
                <a:gd name="T71" fmla="*/ 28 h 33"/>
                <a:gd name="T72" fmla="*/ 2 w 39"/>
                <a:gd name="T73" fmla="*/ 30 h 33"/>
                <a:gd name="T74" fmla="*/ 4 w 39"/>
                <a:gd name="T75" fmla="*/ 31 h 33"/>
                <a:gd name="T76" fmla="*/ 5 w 39"/>
                <a:gd name="T77" fmla="*/ 31 h 33"/>
                <a:gd name="T78" fmla="*/ 5 w 39"/>
                <a:gd name="T79" fmla="*/ 33 h 33"/>
                <a:gd name="T80" fmla="*/ 7 w 39"/>
                <a:gd name="T81" fmla="*/ 32 h 33"/>
                <a:gd name="T82" fmla="*/ 8 w 39"/>
                <a:gd name="T83" fmla="*/ 33 h 33"/>
                <a:gd name="T84" fmla="*/ 8 w 39"/>
                <a:gd name="T85" fmla="*/ 32 h 33"/>
                <a:gd name="T86" fmla="*/ 10 w 39"/>
                <a:gd name="T87" fmla="*/ 30 h 33"/>
                <a:gd name="T88" fmla="*/ 11 w 39"/>
                <a:gd name="T89" fmla="*/ 28 h 33"/>
                <a:gd name="T90" fmla="*/ 13 w 39"/>
                <a:gd name="T91" fmla="*/ 28 h 33"/>
                <a:gd name="T92" fmla="*/ 14 w 39"/>
                <a:gd name="T93" fmla="*/ 28 h 33"/>
                <a:gd name="T94" fmla="*/ 16 w 39"/>
                <a:gd name="T95" fmla="*/ 29 h 33"/>
                <a:gd name="T96" fmla="*/ 18 w 39"/>
                <a:gd name="T97" fmla="*/ 30 h 33"/>
                <a:gd name="T98" fmla="*/ 20 w 39"/>
                <a:gd name="T99" fmla="*/ 29 h 33"/>
                <a:gd name="T100" fmla="*/ 22 w 39"/>
                <a:gd name="T101" fmla="*/ 31 h 33"/>
                <a:gd name="T102" fmla="*/ 24 w 39"/>
                <a:gd name="T103" fmla="*/ 30 h 33"/>
                <a:gd name="T104" fmla="*/ 26 w 39"/>
                <a:gd name="T105" fmla="*/ 29 h 33"/>
                <a:gd name="T106" fmla="*/ 28 w 39"/>
                <a:gd name="T10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3">
                  <a:moveTo>
                    <a:pt x="28" y="29"/>
                  </a:moveTo>
                  <a:cubicBezTo>
                    <a:pt x="28" y="30"/>
                    <a:pt x="28" y="30"/>
                    <a:pt x="29" y="30"/>
                  </a:cubicBezTo>
                  <a:cubicBezTo>
                    <a:pt x="29" y="30"/>
                    <a:pt x="29" y="30"/>
                    <a:pt x="30" y="30"/>
                  </a:cubicBezTo>
                  <a:cubicBezTo>
                    <a:pt x="30" y="30"/>
                    <a:pt x="30" y="30"/>
                    <a:pt x="31" y="30"/>
                  </a:cubicBezTo>
                  <a:cubicBezTo>
                    <a:pt x="31" y="29"/>
                    <a:pt x="31" y="29"/>
                    <a:pt x="32" y="29"/>
                  </a:cubicBezTo>
                  <a:cubicBezTo>
                    <a:pt x="32" y="29"/>
                    <a:pt x="32" y="29"/>
                    <a:pt x="33" y="29"/>
                  </a:cubicBezTo>
                  <a:cubicBezTo>
                    <a:pt x="33" y="29"/>
                    <a:pt x="33" y="29"/>
                    <a:pt x="33" y="28"/>
                  </a:cubicBezTo>
                  <a:cubicBezTo>
                    <a:pt x="33" y="28"/>
                    <a:pt x="33" y="28"/>
                    <a:pt x="33" y="28"/>
                  </a:cubicBezTo>
                  <a:cubicBezTo>
                    <a:pt x="33" y="28"/>
                    <a:pt x="33" y="28"/>
                    <a:pt x="34" y="27"/>
                  </a:cubicBezTo>
                  <a:cubicBezTo>
                    <a:pt x="34" y="27"/>
                    <a:pt x="34" y="27"/>
                    <a:pt x="34" y="26"/>
                  </a:cubicBezTo>
                  <a:cubicBezTo>
                    <a:pt x="34" y="26"/>
                    <a:pt x="34" y="25"/>
                    <a:pt x="34" y="25"/>
                  </a:cubicBezTo>
                  <a:cubicBezTo>
                    <a:pt x="34" y="24"/>
                    <a:pt x="34" y="24"/>
                    <a:pt x="35" y="23"/>
                  </a:cubicBezTo>
                  <a:cubicBezTo>
                    <a:pt x="35" y="23"/>
                    <a:pt x="35" y="23"/>
                    <a:pt x="35" y="23"/>
                  </a:cubicBezTo>
                  <a:cubicBezTo>
                    <a:pt x="36" y="23"/>
                    <a:pt x="36" y="22"/>
                    <a:pt x="36" y="22"/>
                  </a:cubicBezTo>
                  <a:cubicBezTo>
                    <a:pt x="36" y="22"/>
                    <a:pt x="36" y="21"/>
                    <a:pt x="36" y="21"/>
                  </a:cubicBezTo>
                  <a:cubicBezTo>
                    <a:pt x="36" y="21"/>
                    <a:pt x="37" y="21"/>
                    <a:pt x="37" y="21"/>
                  </a:cubicBezTo>
                  <a:cubicBezTo>
                    <a:pt x="37" y="20"/>
                    <a:pt x="37" y="20"/>
                    <a:pt x="38" y="20"/>
                  </a:cubicBezTo>
                  <a:cubicBezTo>
                    <a:pt x="38" y="20"/>
                    <a:pt x="38" y="20"/>
                    <a:pt x="38" y="19"/>
                  </a:cubicBezTo>
                  <a:cubicBezTo>
                    <a:pt x="39" y="18"/>
                    <a:pt x="39" y="18"/>
                    <a:pt x="39" y="17"/>
                  </a:cubicBezTo>
                  <a:cubicBezTo>
                    <a:pt x="39" y="16"/>
                    <a:pt x="38" y="14"/>
                    <a:pt x="38" y="13"/>
                  </a:cubicBezTo>
                  <a:cubicBezTo>
                    <a:pt x="38" y="12"/>
                    <a:pt x="38" y="12"/>
                    <a:pt x="39" y="11"/>
                  </a:cubicBezTo>
                  <a:cubicBezTo>
                    <a:pt x="39" y="10"/>
                    <a:pt x="39" y="10"/>
                    <a:pt x="39" y="9"/>
                  </a:cubicBezTo>
                  <a:cubicBezTo>
                    <a:pt x="39" y="9"/>
                    <a:pt x="39" y="9"/>
                    <a:pt x="39" y="9"/>
                  </a:cubicBezTo>
                  <a:cubicBezTo>
                    <a:pt x="39" y="8"/>
                    <a:pt x="38" y="8"/>
                    <a:pt x="38" y="8"/>
                  </a:cubicBezTo>
                  <a:cubicBezTo>
                    <a:pt x="38" y="8"/>
                    <a:pt x="38" y="8"/>
                    <a:pt x="38" y="7"/>
                  </a:cubicBezTo>
                  <a:cubicBezTo>
                    <a:pt x="38" y="7"/>
                    <a:pt x="38" y="7"/>
                    <a:pt x="37" y="7"/>
                  </a:cubicBezTo>
                  <a:cubicBezTo>
                    <a:pt x="37" y="6"/>
                    <a:pt x="37" y="6"/>
                    <a:pt x="37" y="5"/>
                  </a:cubicBezTo>
                  <a:cubicBezTo>
                    <a:pt x="37" y="5"/>
                    <a:pt x="37" y="5"/>
                    <a:pt x="37" y="4"/>
                  </a:cubicBezTo>
                  <a:cubicBezTo>
                    <a:pt x="37" y="4"/>
                    <a:pt x="37" y="3"/>
                    <a:pt x="37" y="3"/>
                  </a:cubicBezTo>
                  <a:cubicBezTo>
                    <a:pt x="37" y="3"/>
                    <a:pt x="37" y="3"/>
                    <a:pt x="37" y="2"/>
                  </a:cubicBezTo>
                  <a:cubicBezTo>
                    <a:pt x="37" y="2"/>
                    <a:pt x="37" y="2"/>
                    <a:pt x="37" y="2"/>
                  </a:cubicBezTo>
                  <a:cubicBezTo>
                    <a:pt x="36" y="2"/>
                    <a:pt x="36" y="2"/>
                    <a:pt x="36" y="2"/>
                  </a:cubicBezTo>
                  <a:cubicBezTo>
                    <a:pt x="36" y="3"/>
                    <a:pt x="35" y="3"/>
                    <a:pt x="35" y="3"/>
                  </a:cubicBezTo>
                  <a:cubicBezTo>
                    <a:pt x="35" y="3"/>
                    <a:pt x="35" y="2"/>
                    <a:pt x="34" y="2"/>
                  </a:cubicBezTo>
                  <a:cubicBezTo>
                    <a:pt x="34" y="2"/>
                    <a:pt x="34" y="2"/>
                    <a:pt x="34" y="1"/>
                  </a:cubicBezTo>
                  <a:cubicBezTo>
                    <a:pt x="33" y="1"/>
                    <a:pt x="33" y="1"/>
                    <a:pt x="32" y="1"/>
                  </a:cubicBezTo>
                  <a:cubicBezTo>
                    <a:pt x="32" y="1"/>
                    <a:pt x="32" y="1"/>
                    <a:pt x="31" y="1"/>
                  </a:cubicBezTo>
                  <a:cubicBezTo>
                    <a:pt x="31" y="1"/>
                    <a:pt x="31" y="0"/>
                    <a:pt x="31" y="0"/>
                  </a:cubicBezTo>
                  <a:cubicBezTo>
                    <a:pt x="30" y="0"/>
                    <a:pt x="30" y="0"/>
                    <a:pt x="29" y="0"/>
                  </a:cubicBezTo>
                  <a:cubicBezTo>
                    <a:pt x="29" y="0"/>
                    <a:pt x="29" y="1"/>
                    <a:pt x="28" y="1"/>
                  </a:cubicBezTo>
                  <a:cubicBezTo>
                    <a:pt x="28" y="1"/>
                    <a:pt x="28" y="1"/>
                    <a:pt x="28" y="1"/>
                  </a:cubicBezTo>
                  <a:cubicBezTo>
                    <a:pt x="27" y="2"/>
                    <a:pt x="27" y="2"/>
                    <a:pt x="27" y="2"/>
                  </a:cubicBezTo>
                  <a:cubicBezTo>
                    <a:pt x="26" y="2"/>
                    <a:pt x="26" y="2"/>
                    <a:pt x="26" y="3"/>
                  </a:cubicBezTo>
                  <a:cubicBezTo>
                    <a:pt x="25" y="3"/>
                    <a:pt x="25" y="3"/>
                    <a:pt x="25" y="4"/>
                  </a:cubicBezTo>
                  <a:cubicBezTo>
                    <a:pt x="24" y="5"/>
                    <a:pt x="23" y="4"/>
                    <a:pt x="22" y="5"/>
                  </a:cubicBezTo>
                  <a:cubicBezTo>
                    <a:pt x="21" y="5"/>
                    <a:pt x="21" y="6"/>
                    <a:pt x="21" y="7"/>
                  </a:cubicBezTo>
                  <a:cubicBezTo>
                    <a:pt x="20" y="7"/>
                    <a:pt x="19" y="8"/>
                    <a:pt x="18" y="8"/>
                  </a:cubicBezTo>
                  <a:cubicBezTo>
                    <a:pt x="18" y="9"/>
                    <a:pt x="17" y="9"/>
                    <a:pt x="17" y="10"/>
                  </a:cubicBezTo>
                  <a:cubicBezTo>
                    <a:pt x="16" y="10"/>
                    <a:pt x="15" y="11"/>
                    <a:pt x="15" y="11"/>
                  </a:cubicBezTo>
                  <a:cubicBezTo>
                    <a:pt x="14" y="11"/>
                    <a:pt x="14" y="12"/>
                    <a:pt x="14" y="12"/>
                  </a:cubicBezTo>
                  <a:cubicBezTo>
                    <a:pt x="13" y="12"/>
                    <a:pt x="13" y="12"/>
                    <a:pt x="12" y="12"/>
                  </a:cubicBezTo>
                  <a:cubicBezTo>
                    <a:pt x="11" y="12"/>
                    <a:pt x="10" y="13"/>
                    <a:pt x="9" y="13"/>
                  </a:cubicBezTo>
                  <a:cubicBezTo>
                    <a:pt x="10" y="13"/>
                    <a:pt x="10" y="13"/>
                    <a:pt x="10" y="13"/>
                  </a:cubicBezTo>
                  <a:cubicBezTo>
                    <a:pt x="10" y="14"/>
                    <a:pt x="10" y="14"/>
                    <a:pt x="10" y="14"/>
                  </a:cubicBezTo>
                  <a:cubicBezTo>
                    <a:pt x="10" y="15"/>
                    <a:pt x="10" y="16"/>
                    <a:pt x="10" y="17"/>
                  </a:cubicBezTo>
                  <a:cubicBezTo>
                    <a:pt x="10" y="17"/>
                    <a:pt x="10" y="17"/>
                    <a:pt x="10" y="17"/>
                  </a:cubicBezTo>
                  <a:cubicBezTo>
                    <a:pt x="10" y="18"/>
                    <a:pt x="10" y="19"/>
                    <a:pt x="10" y="20"/>
                  </a:cubicBezTo>
                  <a:cubicBezTo>
                    <a:pt x="10" y="20"/>
                    <a:pt x="10" y="21"/>
                    <a:pt x="10" y="21"/>
                  </a:cubicBezTo>
                  <a:cubicBezTo>
                    <a:pt x="10" y="22"/>
                    <a:pt x="10" y="22"/>
                    <a:pt x="9" y="22"/>
                  </a:cubicBezTo>
                  <a:cubicBezTo>
                    <a:pt x="9" y="23"/>
                    <a:pt x="9" y="23"/>
                    <a:pt x="9" y="23"/>
                  </a:cubicBezTo>
                  <a:cubicBezTo>
                    <a:pt x="9" y="23"/>
                    <a:pt x="8" y="23"/>
                    <a:pt x="8" y="24"/>
                  </a:cubicBezTo>
                  <a:cubicBezTo>
                    <a:pt x="8" y="24"/>
                    <a:pt x="7" y="23"/>
                    <a:pt x="7" y="23"/>
                  </a:cubicBezTo>
                  <a:cubicBezTo>
                    <a:pt x="6" y="23"/>
                    <a:pt x="6" y="24"/>
                    <a:pt x="6" y="24"/>
                  </a:cubicBezTo>
                  <a:cubicBezTo>
                    <a:pt x="5" y="24"/>
                    <a:pt x="5" y="24"/>
                    <a:pt x="4" y="24"/>
                  </a:cubicBezTo>
                  <a:cubicBezTo>
                    <a:pt x="4" y="24"/>
                    <a:pt x="3" y="24"/>
                    <a:pt x="3" y="24"/>
                  </a:cubicBezTo>
                  <a:cubicBezTo>
                    <a:pt x="3" y="24"/>
                    <a:pt x="3" y="24"/>
                    <a:pt x="2" y="24"/>
                  </a:cubicBezTo>
                  <a:cubicBezTo>
                    <a:pt x="2" y="25"/>
                    <a:pt x="2" y="25"/>
                    <a:pt x="1" y="25"/>
                  </a:cubicBezTo>
                  <a:cubicBezTo>
                    <a:pt x="1" y="25"/>
                    <a:pt x="1" y="25"/>
                    <a:pt x="0" y="25"/>
                  </a:cubicBezTo>
                  <a:cubicBezTo>
                    <a:pt x="0" y="25"/>
                    <a:pt x="0" y="25"/>
                    <a:pt x="0" y="25"/>
                  </a:cubicBezTo>
                  <a:cubicBezTo>
                    <a:pt x="0" y="25"/>
                    <a:pt x="0" y="26"/>
                    <a:pt x="0" y="26"/>
                  </a:cubicBezTo>
                  <a:cubicBezTo>
                    <a:pt x="0" y="26"/>
                    <a:pt x="0" y="27"/>
                    <a:pt x="1" y="27"/>
                  </a:cubicBezTo>
                  <a:cubicBezTo>
                    <a:pt x="1" y="28"/>
                    <a:pt x="1" y="28"/>
                    <a:pt x="2" y="28"/>
                  </a:cubicBezTo>
                  <a:cubicBezTo>
                    <a:pt x="2" y="28"/>
                    <a:pt x="2" y="28"/>
                    <a:pt x="2" y="29"/>
                  </a:cubicBezTo>
                  <a:cubicBezTo>
                    <a:pt x="3" y="29"/>
                    <a:pt x="2" y="29"/>
                    <a:pt x="2" y="30"/>
                  </a:cubicBezTo>
                  <a:cubicBezTo>
                    <a:pt x="2" y="30"/>
                    <a:pt x="2" y="31"/>
                    <a:pt x="2" y="31"/>
                  </a:cubicBezTo>
                  <a:cubicBezTo>
                    <a:pt x="3" y="31"/>
                    <a:pt x="3" y="31"/>
                    <a:pt x="4" y="31"/>
                  </a:cubicBezTo>
                  <a:cubicBezTo>
                    <a:pt x="4" y="31"/>
                    <a:pt x="4" y="31"/>
                    <a:pt x="5" y="31"/>
                  </a:cubicBezTo>
                  <a:cubicBezTo>
                    <a:pt x="5" y="31"/>
                    <a:pt x="5" y="31"/>
                    <a:pt x="5" y="31"/>
                  </a:cubicBezTo>
                  <a:cubicBezTo>
                    <a:pt x="5" y="32"/>
                    <a:pt x="5" y="32"/>
                    <a:pt x="5" y="32"/>
                  </a:cubicBezTo>
                  <a:cubicBezTo>
                    <a:pt x="5" y="33"/>
                    <a:pt x="5" y="33"/>
                    <a:pt x="5" y="33"/>
                  </a:cubicBezTo>
                  <a:cubicBezTo>
                    <a:pt x="5" y="32"/>
                    <a:pt x="6" y="32"/>
                    <a:pt x="6" y="32"/>
                  </a:cubicBezTo>
                  <a:cubicBezTo>
                    <a:pt x="6" y="32"/>
                    <a:pt x="6" y="32"/>
                    <a:pt x="7" y="32"/>
                  </a:cubicBezTo>
                  <a:cubicBezTo>
                    <a:pt x="7" y="32"/>
                    <a:pt x="7" y="33"/>
                    <a:pt x="7" y="33"/>
                  </a:cubicBezTo>
                  <a:cubicBezTo>
                    <a:pt x="8" y="33"/>
                    <a:pt x="8" y="33"/>
                    <a:pt x="8" y="33"/>
                  </a:cubicBezTo>
                  <a:cubicBezTo>
                    <a:pt x="8" y="33"/>
                    <a:pt x="8" y="33"/>
                    <a:pt x="8" y="33"/>
                  </a:cubicBezTo>
                  <a:cubicBezTo>
                    <a:pt x="8" y="32"/>
                    <a:pt x="8" y="32"/>
                    <a:pt x="8" y="32"/>
                  </a:cubicBezTo>
                  <a:cubicBezTo>
                    <a:pt x="8" y="31"/>
                    <a:pt x="9" y="31"/>
                    <a:pt x="9" y="31"/>
                  </a:cubicBezTo>
                  <a:cubicBezTo>
                    <a:pt x="10" y="31"/>
                    <a:pt x="9" y="30"/>
                    <a:pt x="10" y="30"/>
                  </a:cubicBezTo>
                  <a:cubicBezTo>
                    <a:pt x="10" y="29"/>
                    <a:pt x="10" y="29"/>
                    <a:pt x="10" y="29"/>
                  </a:cubicBezTo>
                  <a:cubicBezTo>
                    <a:pt x="10" y="29"/>
                    <a:pt x="11" y="28"/>
                    <a:pt x="11" y="28"/>
                  </a:cubicBezTo>
                  <a:cubicBezTo>
                    <a:pt x="11" y="28"/>
                    <a:pt x="12" y="28"/>
                    <a:pt x="12" y="28"/>
                  </a:cubicBezTo>
                  <a:cubicBezTo>
                    <a:pt x="12" y="28"/>
                    <a:pt x="12" y="28"/>
                    <a:pt x="13" y="28"/>
                  </a:cubicBezTo>
                  <a:cubicBezTo>
                    <a:pt x="13" y="28"/>
                    <a:pt x="13" y="27"/>
                    <a:pt x="13" y="28"/>
                  </a:cubicBezTo>
                  <a:cubicBezTo>
                    <a:pt x="14" y="28"/>
                    <a:pt x="14" y="28"/>
                    <a:pt x="14" y="28"/>
                  </a:cubicBezTo>
                  <a:cubicBezTo>
                    <a:pt x="14" y="28"/>
                    <a:pt x="14" y="29"/>
                    <a:pt x="15" y="29"/>
                  </a:cubicBezTo>
                  <a:cubicBezTo>
                    <a:pt x="15" y="29"/>
                    <a:pt x="15" y="29"/>
                    <a:pt x="16" y="29"/>
                  </a:cubicBezTo>
                  <a:cubicBezTo>
                    <a:pt x="16" y="29"/>
                    <a:pt x="16" y="30"/>
                    <a:pt x="16" y="30"/>
                  </a:cubicBezTo>
                  <a:cubicBezTo>
                    <a:pt x="17" y="30"/>
                    <a:pt x="17" y="30"/>
                    <a:pt x="18" y="30"/>
                  </a:cubicBezTo>
                  <a:cubicBezTo>
                    <a:pt x="18" y="30"/>
                    <a:pt x="18" y="29"/>
                    <a:pt x="19" y="29"/>
                  </a:cubicBezTo>
                  <a:cubicBezTo>
                    <a:pt x="19" y="29"/>
                    <a:pt x="19" y="29"/>
                    <a:pt x="20" y="29"/>
                  </a:cubicBezTo>
                  <a:cubicBezTo>
                    <a:pt x="20" y="29"/>
                    <a:pt x="20" y="30"/>
                    <a:pt x="21" y="30"/>
                  </a:cubicBezTo>
                  <a:cubicBezTo>
                    <a:pt x="21" y="30"/>
                    <a:pt x="21" y="30"/>
                    <a:pt x="22" y="31"/>
                  </a:cubicBezTo>
                  <a:cubicBezTo>
                    <a:pt x="22" y="31"/>
                    <a:pt x="22" y="31"/>
                    <a:pt x="23" y="31"/>
                  </a:cubicBezTo>
                  <a:cubicBezTo>
                    <a:pt x="23" y="31"/>
                    <a:pt x="23" y="31"/>
                    <a:pt x="24" y="30"/>
                  </a:cubicBezTo>
                  <a:cubicBezTo>
                    <a:pt x="24" y="30"/>
                    <a:pt x="24" y="30"/>
                    <a:pt x="25" y="30"/>
                  </a:cubicBezTo>
                  <a:cubicBezTo>
                    <a:pt x="25" y="29"/>
                    <a:pt x="25" y="29"/>
                    <a:pt x="26" y="29"/>
                  </a:cubicBezTo>
                  <a:cubicBezTo>
                    <a:pt x="26" y="29"/>
                    <a:pt x="27" y="29"/>
                    <a:pt x="27" y="29"/>
                  </a:cubicBezTo>
                  <a:cubicBezTo>
                    <a:pt x="27" y="29"/>
                    <a:pt x="28" y="29"/>
                    <a:pt x="28" y="2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0" name="Freeform 244"/>
            <p:cNvSpPr>
              <a:spLocks/>
            </p:cNvSpPr>
            <p:nvPr/>
          </p:nvSpPr>
          <p:spPr bwMode="auto">
            <a:xfrm>
              <a:off x="4992689" y="3151189"/>
              <a:ext cx="42863" cy="65088"/>
            </a:xfrm>
            <a:custGeom>
              <a:avLst/>
              <a:gdLst>
                <a:gd name="T0" fmla="*/ 3 w 4"/>
                <a:gd name="T1" fmla="*/ 1 h 6"/>
                <a:gd name="T2" fmla="*/ 3 w 4"/>
                <a:gd name="T3" fmla="*/ 0 h 6"/>
                <a:gd name="T4" fmla="*/ 2 w 4"/>
                <a:gd name="T5" fmla="*/ 1 h 6"/>
                <a:gd name="T6" fmla="*/ 2 w 4"/>
                <a:gd name="T7" fmla="*/ 1 h 6"/>
                <a:gd name="T8" fmla="*/ 1 w 4"/>
                <a:gd name="T9" fmla="*/ 2 h 6"/>
                <a:gd name="T10" fmla="*/ 0 w 4"/>
                <a:gd name="T11" fmla="*/ 1 h 6"/>
                <a:gd name="T12" fmla="*/ 0 w 4"/>
                <a:gd name="T13" fmla="*/ 2 h 6"/>
                <a:gd name="T14" fmla="*/ 0 w 4"/>
                <a:gd name="T15" fmla="*/ 2 h 6"/>
                <a:gd name="T16" fmla="*/ 0 w 4"/>
                <a:gd name="T17" fmla="*/ 3 h 6"/>
                <a:gd name="T18" fmla="*/ 0 w 4"/>
                <a:gd name="T19" fmla="*/ 4 h 6"/>
                <a:gd name="T20" fmla="*/ 0 w 4"/>
                <a:gd name="T21" fmla="*/ 4 h 6"/>
                <a:gd name="T22" fmla="*/ 0 w 4"/>
                <a:gd name="T23" fmla="*/ 4 h 6"/>
                <a:gd name="T24" fmla="*/ 1 w 4"/>
                <a:gd name="T25" fmla="*/ 5 h 6"/>
                <a:gd name="T26" fmla="*/ 1 w 4"/>
                <a:gd name="T27" fmla="*/ 6 h 6"/>
                <a:gd name="T28" fmla="*/ 2 w 4"/>
                <a:gd name="T29" fmla="*/ 6 h 6"/>
                <a:gd name="T30" fmla="*/ 2 w 4"/>
                <a:gd name="T31" fmla="*/ 6 h 6"/>
                <a:gd name="T32" fmla="*/ 3 w 4"/>
                <a:gd name="T33" fmla="*/ 5 h 6"/>
                <a:gd name="T34" fmla="*/ 3 w 4"/>
                <a:gd name="T35" fmla="*/ 4 h 6"/>
                <a:gd name="T36" fmla="*/ 3 w 4"/>
                <a:gd name="T37" fmla="*/ 3 h 6"/>
                <a:gd name="T38" fmla="*/ 4 w 4"/>
                <a:gd name="T39" fmla="*/ 2 h 6"/>
                <a:gd name="T40" fmla="*/ 4 w 4"/>
                <a:gd name="T41" fmla="*/ 2 h 6"/>
                <a:gd name="T42" fmla="*/ 3 w 4"/>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3" y="1"/>
                  </a:moveTo>
                  <a:cubicBezTo>
                    <a:pt x="3" y="0"/>
                    <a:pt x="3" y="0"/>
                    <a:pt x="3" y="0"/>
                  </a:cubicBezTo>
                  <a:cubicBezTo>
                    <a:pt x="3" y="0"/>
                    <a:pt x="3" y="0"/>
                    <a:pt x="2" y="1"/>
                  </a:cubicBezTo>
                  <a:cubicBezTo>
                    <a:pt x="2" y="1"/>
                    <a:pt x="2" y="1"/>
                    <a:pt x="2" y="1"/>
                  </a:cubicBezTo>
                  <a:cubicBezTo>
                    <a:pt x="2" y="1"/>
                    <a:pt x="1" y="2"/>
                    <a:pt x="1" y="2"/>
                  </a:cubicBezTo>
                  <a:cubicBezTo>
                    <a:pt x="1" y="2"/>
                    <a:pt x="1"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0" y="4"/>
                    <a:pt x="0" y="4"/>
                  </a:cubicBezTo>
                  <a:cubicBezTo>
                    <a:pt x="1" y="4"/>
                    <a:pt x="1" y="4"/>
                    <a:pt x="1" y="5"/>
                  </a:cubicBezTo>
                  <a:cubicBezTo>
                    <a:pt x="1" y="5"/>
                    <a:pt x="1" y="5"/>
                    <a:pt x="1" y="6"/>
                  </a:cubicBezTo>
                  <a:cubicBezTo>
                    <a:pt x="1" y="6"/>
                    <a:pt x="1" y="6"/>
                    <a:pt x="2" y="6"/>
                  </a:cubicBezTo>
                  <a:cubicBezTo>
                    <a:pt x="2" y="6"/>
                    <a:pt x="2" y="6"/>
                    <a:pt x="2" y="6"/>
                  </a:cubicBezTo>
                  <a:cubicBezTo>
                    <a:pt x="3" y="6"/>
                    <a:pt x="3" y="6"/>
                    <a:pt x="3" y="5"/>
                  </a:cubicBezTo>
                  <a:cubicBezTo>
                    <a:pt x="3" y="5"/>
                    <a:pt x="3" y="5"/>
                    <a:pt x="3" y="4"/>
                  </a:cubicBezTo>
                  <a:cubicBezTo>
                    <a:pt x="3" y="4"/>
                    <a:pt x="3" y="4"/>
                    <a:pt x="3" y="3"/>
                  </a:cubicBezTo>
                  <a:cubicBezTo>
                    <a:pt x="4" y="3"/>
                    <a:pt x="4" y="3"/>
                    <a:pt x="4" y="2"/>
                  </a:cubicBezTo>
                  <a:cubicBezTo>
                    <a:pt x="4" y="2"/>
                    <a:pt x="4" y="2"/>
                    <a:pt x="4" y="2"/>
                  </a:cubicBezTo>
                  <a:cubicBezTo>
                    <a:pt x="3"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1" name="Freeform 245"/>
            <p:cNvSpPr>
              <a:spLocks/>
            </p:cNvSpPr>
            <p:nvPr/>
          </p:nvSpPr>
          <p:spPr bwMode="auto">
            <a:xfrm>
              <a:off x="5003801" y="3216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2" name="Freeform 246"/>
            <p:cNvSpPr>
              <a:spLocks/>
            </p:cNvSpPr>
            <p:nvPr/>
          </p:nvSpPr>
          <p:spPr bwMode="auto">
            <a:xfrm>
              <a:off x="4787901" y="3335339"/>
              <a:ext cx="323850" cy="312738"/>
            </a:xfrm>
            <a:custGeom>
              <a:avLst/>
              <a:gdLst>
                <a:gd name="T0" fmla="*/ 29 w 30"/>
                <a:gd name="T1" fmla="*/ 5 h 29"/>
                <a:gd name="T2" fmla="*/ 28 w 30"/>
                <a:gd name="T3" fmla="*/ 4 h 29"/>
                <a:gd name="T4" fmla="*/ 27 w 30"/>
                <a:gd name="T5" fmla="*/ 3 h 29"/>
                <a:gd name="T6" fmla="*/ 24 w 30"/>
                <a:gd name="T7" fmla="*/ 2 h 29"/>
                <a:gd name="T8" fmla="*/ 23 w 30"/>
                <a:gd name="T9" fmla="*/ 2 h 29"/>
                <a:gd name="T10" fmla="*/ 23 w 30"/>
                <a:gd name="T11" fmla="*/ 1 h 29"/>
                <a:gd name="T12" fmla="*/ 22 w 30"/>
                <a:gd name="T13" fmla="*/ 0 h 29"/>
                <a:gd name="T14" fmla="*/ 21 w 30"/>
                <a:gd name="T15" fmla="*/ 0 h 29"/>
                <a:gd name="T16" fmla="*/ 18 w 30"/>
                <a:gd name="T17" fmla="*/ 1 h 29"/>
                <a:gd name="T18" fmla="*/ 16 w 30"/>
                <a:gd name="T19" fmla="*/ 3 h 29"/>
                <a:gd name="T20" fmla="*/ 17 w 30"/>
                <a:gd name="T21" fmla="*/ 5 h 29"/>
                <a:gd name="T22" fmla="*/ 17 w 30"/>
                <a:gd name="T23" fmla="*/ 7 h 29"/>
                <a:gd name="T24" fmla="*/ 17 w 30"/>
                <a:gd name="T25" fmla="*/ 11 h 29"/>
                <a:gd name="T26" fmla="*/ 18 w 30"/>
                <a:gd name="T27" fmla="*/ 13 h 29"/>
                <a:gd name="T28" fmla="*/ 16 w 30"/>
                <a:gd name="T29" fmla="*/ 14 h 29"/>
                <a:gd name="T30" fmla="*/ 14 w 30"/>
                <a:gd name="T31" fmla="*/ 11 h 29"/>
                <a:gd name="T32" fmla="*/ 13 w 30"/>
                <a:gd name="T33" fmla="*/ 10 h 29"/>
                <a:gd name="T34" fmla="*/ 11 w 30"/>
                <a:gd name="T35" fmla="*/ 11 h 29"/>
                <a:gd name="T36" fmla="*/ 9 w 30"/>
                <a:gd name="T37" fmla="*/ 10 h 29"/>
                <a:gd name="T38" fmla="*/ 8 w 30"/>
                <a:gd name="T39" fmla="*/ 9 h 29"/>
                <a:gd name="T40" fmla="*/ 6 w 30"/>
                <a:gd name="T41" fmla="*/ 9 h 29"/>
                <a:gd name="T42" fmla="*/ 5 w 30"/>
                <a:gd name="T43" fmla="*/ 8 h 29"/>
                <a:gd name="T44" fmla="*/ 5 w 30"/>
                <a:gd name="T45" fmla="*/ 11 h 29"/>
                <a:gd name="T46" fmla="*/ 5 w 30"/>
                <a:gd name="T47" fmla="*/ 14 h 29"/>
                <a:gd name="T48" fmla="*/ 3 w 30"/>
                <a:gd name="T49" fmla="*/ 14 h 29"/>
                <a:gd name="T50" fmla="*/ 0 w 30"/>
                <a:gd name="T51" fmla="*/ 14 h 29"/>
                <a:gd name="T52" fmla="*/ 0 w 30"/>
                <a:gd name="T53" fmla="*/ 15 h 29"/>
                <a:gd name="T54" fmla="*/ 0 w 30"/>
                <a:gd name="T55" fmla="*/ 20 h 29"/>
                <a:gd name="T56" fmla="*/ 3 w 30"/>
                <a:gd name="T57" fmla="*/ 27 h 29"/>
                <a:gd name="T58" fmla="*/ 4 w 30"/>
                <a:gd name="T59" fmla="*/ 27 h 29"/>
                <a:gd name="T60" fmla="*/ 6 w 30"/>
                <a:gd name="T61" fmla="*/ 27 h 29"/>
                <a:gd name="T62" fmla="*/ 8 w 30"/>
                <a:gd name="T63" fmla="*/ 28 h 29"/>
                <a:gd name="T64" fmla="*/ 10 w 30"/>
                <a:gd name="T65" fmla="*/ 28 h 29"/>
                <a:gd name="T66" fmla="*/ 11 w 30"/>
                <a:gd name="T67" fmla="*/ 29 h 29"/>
                <a:gd name="T68" fmla="*/ 12 w 30"/>
                <a:gd name="T69" fmla="*/ 29 h 29"/>
                <a:gd name="T70" fmla="*/ 13 w 30"/>
                <a:gd name="T71" fmla="*/ 27 h 29"/>
                <a:gd name="T72" fmla="*/ 15 w 30"/>
                <a:gd name="T73" fmla="*/ 26 h 29"/>
                <a:gd name="T74" fmla="*/ 16 w 30"/>
                <a:gd name="T75" fmla="*/ 25 h 29"/>
                <a:gd name="T76" fmla="*/ 17 w 30"/>
                <a:gd name="T77" fmla="*/ 23 h 29"/>
                <a:gd name="T78" fmla="*/ 18 w 30"/>
                <a:gd name="T79" fmla="*/ 22 h 29"/>
                <a:gd name="T80" fmla="*/ 20 w 30"/>
                <a:gd name="T81" fmla="*/ 22 h 29"/>
                <a:gd name="T82" fmla="*/ 21 w 30"/>
                <a:gd name="T83" fmla="*/ 22 h 29"/>
                <a:gd name="T84" fmla="*/ 20 w 30"/>
                <a:gd name="T85" fmla="*/ 21 h 29"/>
                <a:gd name="T86" fmla="*/ 21 w 30"/>
                <a:gd name="T87" fmla="*/ 19 h 29"/>
                <a:gd name="T88" fmla="*/ 23 w 30"/>
                <a:gd name="T89" fmla="*/ 19 h 29"/>
                <a:gd name="T90" fmla="*/ 25 w 30"/>
                <a:gd name="T91" fmla="*/ 18 h 29"/>
                <a:gd name="T92" fmla="*/ 27 w 30"/>
                <a:gd name="T93" fmla="*/ 18 h 29"/>
                <a:gd name="T94" fmla="*/ 28 w 30"/>
                <a:gd name="T95" fmla="*/ 17 h 29"/>
                <a:gd name="T96" fmla="*/ 27 w 30"/>
                <a:gd name="T97" fmla="*/ 15 h 29"/>
                <a:gd name="T98" fmla="*/ 28 w 30"/>
                <a:gd name="T99" fmla="*/ 14 h 29"/>
                <a:gd name="T100" fmla="*/ 29 w 30"/>
                <a:gd name="T101" fmla="*/ 13 h 29"/>
                <a:gd name="T102" fmla="*/ 29 w 30"/>
                <a:gd name="T103" fmla="*/ 11 h 29"/>
                <a:gd name="T104" fmla="*/ 28 w 30"/>
                <a:gd name="T105" fmla="*/ 10 h 29"/>
                <a:gd name="T106" fmla="*/ 29 w 30"/>
                <a:gd name="T107" fmla="*/ 8 h 29"/>
                <a:gd name="T108" fmla="*/ 29 w 30"/>
                <a:gd name="T10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29">
                  <a:moveTo>
                    <a:pt x="29" y="6"/>
                  </a:moveTo>
                  <a:cubicBezTo>
                    <a:pt x="29" y="6"/>
                    <a:pt x="29" y="6"/>
                    <a:pt x="29" y="5"/>
                  </a:cubicBezTo>
                  <a:cubicBezTo>
                    <a:pt x="29" y="5"/>
                    <a:pt x="29" y="5"/>
                    <a:pt x="28" y="4"/>
                  </a:cubicBezTo>
                  <a:cubicBezTo>
                    <a:pt x="28" y="4"/>
                    <a:pt x="28" y="4"/>
                    <a:pt x="28" y="4"/>
                  </a:cubicBezTo>
                  <a:cubicBezTo>
                    <a:pt x="28" y="4"/>
                    <a:pt x="28" y="4"/>
                    <a:pt x="28" y="4"/>
                  </a:cubicBezTo>
                  <a:cubicBezTo>
                    <a:pt x="28" y="3"/>
                    <a:pt x="28" y="3"/>
                    <a:pt x="27" y="3"/>
                  </a:cubicBezTo>
                  <a:cubicBezTo>
                    <a:pt x="27" y="3"/>
                    <a:pt x="26" y="3"/>
                    <a:pt x="26" y="2"/>
                  </a:cubicBezTo>
                  <a:cubicBezTo>
                    <a:pt x="25" y="2"/>
                    <a:pt x="25" y="2"/>
                    <a:pt x="24" y="2"/>
                  </a:cubicBezTo>
                  <a:cubicBezTo>
                    <a:pt x="24" y="1"/>
                    <a:pt x="24" y="1"/>
                    <a:pt x="24" y="1"/>
                  </a:cubicBezTo>
                  <a:cubicBezTo>
                    <a:pt x="24" y="2"/>
                    <a:pt x="24" y="2"/>
                    <a:pt x="23" y="2"/>
                  </a:cubicBezTo>
                  <a:cubicBezTo>
                    <a:pt x="23" y="2"/>
                    <a:pt x="23" y="2"/>
                    <a:pt x="23" y="2"/>
                  </a:cubicBezTo>
                  <a:cubicBezTo>
                    <a:pt x="23" y="2"/>
                    <a:pt x="23" y="1"/>
                    <a:pt x="23" y="1"/>
                  </a:cubicBezTo>
                  <a:cubicBezTo>
                    <a:pt x="23" y="1"/>
                    <a:pt x="22" y="1"/>
                    <a:pt x="22" y="0"/>
                  </a:cubicBezTo>
                  <a:cubicBezTo>
                    <a:pt x="22" y="0"/>
                    <a:pt x="22" y="0"/>
                    <a:pt x="22" y="0"/>
                  </a:cubicBezTo>
                  <a:cubicBezTo>
                    <a:pt x="22" y="0"/>
                    <a:pt x="22" y="0"/>
                    <a:pt x="21" y="0"/>
                  </a:cubicBezTo>
                  <a:cubicBezTo>
                    <a:pt x="21" y="0"/>
                    <a:pt x="21" y="0"/>
                    <a:pt x="21" y="0"/>
                  </a:cubicBezTo>
                  <a:cubicBezTo>
                    <a:pt x="20" y="1"/>
                    <a:pt x="20" y="0"/>
                    <a:pt x="19" y="0"/>
                  </a:cubicBezTo>
                  <a:cubicBezTo>
                    <a:pt x="19" y="1"/>
                    <a:pt x="19" y="1"/>
                    <a:pt x="18" y="1"/>
                  </a:cubicBezTo>
                  <a:cubicBezTo>
                    <a:pt x="18" y="2"/>
                    <a:pt x="18" y="2"/>
                    <a:pt x="17" y="2"/>
                  </a:cubicBezTo>
                  <a:cubicBezTo>
                    <a:pt x="17" y="3"/>
                    <a:pt x="17" y="3"/>
                    <a:pt x="16" y="3"/>
                  </a:cubicBezTo>
                  <a:cubicBezTo>
                    <a:pt x="16" y="4"/>
                    <a:pt x="16" y="4"/>
                    <a:pt x="16" y="4"/>
                  </a:cubicBezTo>
                  <a:cubicBezTo>
                    <a:pt x="16" y="5"/>
                    <a:pt x="17" y="4"/>
                    <a:pt x="17" y="5"/>
                  </a:cubicBezTo>
                  <a:cubicBezTo>
                    <a:pt x="17" y="5"/>
                    <a:pt x="17" y="5"/>
                    <a:pt x="17" y="6"/>
                  </a:cubicBezTo>
                  <a:cubicBezTo>
                    <a:pt x="17" y="6"/>
                    <a:pt x="17" y="6"/>
                    <a:pt x="17" y="7"/>
                  </a:cubicBezTo>
                  <a:cubicBezTo>
                    <a:pt x="17" y="8"/>
                    <a:pt x="16" y="8"/>
                    <a:pt x="16" y="8"/>
                  </a:cubicBezTo>
                  <a:cubicBezTo>
                    <a:pt x="16" y="9"/>
                    <a:pt x="16" y="10"/>
                    <a:pt x="17" y="11"/>
                  </a:cubicBezTo>
                  <a:cubicBezTo>
                    <a:pt x="17" y="11"/>
                    <a:pt x="17" y="11"/>
                    <a:pt x="18" y="11"/>
                  </a:cubicBezTo>
                  <a:cubicBezTo>
                    <a:pt x="19" y="11"/>
                    <a:pt x="18" y="12"/>
                    <a:pt x="18" y="13"/>
                  </a:cubicBezTo>
                  <a:cubicBezTo>
                    <a:pt x="18" y="13"/>
                    <a:pt x="18" y="14"/>
                    <a:pt x="18" y="14"/>
                  </a:cubicBezTo>
                  <a:cubicBezTo>
                    <a:pt x="17" y="14"/>
                    <a:pt x="17" y="14"/>
                    <a:pt x="16" y="14"/>
                  </a:cubicBezTo>
                  <a:cubicBezTo>
                    <a:pt x="16" y="13"/>
                    <a:pt x="16" y="13"/>
                    <a:pt x="15" y="12"/>
                  </a:cubicBezTo>
                  <a:cubicBezTo>
                    <a:pt x="15" y="12"/>
                    <a:pt x="14" y="12"/>
                    <a:pt x="14" y="11"/>
                  </a:cubicBezTo>
                  <a:cubicBezTo>
                    <a:pt x="14" y="11"/>
                    <a:pt x="14" y="11"/>
                    <a:pt x="13" y="10"/>
                  </a:cubicBezTo>
                  <a:cubicBezTo>
                    <a:pt x="13" y="10"/>
                    <a:pt x="13" y="10"/>
                    <a:pt x="13" y="10"/>
                  </a:cubicBezTo>
                  <a:cubicBezTo>
                    <a:pt x="12" y="10"/>
                    <a:pt x="13" y="11"/>
                    <a:pt x="12" y="11"/>
                  </a:cubicBezTo>
                  <a:cubicBezTo>
                    <a:pt x="12" y="11"/>
                    <a:pt x="12" y="11"/>
                    <a:pt x="11" y="11"/>
                  </a:cubicBezTo>
                  <a:cubicBezTo>
                    <a:pt x="11" y="11"/>
                    <a:pt x="11" y="10"/>
                    <a:pt x="10" y="10"/>
                  </a:cubicBezTo>
                  <a:cubicBezTo>
                    <a:pt x="10" y="10"/>
                    <a:pt x="9" y="11"/>
                    <a:pt x="9" y="10"/>
                  </a:cubicBezTo>
                  <a:cubicBezTo>
                    <a:pt x="8" y="10"/>
                    <a:pt x="9" y="9"/>
                    <a:pt x="8" y="9"/>
                  </a:cubicBezTo>
                  <a:cubicBezTo>
                    <a:pt x="8" y="9"/>
                    <a:pt x="8" y="9"/>
                    <a:pt x="8" y="9"/>
                  </a:cubicBezTo>
                  <a:cubicBezTo>
                    <a:pt x="7" y="9"/>
                    <a:pt x="7" y="9"/>
                    <a:pt x="7" y="9"/>
                  </a:cubicBezTo>
                  <a:cubicBezTo>
                    <a:pt x="6" y="9"/>
                    <a:pt x="6" y="9"/>
                    <a:pt x="6" y="9"/>
                  </a:cubicBezTo>
                  <a:cubicBezTo>
                    <a:pt x="6" y="8"/>
                    <a:pt x="6" y="8"/>
                    <a:pt x="6" y="8"/>
                  </a:cubicBezTo>
                  <a:cubicBezTo>
                    <a:pt x="5" y="8"/>
                    <a:pt x="5" y="8"/>
                    <a:pt x="5" y="8"/>
                  </a:cubicBezTo>
                  <a:cubicBezTo>
                    <a:pt x="5" y="9"/>
                    <a:pt x="5" y="9"/>
                    <a:pt x="5" y="10"/>
                  </a:cubicBezTo>
                  <a:cubicBezTo>
                    <a:pt x="5" y="10"/>
                    <a:pt x="5" y="10"/>
                    <a:pt x="5" y="11"/>
                  </a:cubicBezTo>
                  <a:cubicBezTo>
                    <a:pt x="5" y="12"/>
                    <a:pt x="5" y="12"/>
                    <a:pt x="5" y="13"/>
                  </a:cubicBezTo>
                  <a:cubicBezTo>
                    <a:pt x="5" y="13"/>
                    <a:pt x="6" y="14"/>
                    <a:pt x="5" y="14"/>
                  </a:cubicBezTo>
                  <a:cubicBezTo>
                    <a:pt x="5" y="14"/>
                    <a:pt x="4" y="14"/>
                    <a:pt x="4" y="14"/>
                  </a:cubicBezTo>
                  <a:cubicBezTo>
                    <a:pt x="3" y="14"/>
                    <a:pt x="3" y="14"/>
                    <a:pt x="3" y="14"/>
                  </a:cubicBezTo>
                  <a:cubicBezTo>
                    <a:pt x="2" y="14"/>
                    <a:pt x="2" y="14"/>
                    <a:pt x="1" y="14"/>
                  </a:cubicBezTo>
                  <a:cubicBezTo>
                    <a:pt x="1" y="14"/>
                    <a:pt x="0" y="14"/>
                    <a:pt x="0" y="14"/>
                  </a:cubicBezTo>
                  <a:cubicBezTo>
                    <a:pt x="0" y="14"/>
                    <a:pt x="0" y="14"/>
                    <a:pt x="0" y="15"/>
                  </a:cubicBezTo>
                  <a:cubicBezTo>
                    <a:pt x="0" y="15"/>
                    <a:pt x="0" y="15"/>
                    <a:pt x="0" y="15"/>
                  </a:cubicBezTo>
                  <a:cubicBezTo>
                    <a:pt x="0" y="16"/>
                    <a:pt x="0" y="17"/>
                    <a:pt x="0" y="17"/>
                  </a:cubicBezTo>
                  <a:cubicBezTo>
                    <a:pt x="0" y="18"/>
                    <a:pt x="0" y="19"/>
                    <a:pt x="0" y="20"/>
                  </a:cubicBezTo>
                  <a:cubicBezTo>
                    <a:pt x="0" y="21"/>
                    <a:pt x="0" y="22"/>
                    <a:pt x="0" y="23"/>
                  </a:cubicBezTo>
                  <a:cubicBezTo>
                    <a:pt x="3" y="27"/>
                    <a:pt x="3" y="27"/>
                    <a:pt x="3" y="27"/>
                  </a:cubicBezTo>
                  <a:cubicBezTo>
                    <a:pt x="3" y="27"/>
                    <a:pt x="3" y="27"/>
                    <a:pt x="3" y="27"/>
                  </a:cubicBezTo>
                  <a:cubicBezTo>
                    <a:pt x="3" y="27"/>
                    <a:pt x="3" y="27"/>
                    <a:pt x="4" y="27"/>
                  </a:cubicBezTo>
                  <a:cubicBezTo>
                    <a:pt x="4" y="27"/>
                    <a:pt x="4" y="27"/>
                    <a:pt x="5" y="27"/>
                  </a:cubicBezTo>
                  <a:cubicBezTo>
                    <a:pt x="5" y="27"/>
                    <a:pt x="6" y="27"/>
                    <a:pt x="6" y="27"/>
                  </a:cubicBezTo>
                  <a:cubicBezTo>
                    <a:pt x="7" y="27"/>
                    <a:pt x="7" y="28"/>
                    <a:pt x="7" y="28"/>
                  </a:cubicBezTo>
                  <a:cubicBezTo>
                    <a:pt x="8" y="28"/>
                    <a:pt x="8" y="28"/>
                    <a:pt x="8" y="28"/>
                  </a:cubicBezTo>
                  <a:cubicBezTo>
                    <a:pt x="8" y="28"/>
                    <a:pt x="9" y="28"/>
                    <a:pt x="9" y="28"/>
                  </a:cubicBezTo>
                  <a:cubicBezTo>
                    <a:pt x="9" y="28"/>
                    <a:pt x="9" y="28"/>
                    <a:pt x="10" y="28"/>
                  </a:cubicBezTo>
                  <a:cubicBezTo>
                    <a:pt x="10" y="29"/>
                    <a:pt x="10" y="29"/>
                    <a:pt x="10" y="29"/>
                  </a:cubicBezTo>
                  <a:cubicBezTo>
                    <a:pt x="11" y="29"/>
                    <a:pt x="11" y="29"/>
                    <a:pt x="11" y="29"/>
                  </a:cubicBezTo>
                  <a:cubicBezTo>
                    <a:pt x="11" y="29"/>
                    <a:pt x="11" y="29"/>
                    <a:pt x="12" y="29"/>
                  </a:cubicBezTo>
                  <a:cubicBezTo>
                    <a:pt x="12" y="29"/>
                    <a:pt x="12" y="29"/>
                    <a:pt x="12" y="29"/>
                  </a:cubicBezTo>
                  <a:cubicBezTo>
                    <a:pt x="13" y="29"/>
                    <a:pt x="12" y="28"/>
                    <a:pt x="12" y="28"/>
                  </a:cubicBezTo>
                  <a:cubicBezTo>
                    <a:pt x="13" y="28"/>
                    <a:pt x="13" y="28"/>
                    <a:pt x="13" y="27"/>
                  </a:cubicBezTo>
                  <a:cubicBezTo>
                    <a:pt x="14" y="27"/>
                    <a:pt x="14" y="27"/>
                    <a:pt x="14" y="26"/>
                  </a:cubicBezTo>
                  <a:cubicBezTo>
                    <a:pt x="14" y="26"/>
                    <a:pt x="14" y="26"/>
                    <a:pt x="15" y="26"/>
                  </a:cubicBezTo>
                  <a:cubicBezTo>
                    <a:pt x="15" y="25"/>
                    <a:pt x="15" y="25"/>
                    <a:pt x="16" y="25"/>
                  </a:cubicBezTo>
                  <a:cubicBezTo>
                    <a:pt x="16" y="25"/>
                    <a:pt x="16" y="25"/>
                    <a:pt x="16" y="25"/>
                  </a:cubicBezTo>
                  <a:cubicBezTo>
                    <a:pt x="16" y="25"/>
                    <a:pt x="16" y="24"/>
                    <a:pt x="16" y="24"/>
                  </a:cubicBezTo>
                  <a:cubicBezTo>
                    <a:pt x="16" y="24"/>
                    <a:pt x="16" y="23"/>
                    <a:pt x="17" y="23"/>
                  </a:cubicBezTo>
                  <a:cubicBezTo>
                    <a:pt x="17" y="23"/>
                    <a:pt x="17" y="22"/>
                    <a:pt x="18" y="22"/>
                  </a:cubicBezTo>
                  <a:cubicBezTo>
                    <a:pt x="18" y="22"/>
                    <a:pt x="18" y="22"/>
                    <a:pt x="18" y="22"/>
                  </a:cubicBezTo>
                  <a:cubicBezTo>
                    <a:pt x="19" y="22"/>
                    <a:pt x="19" y="22"/>
                    <a:pt x="19" y="22"/>
                  </a:cubicBezTo>
                  <a:cubicBezTo>
                    <a:pt x="19" y="22"/>
                    <a:pt x="20" y="22"/>
                    <a:pt x="20" y="22"/>
                  </a:cubicBezTo>
                  <a:cubicBezTo>
                    <a:pt x="20" y="22"/>
                    <a:pt x="20" y="22"/>
                    <a:pt x="21" y="22"/>
                  </a:cubicBezTo>
                  <a:cubicBezTo>
                    <a:pt x="21" y="22"/>
                    <a:pt x="21" y="22"/>
                    <a:pt x="21" y="22"/>
                  </a:cubicBezTo>
                  <a:cubicBezTo>
                    <a:pt x="21" y="21"/>
                    <a:pt x="21" y="21"/>
                    <a:pt x="21" y="21"/>
                  </a:cubicBezTo>
                  <a:cubicBezTo>
                    <a:pt x="21" y="21"/>
                    <a:pt x="21" y="21"/>
                    <a:pt x="20" y="21"/>
                  </a:cubicBezTo>
                  <a:cubicBezTo>
                    <a:pt x="20" y="20"/>
                    <a:pt x="20" y="20"/>
                    <a:pt x="21" y="20"/>
                  </a:cubicBezTo>
                  <a:cubicBezTo>
                    <a:pt x="21" y="20"/>
                    <a:pt x="21" y="20"/>
                    <a:pt x="21" y="19"/>
                  </a:cubicBezTo>
                  <a:cubicBezTo>
                    <a:pt x="22" y="19"/>
                    <a:pt x="22" y="19"/>
                    <a:pt x="22" y="19"/>
                  </a:cubicBezTo>
                  <a:cubicBezTo>
                    <a:pt x="23" y="19"/>
                    <a:pt x="23" y="19"/>
                    <a:pt x="23" y="19"/>
                  </a:cubicBezTo>
                  <a:cubicBezTo>
                    <a:pt x="24" y="19"/>
                    <a:pt x="24" y="19"/>
                    <a:pt x="24" y="18"/>
                  </a:cubicBezTo>
                  <a:cubicBezTo>
                    <a:pt x="25" y="18"/>
                    <a:pt x="25" y="18"/>
                    <a:pt x="25" y="18"/>
                  </a:cubicBezTo>
                  <a:cubicBezTo>
                    <a:pt x="26" y="18"/>
                    <a:pt x="26" y="18"/>
                    <a:pt x="26" y="18"/>
                  </a:cubicBezTo>
                  <a:cubicBezTo>
                    <a:pt x="27" y="18"/>
                    <a:pt x="27" y="18"/>
                    <a:pt x="27" y="18"/>
                  </a:cubicBezTo>
                  <a:cubicBezTo>
                    <a:pt x="27" y="18"/>
                    <a:pt x="27" y="17"/>
                    <a:pt x="27" y="17"/>
                  </a:cubicBezTo>
                  <a:cubicBezTo>
                    <a:pt x="28" y="17"/>
                    <a:pt x="28" y="17"/>
                    <a:pt x="28" y="17"/>
                  </a:cubicBezTo>
                  <a:cubicBezTo>
                    <a:pt x="28" y="17"/>
                    <a:pt x="27" y="17"/>
                    <a:pt x="27" y="16"/>
                  </a:cubicBezTo>
                  <a:cubicBezTo>
                    <a:pt x="27" y="16"/>
                    <a:pt x="27" y="16"/>
                    <a:pt x="27" y="15"/>
                  </a:cubicBezTo>
                  <a:cubicBezTo>
                    <a:pt x="28" y="15"/>
                    <a:pt x="28" y="15"/>
                    <a:pt x="28" y="15"/>
                  </a:cubicBezTo>
                  <a:cubicBezTo>
                    <a:pt x="28" y="14"/>
                    <a:pt x="28" y="14"/>
                    <a:pt x="28" y="14"/>
                  </a:cubicBezTo>
                  <a:cubicBezTo>
                    <a:pt x="28" y="14"/>
                    <a:pt x="28" y="13"/>
                    <a:pt x="28" y="13"/>
                  </a:cubicBezTo>
                  <a:cubicBezTo>
                    <a:pt x="28" y="13"/>
                    <a:pt x="29" y="13"/>
                    <a:pt x="29" y="13"/>
                  </a:cubicBezTo>
                  <a:cubicBezTo>
                    <a:pt x="29" y="13"/>
                    <a:pt x="29" y="12"/>
                    <a:pt x="29" y="12"/>
                  </a:cubicBezTo>
                  <a:cubicBezTo>
                    <a:pt x="29" y="11"/>
                    <a:pt x="29" y="11"/>
                    <a:pt x="29" y="11"/>
                  </a:cubicBezTo>
                  <a:cubicBezTo>
                    <a:pt x="29" y="11"/>
                    <a:pt x="29" y="10"/>
                    <a:pt x="29" y="10"/>
                  </a:cubicBezTo>
                  <a:cubicBezTo>
                    <a:pt x="29" y="10"/>
                    <a:pt x="28" y="10"/>
                    <a:pt x="28" y="10"/>
                  </a:cubicBezTo>
                  <a:cubicBezTo>
                    <a:pt x="29" y="9"/>
                    <a:pt x="29" y="9"/>
                    <a:pt x="29" y="9"/>
                  </a:cubicBezTo>
                  <a:cubicBezTo>
                    <a:pt x="29" y="8"/>
                    <a:pt x="29" y="8"/>
                    <a:pt x="29" y="8"/>
                  </a:cubicBezTo>
                  <a:cubicBezTo>
                    <a:pt x="29" y="7"/>
                    <a:pt x="30" y="8"/>
                    <a:pt x="30" y="7"/>
                  </a:cubicBezTo>
                  <a:cubicBezTo>
                    <a:pt x="30" y="7"/>
                    <a:pt x="29" y="7"/>
                    <a:pt x="29"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3" name="Freeform 247"/>
            <p:cNvSpPr>
              <a:spLocks/>
            </p:cNvSpPr>
            <p:nvPr/>
          </p:nvSpPr>
          <p:spPr bwMode="auto">
            <a:xfrm>
              <a:off x="5024439" y="37893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4" name="Freeform 248"/>
            <p:cNvSpPr>
              <a:spLocks/>
            </p:cNvSpPr>
            <p:nvPr/>
          </p:nvSpPr>
          <p:spPr bwMode="auto">
            <a:xfrm>
              <a:off x="4625976" y="3778251"/>
              <a:ext cx="442913" cy="388938"/>
            </a:xfrm>
            <a:custGeom>
              <a:avLst/>
              <a:gdLst>
                <a:gd name="T0" fmla="*/ 38 w 41"/>
                <a:gd name="T1" fmla="*/ 10 h 36"/>
                <a:gd name="T2" fmla="*/ 39 w 41"/>
                <a:gd name="T3" fmla="*/ 7 h 36"/>
                <a:gd name="T4" fmla="*/ 38 w 41"/>
                <a:gd name="T5" fmla="*/ 5 h 36"/>
                <a:gd name="T6" fmla="*/ 37 w 41"/>
                <a:gd name="T7" fmla="*/ 2 h 36"/>
                <a:gd name="T8" fmla="*/ 36 w 41"/>
                <a:gd name="T9" fmla="*/ 1 h 36"/>
                <a:gd name="T10" fmla="*/ 33 w 41"/>
                <a:gd name="T11" fmla="*/ 0 h 36"/>
                <a:gd name="T12" fmla="*/ 32 w 41"/>
                <a:gd name="T13" fmla="*/ 1 h 36"/>
                <a:gd name="T14" fmla="*/ 28 w 41"/>
                <a:gd name="T15" fmla="*/ 3 h 36"/>
                <a:gd name="T16" fmla="*/ 25 w 41"/>
                <a:gd name="T17" fmla="*/ 5 h 36"/>
                <a:gd name="T18" fmla="*/ 23 w 41"/>
                <a:gd name="T19" fmla="*/ 7 h 36"/>
                <a:gd name="T20" fmla="*/ 23 w 41"/>
                <a:gd name="T21" fmla="*/ 9 h 36"/>
                <a:gd name="T22" fmla="*/ 20 w 41"/>
                <a:gd name="T23" fmla="*/ 10 h 36"/>
                <a:gd name="T24" fmla="*/ 17 w 41"/>
                <a:gd name="T25" fmla="*/ 9 h 36"/>
                <a:gd name="T26" fmla="*/ 16 w 41"/>
                <a:gd name="T27" fmla="*/ 9 h 36"/>
                <a:gd name="T28" fmla="*/ 14 w 41"/>
                <a:gd name="T29" fmla="*/ 11 h 36"/>
                <a:gd name="T30" fmla="*/ 12 w 41"/>
                <a:gd name="T31" fmla="*/ 13 h 36"/>
                <a:gd name="T32" fmla="*/ 10 w 41"/>
                <a:gd name="T33" fmla="*/ 12 h 36"/>
                <a:gd name="T34" fmla="*/ 11 w 41"/>
                <a:gd name="T35" fmla="*/ 10 h 36"/>
                <a:gd name="T36" fmla="*/ 10 w 41"/>
                <a:gd name="T37" fmla="*/ 7 h 36"/>
                <a:gd name="T38" fmla="*/ 9 w 41"/>
                <a:gd name="T39" fmla="*/ 18 h 36"/>
                <a:gd name="T40" fmla="*/ 7 w 41"/>
                <a:gd name="T41" fmla="*/ 18 h 36"/>
                <a:gd name="T42" fmla="*/ 6 w 41"/>
                <a:gd name="T43" fmla="*/ 19 h 36"/>
                <a:gd name="T44" fmla="*/ 4 w 41"/>
                <a:gd name="T45" fmla="*/ 19 h 36"/>
                <a:gd name="T46" fmla="*/ 2 w 41"/>
                <a:gd name="T47" fmla="*/ 18 h 36"/>
                <a:gd name="T48" fmla="*/ 2 w 41"/>
                <a:gd name="T49" fmla="*/ 17 h 36"/>
                <a:gd name="T50" fmla="*/ 1 w 41"/>
                <a:gd name="T51" fmla="*/ 17 h 36"/>
                <a:gd name="T52" fmla="*/ 0 w 41"/>
                <a:gd name="T53" fmla="*/ 18 h 36"/>
                <a:gd name="T54" fmla="*/ 1 w 41"/>
                <a:gd name="T55" fmla="*/ 19 h 36"/>
                <a:gd name="T56" fmla="*/ 1 w 41"/>
                <a:gd name="T57" fmla="*/ 21 h 36"/>
                <a:gd name="T58" fmla="*/ 2 w 41"/>
                <a:gd name="T59" fmla="*/ 24 h 36"/>
                <a:gd name="T60" fmla="*/ 3 w 41"/>
                <a:gd name="T61" fmla="*/ 26 h 36"/>
                <a:gd name="T62" fmla="*/ 4 w 41"/>
                <a:gd name="T63" fmla="*/ 28 h 36"/>
                <a:gd name="T64" fmla="*/ 4 w 41"/>
                <a:gd name="T65" fmla="*/ 30 h 36"/>
                <a:gd name="T66" fmla="*/ 3 w 41"/>
                <a:gd name="T67" fmla="*/ 31 h 36"/>
                <a:gd name="T68" fmla="*/ 4 w 41"/>
                <a:gd name="T69" fmla="*/ 33 h 36"/>
                <a:gd name="T70" fmla="*/ 5 w 41"/>
                <a:gd name="T71" fmla="*/ 34 h 36"/>
                <a:gd name="T72" fmla="*/ 6 w 41"/>
                <a:gd name="T73" fmla="*/ 35 h 36"/>
                <a:gd name="T74" fmla="*/ 8 w 41"/>
                <a:gd name="T75" fmla="*/ 36 h 36"/>
                <a:gd name="T76" fmla="*/ 10 w 41"/>
                <a:gd name="T77" fmla="*/ 35 h 36"/>
                <a:gd name="T78" fmla="*/ 12 w 41"/>
                <a:gd name="T79" fmla="*/ 35 h 36"/>
                <a:gd name="T80" fmla="*/ 14 w 41"/>
                <a:gd name="T81" fmla="*/ 34 h 36"/>
                <a:gd name="T82" fmla="*/ 16 w 41"/>
                <a:gd name="T83" fmla="*/ 34 h 36"/>
                <a:gd name="T84" fmla="*/ 17 w 41"/>
                <a:gd name="T85" fmla="*/ 34 h 36"/>
                <a:gd name="T86" fmla="*/ 19 w 41"/>
                <a:gd name="T87" fmla="*/ 34 h 36"/>
                <a:gd name="T88" fmla="*/ 21 w 41"/>
                <a:gd name="T89" fmla="*/ 33 h 36"/>
                <a:gd name="T90" fmla="*/ 24 w 41"/>
                <a:gd name="T91" fmla="*/ 33 h 36"/>
                <a:gd name="T92" fmla="*/ 26 w 41"/>
                <a:gd name="T93" fmla="*/ 32 h 36"/>
                <a:gd name="T94" fmla="*/ 28 w 41"/>
                <a:gd name="T95" fmla="*/ 31 h 36"/>
                <a:gd name="T96" fmla="*/ 31 w 41"/>
                <a:gd name="T97" fmla="*/ 28 h 36"/>
                <a:gd name="T98" fmla="*/ 33 w 41"/>
                <a:gd name="T99" fmla="*/ 26 h 36"/>
                <a:gd name="T100" fmla="*/ 34 w 41"/>
                <a:gd name="T101" fmla="*/ 24 h 36"/>
                <a:gd name="T102" fmla="*/ 36 w 41"/>
                <a:gd name="T103" fmla="*/ 21 h 36"/>
                <a:gd name="T104" fmla="*/ 38 w 41"/>
                <a:gd name="T105" fmla="*/ 19 h 36"/>
                <a:gd name="T106" fmla="*/ 39 w 41"/>
                <a:gd name="T107" fmla="*/ 18 h 36"/>
                <a:gd name="T108" fmla="*/ 40 w 41"/>
                <a:gd name="T109" fmla="*/ 15 h 36"/>
                <a:gd name="T110" fmla="*/ 41 w 41"/>
                <a:gd name="T111" fmla="*/ 13 h 36"/>
                <a:gd name="T112" fmla="*/ 38 w 41"/>
                <a:gd name="T11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36">
                  <a:moveTo>
                    <a:pt x="38" y="11"/>
                  </a:moveTo>
                  <a:cubicBezTo>
                    <a:pt x="38" y="11"/>
                    <a:pt x="38" y="10"/>
                    <a:pt x="38" y="10"/>
                  </a:cubicBezTo>
                  <a:cubicBezTo>
                    <a:pt x="38" y="9"/>
                    <a:pt x="38" y="9"/>
                    <a:pt x="39" y="8"/>
                  </a:cubicBezTo>
                  <a:cubicBezTo>
                    <a:pt x="39" y="8"/>
                    <a:pt x="38" y="7"/>
                    <a:pt x="39" y="7"/>
                  </a:cubicBezTo>
                  <a:cubicBezTo>
                    <a:pt x="39" y="7"/>
                    <a:pt x="39" y="6"/>
                    <a:pt x="39" y="6"/>
                  </a:cubicBezTo>
                  <a:cubicBezTo>
                    <a:pt x="39" y="5"/>
                    <a:pt x="38" y="5"/>
                    <a:pt x="38" y="5"/>
                  </a:cubicBezTo>
                  <a:cubicBezTo>
                    <a:pt x="38" y="4"/>
                    <a:pt x="37" y="4"/>
                    <a:pt x="37" y="3"/>
                  </a:cubicBezTo>
                  <a:cubicBezTo>
                    <a:pt x="37" y="2"/>
                    <a:pt x="38" y="2"/>
                    <a:pt x="37" y="2"/>
                  </a:cubicBezTo>
                  <a:cubicBezTo>
                    <a:pt x="37" y="1"/>
                    <a:pt x="37" y="1"/>
                    <a:pt x="37" y="1"/>
                  </a:cubicBezTo>
                  <a:cubicBezTo>
                    <a:pt x="37" y="1"/>
                    <a:pt x="36" y="1"/>
                    <a:pt x="36" y="1"/>
                  </a:cubicBezTo>
                  <a:cubicBezTo>
                    <a:pt x="35" y="0"/>
                    <a:pt x="35" y="0"/>
                    <a:pt x="34" y="0"/>
                  </a:cubicBezTo>
                  <a:cubicBezTo>
                    <a:pt x="34" y="0"/>
                    <a:pt x="33" y="1"/>
                    <a:pt x="33" y="0"/>
                  </a:cubicBezTo>
                  <a:cubicBezTo>
                    <a:pt x="33" y="0"/>
                    <a:pt x="33" y="0"/>
                    <a:pt x="33" y="0"/>
                  </a:cubicBezTo>
                  <a:cubicBezTo>
                    <a:pt x="32" y="1"/>
                    <a:pt x="32" y="1"/>
                    <a:pt x="32" y="1"/>
                  </a:cubicBezTo>
                  <a:cubicBezTo>
                    <a:pt x="31" y="1"/>
                    <a:pt x="31" y="2"/>
                    <a:pt x="30" y="2"/>
                  </a:cubicBezTo>
                  <a:cubicBezTo>
                    <a:pt x="30" y="3"/>
                    <a:pt x="29" y="3"/>
                    <a:pt x="28" y="3"/>
                  </a:cubicBezTo>
                  <a:cubicBezTo>
                    <a:pt x="28" y="4"/>
                    <a:pt x="27" y="4"/>
                    <a:pt x="27" y="5"/>
                  </a:cubicBezTo>
                  <a:cubicBezTo>
                    <a:pt x="26" y="5"/>
                    <a:pt x="26" y="5"/>
                    <a:pt x="25" y="5"/>
                  </a:cubicBezTo>
                  <a:cubicBezTo>
                    <a:pt x="25" y="5"/>
                    <a:pt x="25" y="6"/>
                    <a:pt x="24" y="6"/>
                  </a:cubicBezTo>
                  <a:cubicBezTo>
                    <a:pt x="24" y="7"/>
                    <a:pt x="23" y="7"/>
                    <a:pt x="23" y="7"/>
                  </a:cubicBezTo>
                  <a:cubicBezTo>
                    <a:pt x="23" y="8"/>
                    <a:pt x="23" y="8"/>
                    <a:pt x="23" y="8"/>
                  </a:cubicBezTo>
                  <a:cubicBezTo>
                    <a:pt x="23" y="9"/>
                    <a:pt x="23" y="9"/>
                    <a:pt x="23" y="9"/>
                  </a:cubicBezTo>
                  <a:cubicBezTo>
                    <a:pt x="22" y="10"/>
                    <a:pt x="22" y="10"/>
                    <a:pt x="21" y="10"/>
                  </a:cubicBezTo>
                  <a:cubicBezTo>
                    <a:pt x="21" y="10"/>
                    <a:pt x="20" y="10"/>
                    <a:pt x="20" y="10"/>
                  </a:cubicBezTo>
                  <a:cubicBezTo>
                    <a:pt x="19" y="10"/>
                    <a:pt x="19" y="10"/>
                    <a:pt x="19" y="9"/>
                  </a:cubicBezTo>
                  <a:cubicBezTo>
                    <a:pt x="18" y="9"/>
                    <a:pt x="18" y="9"/>
                    <a:pt x="17" y="9"/>
                  </a:cubicBezTo>
                  <a:cubicBezTo>
                    <a:pt x="17" y="8"/>
                    <a:pt x="17" y="8"/>
                    <a:pt x="16" y="8"/>
                  </a:cubicBezTo>
                  <a:cubicBezTo>
                    <a:pt x="16" y="9"/>
                    <a:pt x="16" y="9"/>
                    <a:pt x="16" y="9"/>
                  </a:cubicBezTo>
                  <a:cubicBezTo>
                    <a:pt x="15" y="10"/>
                    <a:pt x="15" y="10"/>
                    <a:pt x="15" y="11"/>
                  </a:cubicBezTo>
                  <a:cubicBezTo>
                    <a:pt x="15" y="11"/>
                    <a:pt x="14" y="11"/>
                    <a:pt x="14" y="11"/>
                  </a:cubicBezTo>
                  <a:cubicBezTo>
                    <a:pt x="13" y="12"/>
                    <a:pt x="13" y="12"/>
                    <a:pt x="13" y="13"/>
                  </a:cubicBezTo>
                  <a:cubicBezTo>
                    <a:pt x="12" y="13"/>
                    <a:pt x="12" y="13"/>
                    <a:pt x="12" y="13"/>
                  </a:cubicBezTo>
                  <a:cubicBezTo>
                    <a:pt x="11" y="13"/>
                    <a:pt x="10" y="13"/>
                    <a:pt x="10" y="12"/>
                  </a:cubicBezTo>
                  <a:cubicBezTo>
                    <a:pt x="10" y="12"/>
                    <a:pt x="10" y="12"/>
                    <a:pt x="10" y="12"/>
                  </a:cubicBezTo>
                  <a:cubicBezTo>
                    <a:pt x="10" y="11"/>
                    <a:pt x="10" y="11"/>
                    <a:pt x="11" y="11"/>
                  </a:cubicBezTo>
                  <a:cubicBezTo>
                    <a:pt x="11" y="11"/>
                    <a:pt x="11" y="10"/>
                    <a:pt x="11" y="10"/>
                  </a:cubicBezTo>
                  <a:cubicBezTo>
                    <a:pt x="11" y="9"/>
                    <a:pt x="10" y="9"/>
                    <a:pt x="10" y="9"/>
                  </a:cubicBezTo>
                  <a:cubicBezTo>
                    <a:pt x="10" y="8"/>
                    <a:pt x="10" y="8"/>
                    <a:pt x="10" y="7"/>
                  </a:cubicBezTo>
                  <a:cubicBezTo>
                    <a:pt x="9" y="7"/>
                    <a:pt x="9" y="7"/>
                    <a:pt x="9" y="7"/>
                  </a:cubicBezTo>
                  <a:cubicBezTo>
                    <a:pt x="9" y="11"/>
                    <a:pt x="9" y="14"/>
                    <a:pt x="9" y="18"/>
                  </a:cubicBezTo>
                  <a:cubicBezTo>
                    <a:pt x="8" y="18"/>
                    <a:pt x="8" y="18"/>
                    <a:pt x="8" y="18"/>
                  </a:cubicBezTo>
                  <a:cubicBezTo>
                    <a:pt x="7" y="18"/>
                    <a:pt x="7" y="18"/>
                    <a:pt x="7" y="18"/>
                  </a:cubicBezTo>
                  <a:cubicBezTo>
                    <a:pt x="7" y="18"/>
                    <a:pt x="7" y="18"/>
                    <a:pt x="7" y="18"/>
                  </a:cubicBezTo>
                  <a:cubicBezTo>
                    <a:pt x="6" y="19"/>
                    <a:pt x="6" y="19"/>
                    <a:pt x="6" y="19"/>
                  </a:cubicBezTo>
                  <a:cubicBezTo>
                    <a:pt x="6" y="19"/>
                    <a:pt x="5" y="19"/>
                    <a:pt x="5" y="19"/>
                  </a:cubicBezTo>
                  <a:cubicBezTo>
                    <a:pt x="5" y="19"/>
                    <a:pt x="4" y="19"/>
                    <a:pt x="4" y="19"/>
                  </a:cubicBezTo>
                  <a:cubicBezTo>
                    <a:pt x="3" y="19"/>
                    <a:pt x="3" y="19"/>
                    <a:pt x="3" y="19"/>
                  </a:cubicBezTo>
                  <a:cubicBezTo>
                    <a:pt x="2" y="18"/>
                    <a:pt x="2" y="18"/>
                    <a:pt x="2" y="18"/>
                  </a:cubicBezTo>
                  <a:cubicBezTo>
                    <a:pt x="2" y="18"/>
                    <a:pt x="2" y="18"/>
                    <a:pt x="2" y="18"/>
                  </a:cubicBezTo>
                  <a:cubicBezTo>
                    <a:pt x="2" y="17"/>
                    <a:pt x="2" y="17"/>
                    <a:pt x="2" y="17"/>
                  </a:cubicBezTo>
                  <a:cubicBezTo>
                    <a:pt x="2" y="17"/>
                    <a:pt x="1" y="17"/>
                    <a:pt x="1" y="17"/>
                  </a:cubicBezTo>
                  <a:cubicBezTo>
                    <a:pt x="1" y="17"/>
                    <a:pt x="1" y="17"/>
                    <a:pt x="1" y="17"/>
                  </a:cubicBezTo>
                  <a:cubicBezTo>
                    <a:pt x="1" y="18"/>
                    <a:pt x="0" y="18"/>
                    <a:pt x="0" y="18"/>
                  </a:cubicBezTo>
                  <a:cubicBezTo>
                    <a:pt x="0" y="18"/>
                    <a:pt x="0" y="18"/>
                    <a:pt x="0" y="18"/>
                  </a:cubicBezTo>
                  <a:cubicBezTo>
                    <a:pt x="0" y="18"/>
                    <a:pt x="0" y="19"/>
                    <a:pt x="0" y="19"/>
                  </a:cubicBezTo>
                  <a:cubicBezTo>
                    <a:pt x="0" y="19"/>
                    <a:pt x="0" y="19"/>
                    <a:pt x="1" y="19"/>
                  </a:cubicBezTo>
                  <a:cubicBezTo>
                    <a:pt x="1" y="20"/>
                    <a:pt x="1" y="20"/>
                    <a:pt x="1" y="21"/>
                  </a:cubicBezTo>
                  <a:cubicBezTo>
                    <a:pt x="1" y="21"/>
                    <a:pt x="1" y="21"/>
                    <a:pt x="1" y="21"/>
                  </a:cubicBezTo>
                  <a:cubicBezTo>
                    <a:pt x="1" y="22"/>
                    <a:pt x="1" y="22"/>
                    <a:pt x="1" y="23"/>
                  </a:cubicBezTo>
                  <a:cubicBezTo>
                    <a:pt x="1" y="23"/>
                    <a:pt x="1" y="24"/>
                    <a:pt x="2" y="24"/>
                  </a:cubicBezTo>
                  <a:cubicBezTo>
                    <a:pt x="2" y="24"/>
                    <a:pt x="2" y="25"/>
                    <a:pt x="3" y="25"/>
                  </a:cubicBezTo>
                  <a:cubicBezTo>
                    <a:pt x="3" y="25"/>
                    <a:pt x="3" y="26"/>
                    <a:pt x="3" y="26"/>
                  </a:cubicBezTo>
                  <a:cubicBezTo>
                    <a:pt x="3" y="27"/>
                    <a:pt x="4" y="27"/>
                    <a:pt x="4" y="27"/>
                  </a:cubicBezTo>
                  <a:cubicBezTo>
                    <a:pt x="4" y="27"/>
                    <a:pt x="4" y="28"/>
                    <a:pt x="4" y="28"/>
                  </a:cubicBezTo>
                  <a:cubicBezTo>
                    <a:pt x="4" y="28"/>
                    <a:pt x="4" y="29"/>
                    <a:pt x="4" y="29"/>
                  </a:cubicBezTo>
                  <a:cubicBezTo>
                    <a:pt x="4" y="29"/>
                    <a:pt x="4" y="30"/>
                    <a:pt x="4" y="30"/>
                  </a:cubicBezTo>
                  <a:cubicBezTo>
                    <a:pt x="4" y="30"/>
                    <a:pt x="3" y="30"/>
                    <a:pt x="3" y="30"/>
                  </a:cubicBezTo>
                  <a:cubicBezTo>
                    <a:pt x="3" y="30"/>
                    <a:pt x="3" y="31"/>
                    <a:pt x="3" y="31"/>
                  </a:cubicBezTo>
                  <a:cubicBezTo>
                    <a:pt x="3" y="32"/>
                    <a:pt x="3" y="32"/>
                    <a:pt x="4" y="32"/>
                  </a:cubicBezTo>
                  <a:cubicBezTo>
                    <a:pt x="4" y="33"/>
                    <a:pt x="4" y="33"/>
                    <a:pt x="4" y="33"/>
                  </a:cubicBezTo>
                  <a:cubicBezTo>
                    <a:pt x="4" y="33"/>
                    <a:pt x="3" y="33"/>
                    <a:pt x="4" y="34"/>
                  </a:cubicBezTo>
                  <a:cubicBezTo>
                    <a:pt x="4" y="34"/>
                    <a:pt x="4" y="34"/>
                    <a:pt x="5" y="34"/>
                  </a:cubicBezTo>
                  <a:cubicBezTo>
                    <a:pt x="5" y="34"/>
                    <a:pt x="5" y="34"/>
                    <a:pt x="6" y="35"/>
                  </a:cubicBezTo>
                  <a:cubicBezTo>
                    <a:pt x="6" y="35"/>
                    <a:pt x="6" y="35"/>
                    <a:pt x="6" y="35"/>
                  </a:cubicBezTo>
                  <a:cubicBezTo>
                    <a:pt x="7" y="36"/>
                    <a:pt x="7" y="36"/>
                    <a:pt x="7" y="36"/>
                  </a:cubicBezTo>
                  <a:cubicBezTo>
                    <a:pt x="8" y="36"/>
                    <a:pt x="8" y="36"/>
                    <a:pt x="8" y="36"/>
                  </a:cubicBezTo>
                  <a:cubicBezTo>
                    <a:pt x="8" y="35"/>
                    <a:pt x="9" y="35"/>
                    <a:pt x="9" y="35"/>
                  </a:cubicBezTo>
                  <a:cubicBezTo>
                    <a:pt x="10" y="35"/>
                    <a:pt x="10" y="35"/>
                    <a:pt x="10" y="35"/>
                  </a:cubicBezTo>
                  <a:cubicBezTo>
                    <a:pt x="11" y="35"/>
                    <a:pt x="11" y="35"/>
                    <a:pt x="11" y="35"/>
                  </a:cubicBezTo>
                  <a:cubicBezTo>
                    <a:pt x="12" y="35"/>
                    <a:pt x="12" y="35"/>
                    <a:pt x="12" y="35"/>
                  </a:cubicBezTo>
                  <a:cubicBezTo>
                    <a:pt x="13" y="34"/>
                    <a:pt x="13" y="34"/>
                    <a:pt x="13" y="34"/>
                  </a:cubicBezTo>
                  <a:cubicBezTo>
                    <a:pt x="13" y="34"/>
                    <a:pt x="14" y="34"/>
                    <a:pt x="14" y="34"/>
                  </a:cubicBezTo>
                  <a:cubicBezTo>
                    <a:pt x="14" y="34"/>
                    <a:pt x="14" y="34"/>
                    <a:pt x="15" y="34"/>
                  </a:cubicBezTo>
                  <a:cubicBezTo>
                    <a:pt x="15" y="34"/>
                    <a:pt x="15" y="34"/>
                    <a:pt x="16" y="34"/>
                  </a:cubicBezTo>
                  <a:cubicBezTo>
                    <a:pt x="16" y="34"/>
                    <a:pt x="16" y="34"/>
                    <a:pt x="16" y="34"/>
                  </a:cubicBezTo>
                  <a:cubicBezTo>
                    <a:pt x="17" y="34"/>
                    <a:pt x="17" y="34"/>
                    <a:pt x="17" y="34"/>
                  </a:cubicBezTo>
                  <a:cubicBezTo>
                    <a:pt x="18" y="34"/>
                    <a:pt x="18" y="34"/>
                    <a:pt x="18" y="34"/>
                  </a:cubicBezTo>
                  <a:cubicBezTo>
                    <a:pt x="19" y="34"/>
                    <a:pt x="19" y="34"/>
                    <a:pt x="19" y="34"/>
                  </a:cubicBezTo>
                  <a:cubicBezTo>
                    <a:pt x="20" y="34"/>
                    <a:pt x="20" y="34"/>
                    <a:pt x="20" y="34"/>
                  </a:cubicBezTo>
                  <a:cubicBezTo>
                    <a:pt x="21" y="34"/>
                    <a:pt x="21" y="34"/>
                    <a:pt x="21" y="33"/>
                  </a:cubicBezTo>
                  <a:cubicBezTo>
                    <a:pt x="22" y="33"/>
                    <a:pt x="22" y="33"/>
                    <a:pt x="22" y="33"/>
                  </a:cubicBezTo>
                  <a:cubicBezTo>
                    <a:pt x="23" y="33"/>
                    <a:pt x="23" y="33"/>
                    <a:pt x="24" y="33"/>
                  </a:cubicBezTo>
                  <a:cubicBezTo>
                    <a:pt x="24" y="33"/>
                    <a:pt x="24" y="32"/>
                    <a:pt x="25" y="32"/>
                  </a:cubicBezTo>
                  <a:cubicBezTo>
                    <a:pt x="25" y="32"/>
                    <a:pt x="25" y="32"/>
                    <a:pt x="26" y="32"/>
                  </a:cubicBezTo>
                  <a:cubicBezTo>
                    <a:pt x="26" y="32"/>
                    <a:pt x="26" y="32"/>
                    <a:pt x="27" y="31"/>
                  </a:cubicBezTo>
                  <a:cubicBezTo>
                    <a:pt x="27" y="31"/>
                    <a:pt x="27" y="31"/>
                    <a:pt x="28" y="31"/>
                  </a:cubicBezTo>
                  <a:cubicBezTo>
                    <a:pt x="28" y="30"/>
                    <a:pt x="29" y="30"/>
                    <a:pt x="29" y="30"/>
                  </a:cubicBezTo>
                  <a:cubicBezTo>
                    <a:pt x="30" y="29"/>
                    <a:pt x="30" y="29"/>
                    <a:pt x="31" y="28"/>
                  </a:cubicBezTo>
                  <a:cubicBezTo>
                    <a:pt x="31" y="27"/>
                    <a:pt x="31" y="27"/>
                    <a:pt x="31" y="27"/>
                  </a:cubicBezTo>
                  <a:cubicBezTo>
                    <a:pt x="32" y="26"/>
                    <a:pt x="32" y="27"/>
                    <a:pt x="33" y="26"/>
                  </a:cubicBezTo>
                  <a:cubicBezTo>
                    <a:pt x="33" y="26"/>
                    <a:pt x="33" y="26"/>
                    <a:pt x="34" y="25"/>
                  </a:cubicBezTo>
                  <a:cubicBezTo>
                    <a:pt x="34" y="25"/>
                    <a:pt x="34" y="25"/>
                    <a:pt x="34" y="24"/>
                  </a:cubicBezTo>
                  <a:cubicBezTo>
                    <a:pt x="35" y="24"/>
                    <a:pt x="35" y="23"/>
                    <a:pt x="35" y="23"/>
                  </a:cubicBezTo>
                  <a:cubicBezTo>
                    <a:pt x="36" y="22"/>
                    <a:pt x="36" y="22"/>
                    <a:pt x="36" y="21"/>
                  </a:cubicBezTo>
                  <a:cubicBezTo>
                    <a:pt x="36" y="21"/>
                    <a:pt x="37" y="21"/>
                    <a:pt x="37" y="20"/>
                  </a:cubicBezTo>
                  <a:cubicBezTo>
                    <a:pt x="37" y="19"/>
                    <a:pt x="37" y="19"/>
                    <a:pt x="38" y="19"/>
                  </a:cubicBezTo>
                  <a:cubicBezTo>
                    <a:pt x="38" y="18"/>
                    <a:pt x="39" y="19"/>
                    <a:pt x="39" y="18"/>
                  </a:cubicBezTo>
                  <a:cubicBezTo>
                    <a:pt x="39" y="18"/>
                    <a:pt x="39" y="18"/>
                    <a:pt x="39" y="18"/>
                  </a:cubicBezTo>
                  <a:cubicBezTo>
                    <a:pt x="39" y="18"/>
                    <a:pt x="39" y="18"/>
                    <a:pt x="39" y="17"/>
                  </a:cubicBezTo>
                  <a:cubicBezTo>
                    <a:pt x="39" y="16"/>
                    <a:pt x="40" y="16"/>
                    <a:pt x="40" y="15"/>
                  </a:cubicBezTo>
                  <a:cubicBezTo>
                    <a:pt x="40" y="15"/>
                    <a:pt x="40" y="15"/>
                    <a:pt x="40" y="14"/>
                  </a:cubicBezTo>
                  <a:cubicBezTo>
                    <a:pt x="40" y="14"/>
                    <a:pt x="41" y="13"/>
                    <a:pt x="41" y="13"/>
                  </a:cubicBezTo>
                  <a:cubicBezTo>
                    <a:pt x="38" y="12"/>
                    <a:pt x="38" y="12"/>
                    <a:pt x="38" y="12"/>
                  </a:cubicBezTo>
                  <a:cubicBezTo>
                    <a:pt x="38" y="12"/>
                    <a:pt x="38" y="12"/>
                    <a:pt x="38"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5" name="Freeform 249"/>
            <p:cNvSpPr>
              <a:spLocks/>
            </p:cNvSpPr>
            <p:nvPr/>
          </p:nvSpPr>
          <p:spPr bwMode="auto">
            <a:xfrm>
              <a:off x="5154614" y="2362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6" name="Freeform 250"/>
            <p:cNvSpPr>
              <a:spLocks/>
            </p:cNvSpPr>
            <p:nvPr/>
          </p:nvSpPr>
          <p:spPr bwMode="auto">
            <a:xfrm>
              <a:off x="4799014" y="2362201"/>
              <a:ext cx="452438" cy="604838"/>
            </a:xfrm>
            <a:custGeom>
              <a:avLst/>
              <a:gdLst>
                <a:gd name="T0" fmla="*/ 40 w 42"/>
                <a:gd name="T1" fmla="*/ 13 h 56"/>
                <a:gd name="T2" fmla="*/ 38 w 42"/>
                <a:gd name="T3" fmla="*/ 11 h 56"/>
                <a:gd name="T4" fmla="*/ 37 w 42"/>
                <a:gd name="T5" fmla="*/ 5 h 56"/>
                <a:gd name="T6" fmla="*/ 35 w 42"/>
                <a:gd name="T7" fmla="*/ 1 h 56"/>
                <a:gd name="T8" fmla="*/ 32 w 42"/>
                <a:gd name="T9" fmla="*/ 1 h 56"/>
                <a:gd name="T10" fmla="*/ 30 w 42"/>
                <a:gd name="T11" fmla="*/ 3 h 56"/>
                <a:gd name="T12" fmla="*/ 29 w 42"/>
                <a:gd name="T13" fmla="*/ 5 h 56"/>
                <a:gd name="T14" fmla="*/ 27 w 42"/>
                <a:gd name="T15" fmla="*/ 4 h 56"/>
                <a:gd name="T16" fmla="*/ 7 w 42"/>
                <a:gd name="T17" fmla="*/ 9 h 56"/>
                <a:gd name="T18" fmla="*/ 4 w 42"/>
                <a:gd name="T19" fmla="*/ 11 h 56"/>
                <a:gd name="T20" fmla="*/ 2 w 42"/>
                <a:gd name="T21" fmla="*/ 22 h 56"/>
                <a:gd name="T22" fmla="*/ 1 w 42"/>
                <a:gd name="T23" fmla="*/ 25 h 56"/>
                <a:gd name="T24" fmla="*/ 1 w 42"/>
                <a:gd name="T25" fmla="*/ 28 h 56"/>
                <a:gd name="T26" fmla="*/ 1 w 42"/>
                <a:gd name="T27" fmla="*/ 30 h 56"/>
                <a:gd name="T28" fmla="*/ 1 w 42"/>
                <a:gd name="T29" fmla="*/ 33 h 56"/>
                <a:gd name="T30" fmla="*/ 2 w 42"/>
                <a:gd name="T31" fmla="*/ 35 h 56"/>
                <a:gd name="T32" fmla="*/ 3 w 42"/>
                <a:gd name="T33" fmla="*/ 37 h 56"/>
                <a:gd name="T34" fmla="*/ 4 w 42"/>
                <a:gd name="T35" fmla="*/ 41 h 56"/>
                <a:gd name="T36" fmla="*/ 8 w 42"/>
                <a:gd name="T37" fmla="*/ 44 h 56"/>
                <a:gd name="T38" fmla="*/ 10 w 42"/>
                <a:gd name="T39" fmla="*/ 47 h 56"/>
                <a:gd name="T40" fmla="*/ 12 w 42"/>
                <a:gd name="T41" fmla="*/ 50 h 56"/>
                <a:gd name="T42" fmla="*/ 13 w 42"/>
                <a:gd name="T43" fmla="*/ 52 h 56"/>
                <a:gd name="T44" fmla="*/ 16 w 42"/>
                <a:gd name="T45" fmla="*/ 54 h 56"/>
                <a:gd name="T46" fmla="*/ 18 w 42"/>
                <a:gd name="T47" fmla="*/ 54 h 56"/>
                <a:gd name="T48" fmla="*/ 20 w 42"/>
                <a:gd name="T49" fmla="*/ 55 h 56"/>
                <a:gd name="T50" fmla="*/ 22 w 42"/>
                <a:gd name="T51" fmla="*/ 56 h 56"/>
                <a:gd name="T52" fmla="*/ 26 w 42"/>
                <a:gd name="T53" fmla="*/ 56 h 56"/>
                <a:gd name="T54" fmla="*/ 28 w 42"/>
                <a:gd name="T55" fmla="*/ 56 h 56"/>
                <a:gd name="T56" fmla="*/ 30 w 42"/>
                <a:gd name="T57" fmla="*/ 55 h 56"/>
                <a:gd name="T58" fmla="*/ 34 w 42"/>
                <a:gd name="T59" fmla="*/ 53 h 56"/>
                <a:gd name="T60" fmla="*/ 35 w 42"/>
                <a:gd name="T61" fmla="*/ 52 h 56"/>
                <a:gd name="T62" fmla="*/ 33 w 42"/>
                <a:gd name="T63" fmla="*/ 50 h 56"/>
                <a:gd name="T64" fmla="*/ 32 w 42"/>
                <a:gd name="T65" fmla="*/ 47 h 56"/>
                <a:gd name="T66" fmla="*/ 29 w 42"/>
                <a:gd name="T67" fmla="*/ 45 h 56"/>
                <a:gd name="T68" fmla="*/ 28 w 42"/>
                <a:gd name="T69" fmla="*/ 42 h 56"/>
                <a:gd name="T70" fmla="*/ 30 w 42"/>
                <a:gd name="T71" fmla="*/ 42 h 56"/>
                <a:gd name="T72" fmla="*/ 30 w 42"/>
                <a:gd name="T73" fmla="*/ 38 h 56"/>
                <a:gd name="T74" fmla="*/ 32 w 42"/>
                <a:gd name="T75" fmla="*/ 35 h 56"/>
                <a:gd name="T76" fmla="*/ 33 w 42"/>
                <a:gd name="T77" fmla="*/ 33 h 56"/>
                <a:gd name="T78" fmla="*/ 34 w 42"/>
                <a:gd name="T79" fmla="*/ 31 h 56"/>
                <a:gd name="T80" fmla="*/ 36 w 42"/>
                <a:gd name="T81" fmla="*/ 29 h 56"/>
                <a:gd name="T82" fmla="*/ 36 w 42"/>
                <a:gd name="T83" fmla="*/ 27 h 56"/>
                <a:gd name="T84" fmla="*/ 36 w 42"/>
                <a:gd name="T85" fmla="*/ 24 h 56"/>
                <a:gd name="T86" fmla="*/ 37 w 42"/>
                <a:gd name="T87" fmla="*/ 20 h 56"/>
                <a:gd name="T88" fmla="*/ 37 w 42"/>
                <a:gd name="T89" fmla="*/ 18 h 56"/>
                <a:gd name="T90" fmla="*/ 39 w 42"/>
                <a:gd name="T91" fmla="*/ 17 h 56"/>
                <a:gd name="T92" fmla="*/ 41 w 42"/>
                <a:gd name="T93" fmla="*/ 15 h 56"/>
                <a:gd name="T94" fmla="*/ 41 w 42"/>
                <a:gd name="T9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56">
                  <a:moveTo>
                    <a:pt x="41" y="14"/>
                  </a:moveTo>
                  <a:cubicBezTo>
                    <a:pt x="41" y="14"/>
                    <a:pt x="40" y="14"/>
                    <a:pt x="40" y="14"/>
                  </a:cubicBezTo>
                  <a:cubicBezTo>
                    <a:pt x="40" y="13"/>
                    <a:pt x="40" y="13"/>
                    <a:pt x="40" y="13"/>
                  </a:cubicBezTo>
                  <a:cubicBezTo>
                    <a:pt x="39" y="12"/>
                    <a:pt x="39" y="13"/>
                    <a:pt x="39" y="12"/>
                  </a:cubicBezTo>
                  <a:cubicBezTo>
                    <a:pt x="38" y="12"/>
                    <a:pt x="38" y="12"/>
                    <a:pt x="38" y="12"/>
                  </a:cubicBezTo>
                  <a:cubicBezTo>
                    <a:pt x="38" y="11"/>
                    <a:pt x="38" y="11"/>
                    <a:pt x="38" y="11"/>
                  </a:cubicBezTo>
                  <a:cubicBezTo>
                    <a:pt x="37" y="10"/>
                    <a:pt x="38" y="9"/>
                    <a:pt x="38" y="9"/>
                  </a:cubicBezTo>
                  <a:cubicBezTo>
                    <a:pt x="37" y="8"/>
                    <a:pt x="38" y="8"/>
                    <a:pt x="38" y="7"/>
                  </a:cubicBezTo>
                  <a:cubicBezTo>
                    <a:pt x="37" y="6"/>
                    <a:pt x="37" y="6"/>
                    <a:pt x="37" y="5"/>
                  </a:cubicBezTo>
                  <a:cubicBezTo>
                    <a:pt x="37" y="5"/>
                    <a:pt x="37" y="5"/>
                    <a:pt x="37" y="4"/>
                  </a:cubicBezTo>
                  <a:cubicBezTo>
                    <a:pt x="36" y="4"/>
                    <a:pt x="36" y="3"/>
                    <a:pt x="36" y="3"/>
                  </a:cubicBezTo>
                  <a:cubicBezTo>
                    <a:pt x="35" y="1"/>
                    <a:pt x="35" y="1"/>
                    <a:pt x="35" y="1"/>
                  </a:cubicBezTo>
                  <a:cubicBezTo>
                    <a:pt x="35" y="1"/>
                    <a:pt x="34" y="1"/>
                    <a:pt x="34" y="1"/>
                  </a:cubicBezTo>
                  <a:cubicBezTo>
                    <a:pt x="34" y="1"/>
                    <a:pt x="33" y="1"/>
                    <a:pt x="33" y="0"/>
                  </a:cubicBezTo>
                  <a:cubicBezTo>
                    <a:pt x="33" y="1"/>
                    <a:pt x="33" y="1"/>
                    <a:pt x="32" y="1"/>
                  </a:cubicBezTo>
                  <a:cubicBezTo>
                    <a:pt x="32" y="1"/>
                    <a:pt x="32" y="1"/>
                    <a:pt x="32" y="1"/>
                  </a:cubicBezTo>
                  <a:cubicBezTo>
                    <a:pt x="31" y="1"/>
                    <a:pt x="31" y="1"/>
                    <a:pt x="31" y="2"/>
                  </a:cubicBezTo>
                  <a:cubicBezTo>
                    <a:pt x="30" y="2"/>
                    <a:pt x="31" y="2"/>
                    <a:pt x="30" y="3"/>
                  </a:cubicBezTo>
                  <a:cubicBezTo>
                    <a:pt x="30" y="3"/>
                    <a:pt x="30" y="3"/>
                    <a:pt x="30" y="3"/>
                  </a:cubicBezTo>
                  <a:cubicBezTo>
                    <a:pt x="30" y="3"/>
                    <a:pt x="30" y="3"/>
                    <a:pt x="29" y="3"/>
                  </a:cubicBezTo>
                  <a:cubicBezTo>
                    <a:pt x="29" y="4"/>
                    <a:pt x="29" y="4"/>
                    <a:pt x="29" y="5"/>
                  </a:cubicBezTo>
                  <a:cubicBezTo>
                    <a:pt x="28" y="5"/>
                    <a:pt x="28" y="5"/>
                    <a:pt x="28" y="5"/>
                  </a:cubicBezTo>
                  <a:cubicBezTo>
                    <a:pt x="28" y="5"/>
                    <a:pt x="28" y="5"/>
                    <a:pt x="28" y="4"/>
                  </a:cubicBezTo>
                  <a:cubicBezTo>
                    <a:pt x="28" y="4"/>
                    <a:pt x="27" y="4"/>
                    <a:pt x="27" y="4"/>
                  </a:cubicBezTo>
                  <a:cubicBezTo>
                    <a:pt x="7" y="4"/>
                    <a:pt x="7" y="4"/>
                    <a:pt x="7" y="4"/>
                  </a:cubicBezTo>
                  <a:cubicBezTo>
                    <a:pt x="7" y="3"/>
                    <a:pt x="7" y="3"/>
                    <a:pt x="7" y="3"/>
                  </a:cubicBezTo>
                  <a:cubicBezTo>
                    <a:pt x="7" y="9"/>
                    <a:pt x="7" y="9"/>
                    <a:pt x="7" y="9"/>
                  </a:cubicBezTo>
                  <a:cubicBezTo>
                    <a:pt x="4" y="9"/>
                    <a:pt x="4" y="9"/>
                    <a:pt x="4" y="9"/>
                  </a:cubicBezTo>
                  <a:cubicBezTo>
                    <a:pt x="4" y="12"/>
                    <a:pt x="4" y="12"/>
                    <a:pt x="4" y="12"/>
                  </a:cubicBezTo>
                  <a:cubicBezTo>
                    <a:pt x="4" y="11"/>
                    <a:pt x="4" y="11"/>
                    <a:pt x="4" y="11"/>
                  </a:cubicBezTo>
                  <a:cubicBezTo>
                    <a:pt x="5" y="22"/>
                    <a:pt x="5" y="22"/>
                    <a:pt x="5" y="22"/>
                  </a:cubicBezTo>
                  <a:cubicBezTo>
                    <a:pt x="3" y="22"/>
                    <a:pt x="3" y="22"/>
                    <a:pt x="3" y="22"/>
                  </a:cubicBezTo>
                  <a:cubicBezTo>
                    <a:pt x="2" y="22"/>
                    <a:pt x="2" y="22"/>
                    <a:pt x="2" y="22"/>
                  </a:cubicBezTo>
                  <a:cubicBezTo>
                    <a:pt x="2" y="22"/>
                    <a:pt x="2" y="23"/>
                    <a:pt x="2" y="23"/>
                  </a:cubicBezTo>
                  <a:cubicBezTo>
                    <a:pt x="2" y="24"/>
                    <a:pt x="2" y="24"/>
                    <a:pt x="2" y="24"/>
                  </a:cubicBezTo>
                  <a:cubicBezTo>
                    <a:pt x="1" y="24"/>
                    <a:pt x="1" y="24"/>
                    <a:pt x="1" y="25"/>
                  </a:cubicBezTo>
                  <a:cubicBezTo>
                    <a:pt x="1" y="25"/>
                    <a:pt x="0" y="25"/>
                    <a:pt x="0" y="26"/>
                  </a:cubicBezTo>
                  <a:cubicBezTo>
                    <a:pt x="0" y="26"/>
                    <a:pt x="1" y="26"/>
                    <a:pt x="1" y="26"/>
                  </a:cubicBezTo>
                  <a:cubicBezTo>
                    <a:pt x="1" y="27"/>
                    <a:pt x="1" y="27"/>
                    <a:pt x="1" y="28"/>
                  </a:cubicBezTo>
                  <a:cubicBezTo>
                    <a:pt x="1" y="28"/>
                    <a:pt x="1" y="28"/>
                    <a:pt x="1" y="28"/>
                  </a:cubicBezTo>
                  <a:cubicBezTo>
                    <a:pt x="1" y="28"/>
                    <a:pt x="1" y="29"/>
                    <a:pt x="1" y="29"/>
                  </a:cubicBezTo>
                  <a:cubicBezTo>
                    <a:pt x="1" y="29"/>
                    <a:pt x="1" y="30"/>
                    <a:pt x="1" y="30"/>
                  </a:cubicBezTo>
                  <a:cubicBezTo>
                    <a:pt x="1" y="31"/>
                    <a:pt x="1" y="31"/>
                    <a:pt x="1" y="32"/>
                  </a:cubicBezTo>
                  <a:cubicBezTo>
                    <a:pt x="1" y="32"/>
                    <a:pt x="1" y="32"/>
                    <a:pt x="1" y="32"/>
                  </a:cubicBezTo>
                  <a:cubicBezTo>
                    <a:pt x="1" y="33"/>
                    <a:pt x="1" y="33"/>
                    <a:pt x="1" y="33"/>
                  </a:cubicBezTo>
                  <a:cubicBezTo>
                    <a:pt x="1" y="33"/>
                    <a:pt x="1" y="33"/>
                    <a:pt x="1" y="34"/>
                  </a:cubicBezTo>
                  <a:cubicBezTo>
                    <a:pt x="1" y="34"/>
                    <a:pt x="2" y="34"/>
                    <a:pt x="2" y="34"/>
                  </a:cubicBezTo>
                  <a:cubicBezTo>
                    <a:pt x="2" y="34"/>
                    <a:pt x="2" y="34"/>
                    <a:pt x="2" y="35"/>
                  </a:cubicBezTo>
                  <a:cubicBezTo>
                    <a:pt x="2" y="35"/>
                    <a:pt x="2" y="35"/>
                    <a:pt x="2" y="35"/>
                  </a:cubicBezTo>
                  <a:cubicBezTo>
                    <a:pt x="2" y="35"/>
                    <a:pt x="2" y="35"/>
                    <a:pt x="2" y="35"/>
                  </a:cubicBezTo>
                  <a:cubicBezTo>
                    <a:pt x="2" y="36"/>
                    <a:pt x="3" y="36"/>
                    <a:pt x="3" y="37"/>
                  </a:cubicBezTo>
                  <a:cubicBezTo>
                    <a:pt x="3" y="37"/>
                    <a:pt x="4" y="37"/>
                    <a:pt x="4" y="38"/>
                  </a:cubicBezTo>
                  <a:cubicBezTo>
                    <a:pt x="4" y="38"/>
                    <a:pt x="4" y="39"/>
                    <a:pt x="4" y="39"/>
                  </a:cubicBezTo>
                  <a:cubicBezTo>
                    <a:pt x="4" y="40"/>
                    <a:pt x="3" y="40"/>
                    <a:pt x="4" y="41"/>
                  </a:cubicBezTo>
                  <a:cubicBezTo>
                    <a:pt x="4" y="41"/>
                    <a:pt x="4" y="41"/>
                    <a:pt x="4" y="41"/>
                  </a:cubicBezTo>
                  <a:cubicBezTo>
                    <a:pt x="5" y="42"/>
                    <a:pt x="5" y="42"/>
                    <a:pt x="6" y="42"/>
                  </a:cubicBezTo>
                  <a:cubicBezTo>
                    <a:pt x="7" y="43"/>
                    <a:pt x="7" y="43"/>
                    <a:pt x="8" y="44"/>
                  </a:cubicBezTo>
                  <a:cubicBezTo>
                    <a:pt x="8" y="44"/>
                    <a:pt x="8" y="44"/>
                    <a:pt x="8" y="44"/>
                  </a:cubicBezTo>
                  <a:cubicBezTo>
                    <a:pt x="9" y="45"/>
                    <a:pt x="8" y="45"/>
                    <a:pt x="8" y="46"/>
                  </a:cubicBezTo>
                  <a:cubicBezTo>
                    <a:pt x="8" y="47"/>
                    <a:pt x="9" y="46"/>
                    <a:pt x="10" y="47"/>
                  </a:cubicBezTo>
                  <a:cubicBezTo>
                    <a:pt x="10" y="47"/>
                    <a:pt x="10" y="47"/>
                    <a:pt x="10" y="48"/>
                  </a:cubicBezTo>
                  <a:cubicBezTo>
                    <a:pt x="11" y="49"/>
                    <a:pt x="11" y="49"/>
                    <a:pt x="11" y="49"/>
                  </a:cubicBezTo>
                  <a:cubicBezTo>
                    <a:pt x="12" y="49"/>
                    <a:pt x="12" y="49"/>
                    <a:pt x="12" y="50"/>
                  </a:cubicBezTo>
                  <a:cubicBezTo>
                    <a:pt x="13" y="50"/>
                    <a:pt x="13" y="50"/>
                    <a:pt x="13" y="50"/>
                  </a:cubicBezTo>
                  <a:cubicBezTo>
                    <a:pt x="13" y="51"/>
                    <a:pt x="13" y="51"/>
                    <a:pt x="13" y="51"/>
                  </a:cubicBezTo>
                  <a:cubicBezTo>
                    <a:pt x="13" y="52"/>
                    <a:pt x="13" y="52"/>
                    <a:pt x="13" y="52"/>
                  </a:cubicBezTo>
                  <a:cubicBezTo>
                    <a:pt x="13" y="52"/>
                    <a:pt x="14" y="52"/>
                    <a:pt x="14" y="52"/>
                  </a:cubicBezTo>
                  <a:cubicBezTo>
                    <a:pt x="14" y="53"/>
                    <a:pt x="14" y="53"/>
                    <a:pt x="15" y="53"/>
                  </a:cubicBezTo>
                  <a:cubicBezTo>
                    <a:pt x="15" y="54"/>
                    <a:pt x="15" y="54"/>
                    <a:pt x="16" y="54"/>
                  </a:cubicBezTo>
                  <a:cubicBezTo>
                    <a:pt x="16" y="54"/>
                    <a:pt x="16" y="54"/>
                    <a:pt x="16" y="54"/>
                  </a:cubicBezTo>
                  <a:cubicBezTo>
                    <a:pt x="17" y="54"/>
                    <a:pt x="17" y="54"/>
                    <a:pt x="18" y="54"/>
                  </a:cubicBezTo>
                  <a:cubicBezTo>
                    <a:pt x="18" y="54"/>
                    <a:pt x="18" y="54"/>
                    <a:pt x="18" y="54"/>
                  </a:cubicBezTo>
                  <a:cubicBezTo>
                    <a:pt x="19" y="54"/>
                    <a:pt x="19" y="53"/>
                    <a:pt x="19" y="53"/>
                  </a:cubicBezTo>
                  <a:cubicBezTo>
                    <a:pt x="20" y="54"/>
                    <a:pt x="20" y="54"/>
                    <a:pt x="20" y="54"/>
                  </a:cubicBezTo>
                  <a:cubicBezTo>
                    <a:pt x="20" y="54"/>
                    <a:pt x="20" y="55"/>
                    <a:pt x="20" y="55"/>
                  </a:cubicBezTo>
                  <a:cubicBezTo>
                    <a:pt x="21" y="55"/>
                    <a:pt x="21" y="55"/>
                    <a:pt x="21" y="55"/>
                  </a:cubicBezTo>
                  <a:cubicBezTo>
                    <a:pt x="21" y="56"/>
                    <a:pt x="21" y="56"/>
                    <a:pt x="22" y="56"/>
                  </a:cubicBezTo>
                  <a:cubicBezTo>
                    <a:pt x="22" y="56"/>
                    <a:pt x="22" y="56"/>
                    <a:pt x="22" y="56"/>
                  </a:cubicBezTo>
                  <a:cubicBezTo>
                    <a:pt x="22" y="56"/>
                    <a:pt x="23" y="56"/>
                    <a:pt x="23" y="56"/>
                  </a:cubicBezTo>
                  <a:cubicBezTo>
                    <a:pt x="23" y="56"/>
                    <a:pt x="24" y="56"/>
                    <a:pt x="24" y="56"/>
                  </a:cubicBezTo>
                  <a:cubicBezTo>
                    <a:pt x="25" y="56"/>
                    <a:pt x="25" y="56"/>
                    <a:pt x="26" y="56"/>
                  </a:cubicBezTo>
                  <a:cubicBezTo>
                    <a:pt x="26" y="56"/>
                    <a:pt x="26" y="56"/>
                    <a:pt x="26" y="56"/>
                  </a:cubicBezTo>
                  <a:cubicBezTo>
                    <a:pt x="27" y="56"/>
                    <a:pt x="27" y="56"/>
                    <a:pt x="27" y="56"/>
                  </a:cubicBezTo>
                  <a:cubicBezTo>
                    <a:pt x="28" y="56"/>
                    <a:pt x="28" y="56"/>
                    <a:pt x="28" y="56"/>
                  </a:cubicBezTo>
                  <a:cubicBezTo>
                    <a:pt x="29" y="56"/>
                    <a:pt x="29" y="55"/>
                    <a:pt x="29" y="55"/>
                  </a:cubicBezTo>
                  <a:cubicBezTo>
                    <a:pt x="30" y="55"/>
                    <a:pt x="30" y="55"/>
                    <a:pt x="30" y="55"/>
                  </a:cubicBezTo>
                  <a:cubicBezTo>
                    <a:pt x="30" y="55"/>
                    <a:pt x="30" y="55"/>
                    <a:pt x="30" y="55"/>
                  </a:cubicBezTo>
                  <a:cubicBezTo>
                    <a:pt x="30" y="55"/>
                    <a:pt x="31" y="54"/>
                    <a:pt x="31" y="53"/>
                  </a:cubicBezTo>
                  <a:cubicBezTo>
                    <a:pt x="31" y="53"/>
                    <a:pt x="33" y="53"/>
                    <a:pt x="33" y="53"/>
                  </a:cubicBezTo>
                  <a:cubicBezTo>
                    <a:pt x="34" y="53"/>
                    <a:pt x="34" y="53"/>
                    <a:pt x="34" y="53"/>
                  </a:cubicBezTo>
                  <a:cubicBezTo>
                    <a:pt x="35" y="53"/>
                    <a:pt x="35" y="53"/>
                    <a:pt x="35" y="53"/>
                  </a:cubicBezTo>
                  <a:cubicBezTo>
                    <a:pt x="35" y="53"/>
                    <a:pt x="35" y="53"/>
                    <a:pt x="35" y="52"/>
                  </a:cubicBezTo>
                  <a:cubicBezTo>
                    <a:pt x="35" y="52"/>
                    <a:pt x="35" y="52"/>
                    <a:pt x="35" y="52"/>
                  </a:cubicBezTo>
                  <a:cubicBezTo>
                    <a:pt x="35" y="51"/>
                    <a:pt x="35" y="51"/>
                    <a:pt x="34" y="51"/>
                  </a:cubicBezTo>
                  <a:cubicBezTo>
                    <a:pt x="34" y="51"/>
                    <a:pt x="34" y="51"/>
                    <a:pt x="34" y="51"/>
                  </a:cubicBezTo>
                  <a:cubicBezTo>
                    <a:pt x="33" y="51"/>
                    <a:pt x="33" y="50"/>
                    <a:pt x="33" y="50"/>
                  </a:cubicBezTo>
                  <a:cubicBezTo>
                    <a:pt x="33" y="50"/>
                    <a:pt x="33" y="49"/>
                    <a:pt x="33" y="49"/>
                  </a:cubicBezTo>
                  <a:cubicBezTo>
                    <a:pt x="32" y="48"/>
                    <a:pt x="33" y="48"/>
                    <a:pt x="32" y="48"/>
                  </a:cubicBezTo>
                  <a:cubicBezTo>
                    <a:pt x="32" y="47"/>
                    <a:pt x="32" y="47"/>
                    <a:pt x="32" y="47"/>
                  </a:cubicBezTo>
                  <a:cubicBezTo>
                    <a:pt x="31" y="47"/>
                    <a:pt x="31" y="47"/>
                    <a:pt x="31" y="46"/>
                  </a:cubicBezTo>
                  <a:cubicBezTo>
                    <a:pt x="31" y="46"/>
                    <a:pt x="30" y="46"/>
                    <a:pt x="30" y="45"/>
                  </a:cubicBezTo>
                  <a:cubicBezTo>
                    <a:pt x="30" y="45"/>
                    <a:pt x="29" y="45"/>
                    <a:pt x="29" y="45"/>
                  </a:cubicBezTo>
                  <a:cubicBezTo>
                    <a:pt x="29" y="44"/>
                    <a:pt x="28" y="45"/>
                    <a:pt x="28" y="44"/>
                  </a:cubicBezTo>
                  <a:cubicBezTo>
                    <a:pt x="28" y="44"/>
                    <a:pt x="28" y="44"/>
                    <a:pt x="28" y="44"/>
                  </a:cubicBezTo>
                  <a:cubicBezTo>
                    <a:pt x="28" y="43"/>
                    <a:pt x="28" y="43"/>
                    <a:pt x="28" y="42"/>
                  </a:cubicBezTo>
                  <a:cubicBezTo>
                    <a:pt x="28" y="42"/>
                    <a:pt x="29" y="42"/>
                    <a:pt x="29" y="42"/>
                  </a:cubicBezTo>
                  <a:cubicBezTo>
                    <a:pt x="29" y="42"/>
                    <a:pt x="29" y="43"/>
                    <a:pt x="30" y="43"/>
                  </a:cubicBezTo>
                  <a:cubicBezTo>
                    <a:pt x="30" y="43"/>
                    <a:pt x="30" y="43"/>
                    <a:pt x="30" y="42"/>
                  </a:cubicBezTo>
                  <a:cubicBezTo>
                    <a:pt x="31" y="42"/>
                    <a:pt x="30" y="42"/>
                    <a:pt x="30" y="41"/>
                  </a:cubicBezTo>
                  <a:cubicBezTo>
                    <a:pt x="30" y="41"/>
                    <a:pt x="30" y="40"/>
                    <a:pt x="30" y="40"/>
                  </a:cubicBezTo>
                  <a:cubicBezTo>
                    <a:pt x="30" y="39"/>
                    <a:pt x="30" y="39"/>
                    <a:pt x="30" y="38"/>
                  </a:cubicBezTo>
                  <a:cubicBezTo>
                    <a:pt x="30" y="38"/>
                    <a:pt x="30" y="37"/>
                    <a:pt x="31" y="37"/>
                  </a:cubicBezTo>
                  <a:cubicBezTo>
                    <a:pt x="31" y="37"/>
                    <a:pt x="31" y="36"/>
                    <a:pt x="31" y="36"/>
                  </a:cubicBezTo>
                  <a:cubicBezTo>
                    <a:pt x="31" y="36"/>
                    <a:pt x="32" y="36"/>
                    <a:pt x="32" y="35"/>
                  </a:cubicBezTo>
                  <a:cubicBezTo>
                    <a:pt x="32" y="35"/>
                    <a:pt x="32" y="35"/>
                    <a:pt x="33" y="35"/>
                  </a:cubicBezTo>
                  <a:cubicBezTo>
                    <a:pt x="33" y="34"/>
                    <a:pt x="33" y="34"/>
                    <a:pt x="33" y="34"/>
                  </a:cubicBezTo>
                  <a:cubicBezTo>
                    <a:pt x="33" y="33"/>
                    <a:pt x="32" y="33"/>
                    <a:pt x="33" y="33"/>
                  </a:cubicBezTo>
                  <a:cubicBezTo>
                    <a:pt x="33" y="32"/>
                    <a:pt x="33" y="33"/>
                    <a:pt x="33" y="32"/>
                  </a:cubicBezTo>
                  <a:cubicBezTo>
                    <a:pt x="33" y="32"/>
                    <a:pt x="33" y="32"/>
                    <a:pt x="33" y="32"/>
                  </a:cubicBezTo>
                  <a:cubicBezTo>
                    <a:pt x="33" y="31"/>
                    <a:pt x="34" y="31"/>
                    <a:pt x="34" y="31"/>
                  </a:cubicBezTo>
                  <a:cubicBezTo>
                    <a:pt x="34" y="31"/>
                    <a:pt x="34" y="30"/>
                    <a:pt x="34" y="30"/>
                  </a:cubicBezTo>
                  <a:cubicBezTo>
                    <a:pt x="35" y="30"/>
                    <a:pt x="35" y="30"/>
                    <a:pt x="35" y="30"/>
                  </a:cubicBezTo>
                  <a:cubicBezTo>
                    <a:pt x="36" y="30"/>
                    <a:pt x="36" y="29"/>
                    <a:pt x="36" y="29"/>
                  </a:cubicBezTo>
                  <a:cubicBezTo>
                    <a:pt x="36" y="29"/>
                    <a:pt x="36" y="28"/>
                    <a:pt x="36" y="28"/>
                  </a:cubicBezTo>
                  <a:cubicBezTo>
                    <a:pt x="36" y="28"/>
                    <a:pt x="36" y="28"/>
                    <a:pt x="36" y="27"/>
                  </a:cubicBezTo>
                  <a:cubicBezTo>
                    <a:pt x="36" y="27"/>
                    <a:pt x="36" y="27"/>
                    <a:pt x="36" y="27"/>
                  </a:cubicBezTo>
                  <a:cubicBezTo>
                    <a:pt x="36" y="26"/>
                    <a:pt x="36" y="26"/>
                    <a:pt x="36" y="26"/>
                  </a:cubicBezTo>
                  <a:cubicBezTo>
                    <a:pt x="36" y="25"/>
                    <a:pt x="36" y="25"/>
                    <a:pt x="36" y="25"/>
                  </a:cubicBezTo>
                  <a:cubicBezTo>
                    <a:pt x="36" y="24"/>
                    <a:pt x="36" y="24"/>
                    <a:pt x="36" y="24"/>
                  </a:cubicBezTo>
                  <a:cubicBezTo>
                    <a:pt x="36" y="24"/>
                    <a:pt x="36" y="23"/>
                    <a:pt x="36" y="23"/>
                  </a:cubicBezTo>
                  <a:cubicBezTo>
                    <a:pt x="36" y="22"/>
                    <a:pt x="36" y="22"/>
                    <a:pt x="37" y="21"/>
                  </a:cubicBezTo>
                  <a:cubicBezTo>
                    <a:pt x="37" y="21"/>
                    <a:pt x="37" y="21"/>
                    <a:pt x="37" y="20"/>
                  </a:cubicBezTo>
                  <a:cubicBezTo>
                    <a:pt x="37" y="20"/>
                    <a:pt x="36" y="19"/>
                    <a:pt x="37" y="19"/>
                  </a:cubicBezTo>
                  <a:cubicBezTo>
                    <a:pt x="37" y="19"/>
                    <a:pt x="37" y="19"/>
                    <a:pt x="37" y="19"/>
                  </a:cubicBezTo>
                  <a:cubicBezTo>
                    <a:pt x="37" y="18"/>
                    <a:pt x="37" y="18"/>
                    <a:pt x="37" y="18"/>
                  </a:cubicBezTo>
                  <a:cubicBezTo>
                    <a:pt x="37" y="18"/>
                    <a:pt x="38" y="18"/>
                    <a:pt x="38" y="18"/>
                  </a:cubicBezTo>
                  <a:cubicBezTo>
                    <a:pt x="38" y="18"/>
                    <a:pt x="38" y="17"/>
                    <a:pt x="38" y="17"/>
                  </a:cubicBezTo>
                  <a:cubicBezTo>
                    <a:pt x="39" y="17"/>
                    <a:pt x="39" y="17"/>
                    <a:pt x="39" y="17"/>
                  </a:cubicBezTo>
                  <a:cubicBezTo>
                    <a:pt x="39" y="17"/>
                    <a:pt x="39" y="17"/>
                    <a:pt x="40" y="17"/>
                  </a:cubicBezTo>
                  <a:cubicBezTo>
                    <a:pt x="40" y="16"/>
                    <a:pt x="40" y="16"/>
                    <a:pt x="41" y="16"/>
                  </a:cubicBezTo>
                  <a:cubicBezTo>
                    <a:pt x="41" y="16"/>
                    <a:pt x="41" y="16"/>
                    <a:pt x="41" y="15"/>
                  </a:cubicBezTo>
                  <a:cubicBezTo>
                    <a:pt x="41" y="15"/>
                    <a:pt x="41" y="15"/>
                    <a:pt x="41" y="15"/>
                  </a:cubicBezTo>
                  <a:cubicBezTo>
                    <a:pt x="42" y="15"/>
                    <a:pt x="42" y="15"/>
                    <a:pt x="42" y="15"/>
                  </a:cubicBezTo>
                  <a:cubicBezTo>
                    <a:pt x="41" y="14"/>
                    <a:pt x="41" y="14"/>
                    <a:pt x="41"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7" name="Freeform 251"/>
            <p:cNvSpPr>
              <a:spLocks/>
            </p:cNvSpPr>
            <p:nvPr/>
          </p:nvSpPr>
          <p:spPr bwMode="auto">
            <a:xfrm>
              <a:off x="5370514" y="3443289"/>
              <a:ext cx="0" cy="1111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8" name="Freeform 252"/>
            <p:cNvSpPr>
              <a:spLocks/>
            </p:cNvSpPr>
            <p:nvPr/>
          </p:nvSpPr>
          <p:spPr bwMode="auto">
            <a:xfrm>
              <a:off x="5726114" y="3713164"/>
              <a:ext cx="22225" cy="22225"/>
            </a:xfrm>
            <a:custGeom>
              <a:avLst/>
              <a:gdLst>
                <a:gd name="T0" fmla="*/ 1 w 2"/>
                <a:gd name="T1" fmla="*/ 0 h 2"/>
                <a:gd name="T2" fmla="*/ 0 w 2"/>
                <a:gd name="T3" fmla="*/ 0 h 2"/>
                <a:gd name="T4" fmla="*/ 0 w 2"/>
                <a:gd name="T5" fmla="*/ 1 h 2"/>
                <a:gd name="T6" fmla="*/ 0 w 2"/>
                <a:gd name="T7" fmla="*/ 2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0" y="0"/>
                  </a:cubicBezTo>
                  <a:cubicBezTo>
                    <a:pt x="0" y="1"/>
                    <a:pt x="0" y="1"/>
                    <a:pt x="0" y="1"/>
                  </a:cubicBezTo>
                  <a:cubicBezTo>
                    <a:pt x="0" y="1"/>
                    <a:pt x="0" y="1"/>
                    <a:pt x="0" y="2"/>
                  </a:cubicBezTo>
                  <a:cubicBezTo>
                    <a:pt x="0" y="2"/>
                    <a:pt x="1" y="2"/>
                    <a:pt x="1" y="1"/>
                  </a:cubicBezTo>
                  <a:cubicBezTo>
                    <a:pt x="1" y="1"/>
                    <a:pt x="1" y="1"/>
                    <a:pt x="2" y="1"/>
                  </a:cubicBezTo>
                  <a:cubicBezTo>
                    <a:pt x="2" y="0"/>
                    <a:pt x="2" y="0"/>
                    <a:pt x="2" y="0"/>
                  </a:cubicBezTo>
                  <a:cubicBezTo>
                    <a:pt x="2" y="0"/>
                    <a:pt x="2" y="0"/>
                    <a:pt x="1" y="0"/>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59" name="Freeform 253"/>
            <p:cNvSpPr>
              <a:spLocks/>
            </p:cNvSpPr>
            <p:nvPr/>
          </p:nvSpPr>
          <p:spPr bwMode="auto">
            <a:xfrm>
              <a:off x="5672139" y="3735389"/>
              <a:ext cx="11113" cy="22225"/>
            </a:xfrm>
            <a:custGeom>
              <a:avLst/>
              <a:gdLst>
                <a:gd name="T0" fmla="*/ 0 w 1"/>
                <a:gd name="T1" fmla="*/ 1 h 2"/>
                <a:gd name="T2" fmla="*/ 0 w 1"/>
                <a:gd name="T3" fmla="*/ 1 h 2"/>
                <a:gd name="T4" fmla="*/ 1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2"/>
                    <a:pt x="1" y="1"/>
                  </a:cubicBezTo>
                  <a:cubicBezTo>
                    <a:pt x="1" y="1"/>
                    <a:pt x="1" y="1"/>
                    <a:pt x="1" y="1"/>
                  </a:cubicBezTo>
                  <a:cubicBezTo>
                    <a:pt x="1" y="1"/>
                    <a:pt x="1" y="1"/>
                    <a:pt x="1" y="1"/>
                  </a:cubicBezTo>
                  <a:cubicBezTo>
                    <a:pt x="1" y="0"/>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0" name="Freeform 254"/>
            <p:cNvSpPr>
              <a:spLocks/>
            </p:cNvSpPr>
            <p:nvPr/>
          </p:nvSpPr>
          <p:spPr bwMode="auto">
            <a:xfrm>
              <a:off x="5219701" y="2081214"/>
              <a:ext cx="1111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1" name="Freeform 255"/>
            <p:cNvSpPr>
              <a:spLocks/>
            </p:cNvSpPr>
            <p:nvPr/>
          </p:nvSpPr>
          <p:spPr bwMode="auto">
            <a:xfrm>
              <a:off x="5111751" y="2081214"/>
              <a:ext cx="560388" cy="508000"/>
            </a:xfrm>
            <a:custGeom>
              <a:avLst/>
              <a:gdLst>
                <a:gd name="T0" fmla="*/ 50 w 52"/>
                <a:gd name="T1" fmla="*/ 27 h 47"/>
                <a:gd name="T2" fmla="*/ 45 w 52"/>
                <a:gd name="T3" fmla="*/ 26 h 47"/>
                <a:gd name="T4" fmla="*/ 42 w 52"/>
                <a:gd name="T5" fmla="*/ 23 h 47"/>
                <a:gd name="T6" fmla="*/ 41 w 52"/>
                <a:gd name="T7" fmla="*/ 21 h 47"/>
                <a:gd name="T8" fmla="*/ 40 w 52"/>
                <a:gd name="T9" fmla="*/ 19 h 47"/>
                <a:gd name="T10" fmla="*/ 39 w 52"/>
                <a:gd name="T11" fmla="*/ 17 h 47"/>
                <a:gd name="T12" fmla="*/ 38 w 52"/>
                <a:gd name="T13" fmla="*/ 15 h 47"/>
                <a:gd name="T14" fmla="*/ 37 w 52"/>
                <a:gd name="T15" fmla="*/ 14 h 47"/>
                <a:gd name="T16" fmla="*/ 35 w 52"/>
                <a:gd name="T17" fmla="*/ 11 h 47"/>
                <a:gd name="T18" fmla="*/ 34 w 52"/>
                <a:gd name="T19" fmla="*/ 10 h 47"/>
                <a:gd name="T20" fmla="*/ 32 w 52"/>
                <a:gd name="T21" fmla="*/ 10 h 47"/>
                <a:gd name="T22" fmla="*/ 30 w 52"/>
                <a:gd name="T23" fmla="*/ 9 h 47"/>
                <a:gd name="T24" fmla="*/ 29 w 52"/>
                <a:gd name="T25" fmla="*/ 9 h 47"/>
                <a:gd name="T26" fmla="*/ 23 w 52"/>
                <a:gd name="T27" fmla="*/ 8 h 47"/>
                <a:gd name="T28" fmla="*/ 21 w 52"/>
                <a:gd name="T29" fmla="*/ 4 h 47"/>
                <a:gd name="T30" fmla="*/ 15 w 52"/>
                <a:gd name="T31" fmla="*/ 2 h 47"/>
                <a:gd name="T32" fmla="*/ 11 w 52"/>
                <a:gd name="T33" fmla="*/ 0 h 47"/>
                <a:gd name="T34" fmla="*/ 9 w 52"/>
                <a:gd name="T35" fmla="*/ 1 h 47"/>
                <a:gd name="T36" fmla="*/ 5 w 52"/>
                <a:gd name="T37" fmla="*/ 3 h 47"/>
                <a:gd name="T38" fmla="*/ 7 w 52"/>
                <a:gd name="T39" fmla="*/ 5 h 47"/>
                <a:gd name="T40" fmla="*/ 5 w 52"/>
                <a:gd name="T41" fmla="*/ 7 h 47"/>
                <a:gd name="T42" fmla="*/ 2 w 52"/>
                <a:gd name="T43" fmla="*/ 8 h 47"/>
                <a:gd name="T44" fmla="*/ 1 w 52"/>
                <a:gd name="T45" fmla="*/ 9 h 47"/>
                <a:gd name="T46" fmla="*/ 1 w 52"/>
                <a:gd name="T47" fmla="*/ 13 h 47"/>
                <a:gd name="T48" fmla="*/ 5 w 52"/>
                <a:gd name="T49" fmla="*/ 16 h 47"/>
                <a:gd name="T50" fmla="*/ 7 w 52"/>
                <a:gd name="T51" fmla="*/ 19 h 47"/>
                <a:gd name="T52" fmla="*/ 9 w 52"/>
                <a:gd name="T53" fmla="*/ 23 h 47"/>
                <a:gd name="T54" fmla="*/ 12 w 52"/>
                <a:gd name="T55" fmla="*/ 25 h 47"/>
                <a:gd name="T56" fmla="*/ 13 w 52"/>
                <a:gd name="T57" fmla="*/ 29 h 47"/>
                <a:gd name="T58" fmla="*/ 13 w 52"/>
                <a:gd name="T59" fmla="*/ 32 h 47"/>
                <a:gd name="T60" fmla="*/ 16 w 52"/>
                <a:gd name="T61" fmla="*/ 35 h 47"/>
                <a:gd name="T62" fmla="*/ 18 w 52"/>
                <a:gd name="T63" fmla="*/ 37 h 47"/>
                <a:gd name="T64" fmla="*/ 18 w 52"/>
                <a:gd name="T65" fmla="*/ 39 h 47"/>
                <a:gd name="T66" fmla="*/ 20 w 52"/>
                <a:gd name="T67" fmla="*/ 41 h 47"/>
                <a:gd name="T68" fmla="*/ 22 w 52"/>
                <a:gd name="T69" fmla="*/ 43 h 47"/>
                <a:gd name="T70" fmla="*/ 26 w 52"/>
                <a:gd name="T71" fmla="*/ 43 h 47"/>
                <a:gd name="T72" fmla="*/ 29 w 52"/>
                <a:gd name="T73" fmla="*/ 45 h 47"/>
                <a:gd name="T74" fmla="*/ 31 w 52"/>
                <a:gd name="T75" fmla="*/ 46 h 47"/>
                <a:gd name="T76" fmla="*/ 33 w 52"/>
                <a:gd name="T77" fmla="*/ 42 h 47"/>
                <a:gd name="T78" fmla="*/ 40 w 52"/>
                <a:gd name="T79" fmla="*/ 40 h 47"/>
                <a:gd name="T80" fmla="*/ 44 w 52"/>
                <a:gd name="T81" fmla="*/ 38 h 47"/>
                <a:gd name="T82" fmla="*/ 50 w 52"/>
                <a:gd name="T83" fmla="*/ 34 h 47"/>
                <a:gd name="T84" fmla="*/ 52 w 52"/>
                <a:gd name="T8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47">
                  <a:moveTo>
                    <a:pt x="52" y="28"/>
                  </a:moveTo>
                  <a:cubicBezTo>
                    <a:pt x="52" y="28"/>
                    <a:pt x="52" y="28"/>
                    <a:pt x="52" y="28"/>
                  </a:cubicBezTo>
                  <a:cubicBezTo>
                    <a:pt x="51" y="27"/>
                    <a:pt x="51" y="27"/>
                    <a:pt x="50" y="27"/>
                  </a:cubicBezTo>
                  <a:cubicBezTo>
                    <a:pt x="50" y="26"/>
                    <a:pt x="49" y="26"/>
                    <a:pt x="48" y="26"/>
                  </a:cubicBezTo>
                  <a:cubicBezTo>
                    <a:pt x="47" y="26"/>
                    <a:pt x="47" y="26"/>
                    <a:pt x="46" y="26"/>
                  </a:cubicBezTo>
                  <a:cubicBezTo>
                    <a:pt x="46" y="26"/>
                    <a:pt x="45" y="26"/>
                    <a:pt x="45" y="26"/>
                  </a:cubicBezTo>
                  <a:cubicBezTo>
                    <a:pt x="44" y="26"/>
                    <a:pt x="44" y="26"/>
                    <a:pt x="44" y="25"/>
                  </a:cubicBezTo>
                  <a:cubicBezTo>
                    <a:pt x="43" y="25"/>
                    <a:pt x="43" y="25"/>
                    <a:pt x="43" y="25"/>
                  </a:cubicBezTo>
                  <a:cubicBezTo>
                    <a:pt x="42" y="24"/>
                    <a:pt x="42" y="24"/>
                    <a:pt x="42" y="23"/>
                  </a:cubicBezTo>
                  <a:cubicBezTo>
                    <a:pt x="42" y="23"/>
                    <a:pt x="42" y="23"/>
                    <a:pt x="42" y="23"/>
                  </a:cubicBezTo>
                  <a:cubicBezTo>
                    <a:pt x="41" y="22"/>
                    <a:pt x="41" y="22"/>
                    <a:pt x="41" y="22"/>
                  </a:cubicBezTo>
                  <a:cubicBezTo>
                    <a:pt x="41" y="21"/>
                    <a:pt x="41" y="21"/>
                    <a:pt x="41" y="21"/>
                  </a:cubicBezTo>
                  <a:cubicBezTo>
                    <a:pt x="40" y="21"/>
                    <a:pt x="40" y="21"/>
                    <a:pt x="40" y="21"/>
                  </a:cubicBezTo>
                  <a:cubicBezTo>
                    <a:pt x="40" y="20"/>
                    <a:pt x="40" y="20"/>
                    <a:pt x="40" y="20"/>
                  </a:cubicBezTo>
                  <a:cubicBezTo>
                    <a:pt x="40" y="20"/>
                    <a:pt x="40" y="20"/>
                    <a:pt x="40" y="19"/>
                  </a:cubicBezTo>
                  <a:cubicBezTo>
                    <a:pt x="40" y="19"/>
                    <a:pt x="40" y="19"/>
                    <a:pt x="39" y="19"/>
                  </a:cubicBezTo>
                  <a:cubicBezTo>
                    <a:pt x="39" y="18"/>
                    <a:pt x="39" y="18"/>
                    <a:pt x="39" y="18"/>
                  </a:cubicBezTo>
                  <a:cubicBezTo>
                    <a:pt x="39" y="18"/>
                    <a:pt x="39" y="18"/>
                    <a:pt x="39" y="17"/>
                  </a:cubicBezTo>
                  <a:cubicBezTo>
                    <a:pt x="39" y="17"/>
                    <a:pt x="39" y="17"/>
                    <a:pt x="39" y="17"/>
                  </a:cubicBezTo>
                  <a:cubicBezTo>
                    <a:pt x="38" y="16"/>
                    <a:pt x="39" y="16"/>
                    <a:pt x="39" y="16"/>
                  </a:cubicBezTo>
                  <a:cubicBezTo>
                    <a:pt x="39" y="16"/>
                    <a:pt x="38" y="16"/>
                    <a:pt x="38" y="15"/>
                  </a:cubicBezTo>
                  <a:cubicBezTo>
                    <a:pt x="38" y="15"/>
                    <a:pt x="38" y="15"/>
                    <a:pt x="38" y="15"/>
                  </a:cubicBezTo>
                  <a:cubicBezTo>
                    <a:pt x="37" y="15"/>
                    <a:pt x="37" y="15"/>
                    <a:pt x="37" y="14"/>
                  </a:cubicBezTo>
                  <a:cubicBezTo>
                    <a:pt x="37" y="14"/>
                    <a:pt x="37" y="14"/>
                    <a:pt x="37" y="14"/>
                  </a:cubicBezTo>
                  <a:cubicBezTo>
                    <a:pt x="36" y="13"/>
                    <a:pt x="36" y="13"/>
                    <a:pt x="36" y="13"/>
                  </a:cubicBezTo>
                  <a:cubicBezTo>
                    <a:pt x="36" y="13"/>
                    <a:pt x="36" y="13"/>
                    <a:pt x="35" y="12"/>
                  </a:cubicBezTo>
                  <a:cubicBezTo>
                    <a:pt x="35" y="12"/>
                    <a:pt x="35" y="12"/>
                    <a:pt x="35" y="11"/>
                  </a:cubicBezTo>
                  <a:cubicBezTo>
                    <a:pt x="35" y="11"/>
                    <a:pt x="35" y="11"/>
                    <a:pt x="35" y="11"/>
                  </a:cubicBezTo>
                  <a:cubicBezTo>
                    <a:pt x="34" y="11"/>
                    <a:pt x="34" y="11"/>
                    <a:pt x="34" y="10"/>
                  </a:cubicBezTo>
                  <a:cubicBezTo>
                    <a:pt x="34" y="10"/>
                    <a:pt x="34" y="10"/>
                    <a:pt x="34" y="10"/>
                  </a:cubicBezTo>
                  <a:cubicBezTo>
                    <a:pt x="34" y="10"/>
                    <a:pt x="34" y="10"/>
                    <a:pt x="34" y="10"/>
                  </a:cubicBezTo>
                  <a:cubicBezTo>
                    <a:pt x="33" y="10"/>
                    <a:pt x="33" y="10"/>
                    <a:pt x="33" y="10"/>
                  </a:cubicBezTo>
                  <a:cubicBezTo>
                    <a:pt x="33" y="10"/>
                    <a:pt x="32" y="10"/>
                    <a:pt x="32" y="10"/>
                  </a:cubicBezTo>
                  <a:cubicBezTo>
                    <a:pt x="32" y="10"/>
                    <a:pt x="32" y="10"/>
                    <a:pt x="31" y="10"/>
                  </a:cubicBezTo>
                  <a:cubicBezTo>
                    <a:pt x="31" y="9"/>
                    <a:pt x="31" y="9"/>
                    <a:pt x="31" y="9"/>
                  </a:cubicBezTo>
                  <a:cubicBezTo>
                    <a:pt x="31" y="8"/>
                    <a:pt x="30" y="9"/>
                    <a:pt x="30" y="9"/>
                  </a:cubicBezTo>
                  <a:cubicBezTo>
                    <a:pt x="30" y="9"/>
                    <a:pt x="30" y="9"/>
                    <a:pt x="29" y="8"/>
                  </a:cubicBezTo>
                  <a:cubicBezTo>
                    <a:pt x="29" y="9"/>
                    <a:pt x="29" y="9"/>
                    <a:pt x="29" y="9"/>
                  </a:cubicBezTo>
                  <a:cubicBezTo>
                    <a:pt x="29" y="9"/>
                    <a:pt x="29" y="9"/>
                    <a:pt x="29" y="9"/>
                  </a:cubicBezTo>
                  <a:cubicBezTo>
                    <a:pt x="28" y="9"/>
                    <a:pt x="28" y="9"/>
                    <a:pt x="28" y="9"/>
                  </a:cubicBezTo>
                  <a:cubicBezTo>
                    <a:pt x="27" y="9"/>
                    <a:pt x="27" y="8"/>
                    <a:pt x="27" y="8"/>
                  </a:cubicBezTo>
                  <a:cubicBezTo>
                    <a:pt x="25" y="8"/>
                    <a:pt x="24" y="8"/>
                    <a:pt x="23" y="8"/>
                  </a:cubicBezTo>
                  <a:cubicBezTo>
                    <a:pt x="22" y="7"/>
                    <a:pt x="22" y="7"/>
                    <a:pt x="22" y="7"/>
                  </a:cubicBezTo>
                  <a:cubicBezTo>
                    <a:pt x="21" y="6"/>
                    <a:pt x="22" y="6"/>
                    <a:pt x="22" y="6"/>
                  </a:cubicBezTo>
                  <a:cubicBezTo>
                    <a:pt x="22" y="5"/>
                    <a:pt x="21" y="5"/>
                    <a:pt x="21" y="4"/>
                  </a:cubicBezTo>
                  <a:cubicBezTo>
                    <a:pt x="20" y="4"/>
                    <a:pt x="20" y="4"/>
                    <a:pt x="19" y="4"/>
                  </a:cubicBezTo>
                  <a:cubicBezTo>
                    <a:pt x="18" y="3"/>
                    <a:pt x="18" y="3"/>
                    <a:pt x="17" y="3"/>
                  </a:cubicBezTo>
                  <a:cubicBezTo>
                    <a:pt x="16" y="3"/>
                    <a:pt x="16" y="3"/>
                    <a:pt x="15" y="2"/>
                  </a:cubicBezTo>
                  <a:cubicBezTo>
                    <a:pt x="14" y="2"/>
                    <a:pt x="14" y="2"/>
                    <a:pt x="13" y="1"/>
                  </a:cubicBezTo>
                  <a:cubicBezTo>
                    <a:pt x="13" y="1"/>
                    <a:pt x="12" y="1"/>
                    <a:pt x="12" y="1"/>
                  </a:cubicBezTo>
                  <a:cubicBezTo>
                    <a:pt x="12" y="0"/>
                    <a:pt x="12" y="0"/>
                    <a:pt x="11" y="0"/>
                  </a:cubicBezTo>
                  <a:cubicBezTo>
                    <a:pt x="11" y="0"/>
                    <a:pt x="11" y="0"/>
                    <a:pt x="10" y="0"/>
                  </a:cubicBezTo>
                  <a:cubicBezTo>
                    <a:pt x="10" y="0"/>
                    <a:pt x="10" y="0"/>
                    <a:pt x="10" y="0"/>
                  </a:cubicBezTo>
                  <a:cubicBezTo>
                    <a:pt x="10" y="1"/>
                    <a:pt x="9" y="1"/>
                    <a:pt x="9" y="1"/>
                  </a:cubicBezTo>
                  <a:cubicBezTo>
                    <a:pt x="9" y="1"/>
                    <a:pt x="8" y="1"/>
                    <a:pt x="8" y="1"/>
                  </a:cubicBezTo>
                  <a:cubicBezTo>
                    <a:pt x="7" y="1"/>
                    <a:pt x="7" y="1"/>
                    <a:pt x="6" y="2"/>
                  </a:cubicBezTo>
                  <a:cubicBezTo>
                    <a:pt x="6" y="2"/>
                    <a:pt x="5" y="2"/>
                    <a:pt x="5" y="3"/>
                  </a:cubicBezTo>
                  <a:cubicBezTo>
                    <a:pt x="5" y="3"/>
                    <a:pt x="6" y="3"/>
                    <a:pt x="6" y="4"/>
                  </a:cubicBezTo>
                  <a:cubicBezTo>
                    <a:pt x="6" y="4"/>
                    <a:pt x="7" y="3"/>
                    <a:pt x="7" y="4"/>
                  </a:cubicBezTo>
                  <a:cubicBezTo>
                    <a:pt x="7" y="4"/>
                    <a:pt x="7" y="4"/>
                    <a:pt x="7" y="5"/>
                  </a:cubicBezTo>
                  <a:cubicBezTo>
                    <a:pt x="7" y="5"/>
                    <a:pt x="8" y="6"/>
                    <a:pt x="7" y="6"/>
                  </a:cubicBezTo>
                  <a:cubicBezTo>
                    <a:pt x="7" y="7"/>
                    <a:pt x="6" y="6"/>
                    <a:pt x="5" y="6"/>
                  </a:cubicBezTo>
                  <a:cubicBezTo>
                    <a:pt x="5" y="7"/>
                    <a:pt x="5" y="7"/>
                    <a:pt x="5" y="7"/>
                  </a:cubicBezTo>
                  <a:cubicBezTo>
                    <a:pt x="4" y="7"/>
                    <a:pt x="4" y="8"/>
                    <a:pt x="4" y="8"/>
                  </a:cubicBezTo>
                  <a:cubicBezTo>
                    <a:pt x="4" y="8"/>
                    <a:pt x="4" y="8"/>
                    <a:pt x="3" y="8"/>
                  </a:cubicBezTo>
                  <a:cubicBezTo>
                    <a:pt x="3" y="8"/>
                    <a:pt x="2" y="8"/>
                    <a:pt x="2" y="8"/>
                  </a:cubicBezTo>
                  <a:cubicBezTo>
                    <a:pt x="1" y="8"/>
                    <a:pt x="1" y="8"/>
                    <a:pt x="1" y="8"/>
                  </a:cubicBezTo>
                  <a:cubicBezTo>
                    <a:pt x="1" y="8"/>
                    <a:pt x="1" y="8"/>
                    <a:pt x="1" y="8"/>
                  </a:cubicBezTo>
                  <a:cubicBezTo>
                    <a:pt x="1" y="8"/>
                    <a:pt x="1" y="9"/>
                    <a:pt x="1" y="9"/>
                  </a:cubicBezTo>
                  <a:cubicBezTo>
                    <a:pt x="1" y="9"/>
                    <a:pt x="1" y="10"/>
                    <a:pt x="1" y="10"/>
                  </a:cubicBezTo>
                  <a:cubicBezTo>
                    <a:pt x="1" y="11"/>
                    <a:pt x="0" y="11"/>
                    <a:pt x="1" y="12"/>
                  </a:cubicBezTo>
                  <a:cubicBezTo>
                    <a:pt x="1" y="12"/>
                    <a:pt x="1" y="13"/>
                    <a:pt x="1" y="13"/>
                  </a:cubicBezTo>
                  <a:cubicBezTo>
                    <a:pt x="1" y="13"/>
                    <a:pt x="2" y="13"/>
                    <a:pt x="2" y="13"/>
                  </a:cubicBezTo>
                  <a:cubicBezTo>
                    <a:pt x="3" y="13"/>
                    <a:pt x="3" y="14"/>
                    <a:pt x="4" y="14"/>
                  </a:cubicBezTo>
                  <a:cubicBezTo>
                    <a:pt x="4" y="15"/>
                    <a:pt x="4" y="15"/>
                    <a:pt x="5" y="16"/>
                  </a:cubicBezTo>
                  <a:cubicBezTo>
                    <a:pt x="5" y="16"/>
                    <a:pt x="5" y="16"/>
                    <a:pt x="5" y="17"/>
                  </a:cubicBezTo>
                  <a:cubicBezTo>
                    <a:pt x="6" y="17"/>
                    <a:pt x="6" y="18"/>
                    <a:pt x="6" y="18"/>
                  </a:cubicBezTo>
                  <a:cubicBezTo>
                    <a:pt x="7" y="19"/>
                    <a:pt x="7" y="19"/>
                    <a:pt x="7" y="19"/>
                  </a:cubicBezTo>
                  <a:cubicBezTo>
                    <a:pt x="8" y="20"/>
                    <a:pt x="7" y="21"/>
                    <a:pt x="8" y="21"/>
                  </a:cubicBezTo>
                  <a:cubicBezTo>
                    <a:pt x="8" y="22"/>
                    <a:pt x="8" y="22"/>
                    <a:pt x="8" y="22"/>
                  </a:cubicBezTo>
                  <a:cubicBezTo>
                    <a:pt x="9" y="22"/>
                    <a:pt x="8" y="23"/>
                    <a:pt x="9" y="23"/>
                  </a:cubicBezTo>
                  <a:cubicBezTo>
                    <a:pt x="9" y="23"/>
                    <a:pt x="9" y="23"/>
                    <a:pt x="10" y="23"/>
                  </a:cubicBezTo>
                  <a:cubicBezTo>
                    <a:pt x="10" y="24"/>
                    <a:pt x="10" y="24"/>
                    <a:pt x="11" y="24"/>
                  </a:cubicBezTo>
                  <a:cubicBezTo>
                    <a:pt x="11" y="25"/>
                    <a:pt x="11" y="25"/>
                    <a:pt x="12" y="25"/>
                  </a:cubicBezTo>
                  <a:cubicBezTo>
                    <a:pt x="12" y="26"/>
                    <a:pt x="12" y="26"/>
                    <a:pt x="12" y="26"/>
                  </a:cubicBezTo>
                  <a:cubicBezTo>
                    <a:pt x="13" y="27"/>
                    <a:pt x="13" y="27"/>
                    <a:pt x="13" y="28"/>
                  </a:cubicBezTo>
                  <a:cubicBezTo>
                    <a:pt x="13" y="28"/>
                    <a:pt x="12" y="28"/>
                    <a:pt x="13" y="29"/>
                  </a:cubicBezTo>
                  <a:cubicBezTo>
                    <a:pt x="13" y="29"/>
                    <a:pt x="13" y="30"/>
                    <a:pt x="13" y="30"/>
                  </a:cubicBezTo>
                  <a:cubicBezTo>
                    <a:pt x="13" y="31"/>
                    <a:pt x="13" y="31"/>
                    <a:pt x="13" y="32"/>
                  </a:cubicBezTo>
                  <a:cubicBezTo>
                    <a:pt x="13" y="32"/>
                    <a:pt x="13" y="32"/>
                    <a:pt x="13" y="32"/>
                  </a:cubicBezTo>
                  <a:cubicBezTo>
                    <a:pt x="14" y="33"/>
                    <a:pt x="14" y="33"/>
                    <a:pt x="14" y="34"/>
                  </a:cubicBezTo>
                  <a:cubicBezTo>
                    <a:pt x="15" y="34"/>
                    <a:pt x="15" y="34"/>
                    <a:pt x="15" y="35"/>
                  </a:cubicBezTo>
                  <a:cubicBezTo>
                    <a:pt x="16" y="35"/>
                    <a:pt x="16" y="34"/>
                    <a:pt x="16" y="35"/>
                  </a:cubicBezTo>
                  <a:cubicBezTo>
                    <a:pt x="17" y="35"/>
                    <a:pt x="17" y="35"/>
                    <a:pt x="17" y="35"/>
                  </a:cubicBezTo>
                  <a:cubicBezTo>
                    <a:pt x="17" y="36"/>
                    <a:pt x="18" y="36"/>
                    <a:pt x="18" y="36"/>
                  </a:cubicBezTo>
                  <a:cubicBezTo>
                    <a:pt x="18" y="36"/>
                    <a:pt x="18" y="37"/>
                    <a:pt x="18" y="37"/>
                  </a:cubicBezTo>
                  <a:cubicBezTo>
                    <a:pt x="18" y="37"/>
                    <a:pt x="18" y="37"/>
                    <a:pt x="18" y="37"/>
                  </a:cubicBezTo>
                  <a:cubicBezTo>
                    <a:pt x="18" y="38"/>
                    <a:pt x="18" y="38"/>
                    <a:pt x="18" y="38"/>
                  </a:cubicBezTo>
                  <a:cubicBezTo>
                    <a:pt x="18" y="38"/>
                    <a:pt x="18" y="39"/>
                    <a:pt x="18" y="39"/>
                  </a:cubicBezTo>
                  <a:cubicBezTo>
                    <a:pt x="19" y="39"/>
                    <a:pt x="19" y="39"/>
                    <a:pt x="19" y="40"/>
                  </a:cubicBezTo>
                  <a:cubicBezTo>
                    <a:pt x="20" y="40"/>
                    <a:pt x="20" y="40"/>
                    <a:pt x="20" y="41"/>
                  </a:cubicBezTo>
                  <a:cubicBezTo>
                    <a:pt x="20" y="41"/>
                    <a:pt x="20" y="41"/>
                    <a:pt x="20" y="41"/>
                  </a:cubicBezTo>
                  <a:cubicBezTo>
                    <a:pt x="21" y="42"/>
                    <a:pt x="21" y="42"/>
                    <a:pt x="21" y="42"/>
                  </a:cubicBezTo>
                  <a:cubicBezTo>
                    <a:pt x="21" y="42"/>
                    <a:pt x="21" y="43"/>
                    <a:pt x="22" y="43"/>
                  </a:cubicBezTo>
                  <a:cubicBezTo>
                    <a:pt x="22" y="43"/>
                    <a:pt x="22" y="43"/>
                    <a:pt x="22" y="43"/>
                  </a:cubicBezTo>
                  <a:cubicBezTo>
                    <a:pt x="22" y="43"/>
                    <a:pt x="22" y="43"/>
                    <a:pt x="22" y="43"/>
                  </a:cubicBezTo>
                  <a:cubicBezTo>
                    <a:pt x="23" y="43"/>
                    <a:pt x="23" y="43"/>
                    <a:pt x="24" y="43"/>
                  </a:cubicBezTo>
                  <a:cubicBezTo>
                    <a:pt x="25" y="43"/>
                    <a:pt x="26" y="43"/>
                    <a:pt x="26" y="43"/>
                  </a:cubicBezTo>
                  <a:cubicBezTo>
                    <a:pt x="27" y="43"/>
                    <a:pt x="27" y="44"/>
                    <a:pt x="27" y="44"/>
                  </a:cubicBezTo>
                  <a:cubicBezTo>
                    <a:pt x="28" y="44"/>
                    <a:pt x="28" y="44"/>
                    <a:pt x="28" y="44"/>
                  </a:cubicBezTo>
                  <a:cubicBezTo>
                    <a:pt x="29" y="44"/>
                    <a:pt x="29" y="45"/>
                    <a:pt x="29" y="45"/>
                  </a:cubicBezTo>
                  <a:cubicBezTo>
                    <a:pt x="30" y="46"/>
                    <a:pt x="30" y="46"/>
                    <a:pt x="30" y="47"/>
                  </a:cubicBezTo>
                  <a:cubicBezTo>
                    <a:pt x="30" y="47"/>
                    <a:pt x="30" y="47"/>
                    <a:pt x="30" y="47"/>
                  </a:cubicBezTo>
                  <a:cubicBezTo>
                    <a:pt x="31" y="47"/>
                    <a:pt x="31" y="47"/>
                    <a:pt x="31" y="46"/>
                  </a:cubicBezTo>
                  <a:cubicBezTo>
                    <a:pt x="32" y="46"/>
                    <a:pt x="32" y="45"/>
                    <a:pt x="32" y="45"/>
                  </a:cubicBezTo>
                  <a:cubicBezTo>
                    <a:pt x="32" y="44"/>
                    <a:pt x="32" y="44"/>
                    <a:pt x="33" y="43"/>
                  </a:cubicBezTo>
                  <a:cubicBezTo>
                    <a:pt x="33" y="43"/>
                    <a:pt x="33" y="42"/>
                    <a:pt x="33" y="42"/>
                  </a:cubicBezTo>
                  <a:cubicBezTo>
                    <a:pt x="34" y="41"/>
                    <a:pt x="34" y="42"/>
                    <a:pt x="35" y="41"/>
                  </a:cubicBezTo>
                  <a:cubicBezTo>
                    <a:pt x="36" y="41"/>
                    <a:pt x="37" y="41"/>
                    <a:pt x="38" y="40"/>
                  </a:cubicBezTo>
                  <a:cubicBezTo>
                    <a:pt x="39" y="40"/>
                    <a:pt x="39" y="40"/>
                    <a:pt x="40" y="40"/>
                  </a:cubicBezTo>
                  <a:cubicBezTo>
                    <a:pt x="41" y="39"/>
                    <a:pt x="42" y="39"/>
                    <a:pt x="43" y="39"/>
                  </a:cubicBezTo>
                  <a:cubicBezTo>
                    <a:pt x="43" y="39"/>
                    <a:pt x="43" y="39"/>
                    <a:pt x="44" y="38"/>
                  </a:cubicBezTo>
                  <a:cubicBezTo>
                    <a:pt x="44" y="38"/>
                    <a:pt x="44" y="38"/>
                    <a:pt x="44" y="38"/>
                  </a:cubicBezTo>
                  <a:cubicBezTo>
                    <a:pt x="45" y="38"/>
                    <a:pt x="45" y="38"/>
                    <a:pt x="45" y="38"/>
                  </a:cubicBezTo>
                  <a:cubicBezTo>
                    <a:pt x="47" y="37"/>
                    <a:pt x="47" y="37"/>
                    <a:pt x="49" y="36"/>
                  </a:cubicBezTo>
                  <a:cubicBezTo>
                    <a:pt x="50" y="36"/>
                    <a:pt x="50" y="35"/>
                    <a:pt x="50" y="34"/>
                  </a:cubicBezTo>
                  <a:cubicBezTo>
                    <a:pt x="51" y="33"/>
                    <a:pt x="51" y="33"/>
                    <a:pt x="51" y="32"/>
                  </a:cubicBezTo>
                  <a:cubicBezTo>
                    <a:pt x="52" y="31"/>
                    <a:pt x="52" y="31"/>
                    <a:pt x="52" y="30"/>
                  </a:cubicBezTo>
                  <a:cubicBezTo>
                    <a:pt x="52" y="29"/>
                    <a:pt x="52" y="29"/>
                    <a:pt x="52" y="2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2" name="Freeform 256"/>
            <p:cNvSpPr>
              <a:spLocks/>
            </p:cNvSpPr>
            <p:nvPr/>
          </p:nvSpPr>
          <p:spPr bwMode="auto">
            <a:xfrm>
              <a:off x="5165726" y="977901"/>
              <a:ext cx="42863" cy="22225"/>
            </a:xfrm>
            <a:custGeom>
              <a:avLst/>
              <a:gdLst>
                <a:gd name="T0" fmla="*/ 1 w 4"/>
                <a:gd name="T1" fmla="*/ 0 h 2"/>
                <a:gd name="T2" fmla="*/ 1 w 4"/>
                <a:gd name="T3" fmla="*/ 1 h 2"/>
                <a:gd name="T4" fmla="*/ 1 w 4"/>
                <a:gd name="T5" fmla="*/ 2 h 2"/>
                <a:gd name="T6" fmla="*/ 3 w 4"/>
                <a:gd name="T7" fmla="*/ 2 h 2"/>
                <a:gd name="T8" fmla="*/ 4 w 4"/>
                <a:gd name="T9" fmla="*/ 1 h 2"/>
                <a:gd name="T10" fmla="*/ 4 w 4"/>
                <a:gd name="T11" fmla="*/ 1 h 2"/>
                <a:gd name="T12" fmla="*/ 4 w 4"/>
                <a:gd name="T13" fmla="*/ 1 h 2"/>
                <a:gd name="T14" fmla="*/ 3 w 4"/>
                <a:gd name="T15" fmla="*/ 0 h 2"/>
                <a:gd name="T16" fmla="*/ 2 w 4"/>
                <a:gd name="T17" fmla="*/ 0 h 2"/>
                <a:gd name="T18" fmla="*/ 1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1" y="0"/>
                  </a:moveTo>
                  <a:cubicBezTo>
                    <a:pt x="1" y="0"/>
                    <a:pt x="0" y="1"/>
                    <a:pt x="1" y="1"/>
                  </a:cubicBezTo>
                  <a:cubicBezTo>
                    <a:pt x="1" y="1"/>
                    <a:pt x="1" y="1"/>
                    <a:pt x="1" y="2"/>
                  </a:cubicBezTo>
                  <a:cubicBezTo>
                    <a:pt x="2" y="2"/>
                    <a:pt x="2" y="2"/>
                    <a:pt x="3" y="2"/>
                  </a:cubicBezTo>
                  <a:cubicBezTo>
                    <a:pt x="3" y="2"/>
                    <a:pt x="3" y="2"/>
                    <a:pt x="4" y="1"/>
                  </a:cubicBezTo>
                  <a:cubicBezTo>
                    <a:pt x="4" y="1"/>
                    <a:pt x="4" y="1"/>
                    <a:pt x="4" y="1"/>
                  </a:cubicBezTo>
                  <a:cubicBezTo>
                    <a:pt x="4" y="1"/>
                    <a:pt x="4" y="1"/>
                    <a:pt x="4" y="1"/>
                  </a:cubicBezTo>
                  <a:cubicBezTo>
                    <a:pt x="4" y="0"/>
                    <a:pt x="3" y="0"/>
                    <a:pt x="3" y="0"/>
                  </a:cubicBezTo>
                  <a:cubicBezTo>
                    <a:pt x="2" y="0"/>
                    <a:pt x="2"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3" name="Freeform 257"/>
            <p:cNvSpPr>
              <a:spLocks/>
            </p:cNvSpPr>
            <p:nvPr/>
          </p:nvSpPr>
          <p:spPr bwMode="auto">
            <a:xfrm>
              <a:off x="5359401" y="957264"/>
              <a:ext cx="42863" cy="20638"/>
            </a:xfrm>
            <a:custGeom>
              <a:avLst/>
              <a:gdLst>
                <a:gd name="T0" fmla="*/ 2 w 4"/>
                <a:gd name="T1" fmla="*/ 1 h 2"/>
                <a:gd name="T2" fmla="*/ 2 w 4"/>
                <a:gd name="T3" fmla="*/ 0 h 2"/>
                <a:gd name="T4" fmla="*/ 1 w 4"/>
                <a:gd name="T5" fmla="*/ 0 h 2"/>
                <a:gd name="T6" fmla="*/ 0 w 4"/>
                <a:gd name="T7" fmla="*/ 0 h 2"/>
                <a:gd name="T8" fmla="*/ 0 w 4"/>
                <a:gd name="T9" fmla="*/ 1 h 2"/>
                <a:gd name="T10" fmla="*/ 1 w 4"/>
                <a:gd name="T11" fmla="*/ 1 h 2"/>
                <a:gd name="T12" fmla="*/ 2 w 4"/>
                <a:gd name="T13" fmla="*/ 1 h 2"/>
                <a:gd name="T14" fmla="*/ 3 w 4"/>
                <a:gd name="T15" fmla="*/ 1 h 2"/>
                <a:gd name="T16" fmla="*/ 3 w 4"/>
                <a:gd name="T17" fmla="*/ 1 h 2"/>
                <a:gd name="T18" fmla="*/ 2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1"/>
                  </a:moveTo>
                  <a:cubicBezTo>
                    <a:pt x="2" y="0"/>
                    <a:pt x="2" y="0"/>
                    <a:pt x="2" y="0"/>
                  </a:cubicBezTo>
                  <a:cubicBezTo>
                    <a:pt x="1" y="0"/>
                    <a:pt x="1" y="0"/>
                    <a:pt x="1" y="0"/>
                  </a:cubicBezTo>
                  <a:cubicBezTo>
                    <a:pt x="0" y="0"/>
                    <a:pt x="0" y="0"/>
                    <a:pt x="0" y="0"/>
                  </a:cubicBezTo>
                  <a:cubicBezTo>
                    <a:pt x="0" y="0"/>
                    <a:pt x="0" y="0"/>
                    <a:pt x="0" y="1"/>
                  </a:cubicBezTo>
                  <a:cubicBezTo>
                    <a:pt x="0" y="1"/>
                    <a:pt x="1" y="1"/>
                    <a:pt x="1" y="1"/>
                  </a:cubicBezTo>
                  <a:cubicBezTo>
                    <a:pt x="1" y="1"/>
                    <a:pt x="2" y="1"/>
                    <a:pt x="2" y="1"/>
                  </a:cubicBezTo>
                  <a:cubicBezTo>
                    <a:pt x="3" y="1"/>
                    <a:pt x="3" y="2"/>
                    <a:pt x="3" y="1"/>
                  </a:cubicBezTo>
                  <a:cubicBezTo>
                    <a:pt x="4" y="1"/>
                    <a:pt x="3" y="1"/>
                    <a:pt x="3" y="1"/>
                  </a:cubicBezTo>
                  <a:cubicBezTo>
                    <a:pt x="3" y="0"/>
                    <a:pt x="3"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4" name="Freeform 258"/>
            <p:cNvSpPr>
              <a:spLocks/>
            </p:cNvSpPr>
            <p:nvPr/>
          </p:nvSpPr>
          <p:spPr bwMode="auto">
            <a:xfrm>
              <a:off x="5197476" y="784226"/>
              <a:ext cx="249238" cy="173038"/>
            </a:xfrm>
            <a:custGeom>
              <a:avLst/>
              <a:gdLst>
                <a:gd name="T0" fmla="*/ 2 w 23"/>
                <a:gd name="T1" fmla="*/ 13 h 16"/>
                <a:gd name="T2" fmla="*/ 4 w 23"/>
                <a:gd name="T3" fmla="*/ 14 h 16"/>
                <a:gd name="T4" fmla="*/ 5 w 23"/>
                <a:gd name="T5" fmla="*/ 14 h 16"/>
                <a:gd name="T6" fmla="*/ 6 w 23"/>
                <a:gd name="T7" fmla="*/ 15 h 16"/>
                <a:gd name="T8" fmla="*/ 8 w 23"/>
                <a:gd name="T9" fmla="*/ 15 h 16"/>
                <a:gd name="T10" fmla="*/ 10 w 23"/>
                <a:gd name="T11" fmla="*/ 15 h 16"/>
                <a:gd name="T12" fmla="*/ 12 w 23"/>
                <a:gd name="T13" fmla="*/ 15 h 16"/>
                <a:gd name="T14" fmla="*/ 11 w 23"/>
                <a:gd name="T15" fmla="*/ 14 h 16"/>
                <a:gd name="T16" fmla="*/ 9 w 23"/>
                <a:gd name="T17" fmla="*/ 13 h 16"/>
                <a:gd name="T18" fmla="*/ 7 w 23"/>
                <a:gd name="T19" fmla="*/ 12 h 16"/>
                <a:gd name="T20" fmla="*/ 7 w 23"/>
                <a:gd name="T21" fmla="*/ 10 h 16"/>
                <a:gd name="T22" fmla="*/ 7 w 23"/>
                <a:gd name="T23" fmla="*/ 9 h 16"/>
                <a:gd name="T24" fmla="*/ 8 w 23"/>
                <a:gd name="T25" fmla="*/ 9 h 16"/>
                <a:gd name="T26" fmla="*/ 9 w 23"/>
                <a:gd name="T27" fmla="*/ 7 h 16"/>
                <a:gd name="T28" fmla="*/ 11 w 23"/>
                <a:gd name="T29" fmla="*/ 6 h 16"/>
                <a:gd name="T30" fmla="*/ 12 w 23"/>
                <a:gd name="T31" fmla="*/ 5 h 16"/>
                <a:gd name="T32" fmla="*/ 15 w 23"/>
                <a:gd name="T33" fmla="*/ 4 h 16"/>
                <a:gd name="T34" fmla="*/ 17 w 23"/>
                <a:gd name="T35" fmla="*/ 4 h 16"/>
                <a:gd name="T36" fmla="*/ 20 w 23"/>
                <a:gd name="T37" fmla="*/ 3 h 16"/>
                <a:gd name="T38" fmla="*/ 23 w 23"/>
                <a:gd name="T39" fmla="*/ 2 h 16"/>
                <a:gd name="T40" fmla="*/ 23 w 23"/>
                <a:gd name="T41" fmla="*/ 1 h 16"/>
                <a:gd name="T42" fmla="*/ 21 w 23"/>
                <a:gd name="T43" fmla="*/ 0 h 16"/>
                <a:gd name="T44" fmla="*/ 19 w 23"/>
                <a:gd name="T45" fmla="*/ 1 h 16"/>
                <a:gd name="T46" fmla="*/ 18 w 23"/>
                <a:gd name="T47" fmla="*/ 2 h 16"/>
                <a:gd name="T48" fmla="*/ 15 w 23"/>
                <a:gd name="T49" fmla="*/ 2 h 16"/>
                <a:gd name="T50" fmla="*/ 13 w 23"/>
                <a:gd name="T51" fmla="*/ 2 h 16"/>
                <a:gd name="T52" fmla="*/ 11 w 23"/>
                <a:gd name="T53" fmla="*/ 3 h 16"/>
                <a:gd name="T54" fmla="*/ 9 w 23"/>
                <a:gd name="T55" fmla="*/ 3 h 16"/>
                <a:gd name="T56" fmla="*/ 7 w 23"/>
                <a:gd name="T57" fmla="*/ 4 h 16"/>
                <a:gd name="T58" fmla="*/ 6 w 23"/>
                <a:gd name="T59" fmla="*/ 5 h 16"/>
                <a:gd name="T60" fmla="*/ 4 w 23"/>
                <a:gd name="T61" fmla="*/ 6 h 16"/>
                <a:gd name="T62" fmla="*/ 4 w 23"/>
                <a:gd name="T63" fmla="*/ 7 h 16"/>
                <a:gd name="T64" fmla="*/ 3 w 23"/>
                <a:gd name="T65" fmla="*/ 8 h 16"/>
                <a:gd name="T66" fmla="*/ 3 w 23"/>
                <a:gd name="T67" fmla="*/ 9 h 16"/>
                <a:gd name="T68" fmla="*/ 1 w 23"/>
                <a:gd name="T69" fmla="*/ 10 h 16"/>
                <a:gd name="T70" fmla="*/ 2 w 23"/>
                <a:gd name="T71" fmla="*/ 11 h 16"/>
                <a:gd name="T72" fmla="*/ 0 w 23"/>
                <a:gd name="T73" fmla="*/ 11 h 16"/>
                <a:gd name="T74" fmla="*/ 0 w 23"/>
                <a:gd name="T7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16">
                  <a:moveTo>
                    <a:pt x="1" y="13"/>
                  </a:moveTo>
                  <a:cubicBezTo>
                    <a:pt x="2" y="13"/>
                    <a:pt x="2" y="13"/>
                    <a:pt x="2" y="13"/>
                  </a:cubicBezTo>
                  <a:cubicBezTo>
                    <a:pt x="3" y="13"/>
                    <a:pt x="3" y="14"/>
                    <a:pt x="3" y="14"/>
                  </a:cubicBezTo>
                  <a:cubicBezTo>
                    <a:pt x="3" y="14"/>
                    <a:pt x="4" y="14"/>
                    <a:pt x="4" y="14"/>
                  </a:cubicBezTo>
                  <a:cubicBezTo>
                    <a:pt x="4" y="14"/>
                    <a:pt x="4" y="13"/>
                    <a:pt x="4" y="13"/>
                  </a:cubicBezTo>
                  <a:cubicBezTo>
                    <a:pt x="5" y="13"/>
                    <a:pt x="5" y="14"/>
                    <a:pt x="5" y="14"/>
                  </a:cubicBezTo>
                  <a:cubicBezTo>
                    <a:pt x="5" y="14"/>
                    <a:pt x="5" y="14"/>
                    <a:pt x="5" y="15"/>
                  </a:cubicBezTo>
                  <a:cubicBezTo>
                    <a:pt x="6" y="15"/>
                    <a:pt x="6" y="15"/>
                    <a:pt x="6" y="15"/>
                  </a:cubicBezTo>
                  <a:cubicBezTo>
                    <a:pt x="7" y="15"/>
                    <a:pt x="7" y="15"/>
                    <a:pt x="8" y="15"/>
                  </a:cubicBezTo>
                  <a:cubicBezTo>
                    <a:pt x="8" y="15"/>
                    <a:pt x="8" y="15"/>
                    <a:pt x="8" y="15"/>
                  </a:cubicBezTo>
                  <a:cubicBezTo>
                    <a:pt x="9" y="15"/>
                    <a:pt x="9" y="15"/>
                    <a:pt x="9" y="15"/>
                  </a:cubicBezTo>
                  <a:cubicBezTo>
                    <a:pt x="10" y="15"/>
                    <a:pt x="10" y="15"/>
                    <a:pt x="10" y="15"/>
                  </a:cubicBezTo>
                  <a:cubicBezTo>
                    <a:pt x="10" y="15"/>
                    <a:pt x="11" y="15"/>
                    <a:pt x="11" y="15"/>
                  </a:cubicBezTo>
                  <a:cubicBezTo>
                    <a:pt x="11" y="15"/>
                    <a:pt x="12" y="16"/>
                    <a:pt x="12" y="15"/>
                  </a:cubicBezTo>
                  <a:cubicBezTo>
                    <a:pt x="12" y="15"/>
                    <a:pt x="12" y="15"/>
                    <a:pt x="12" y="14"/>
                  </a:cubicBezTo>
                  <a:cubicBezTo>
                    <a:pt x="11" y="14"/>
                    <a:pt x="11" y="14"/>
                    <a:pt x="11" y="14"/>
                  </a:cubicBezTo>
                  <a:cubicBezTo>
                    <a:pt x="10" y="14"/>
                    <a:pt x="10" y="14"/>
                    <a:pt x="9" y="14"/>
                  </a:cubicBezTo>
                  <a:cubicBezTo>
                    <a:pt x="9" y="14"/>
                    <a:pt x="9" y="14"/>
                    <a:pt x="9" y="13"/>
                  </a:cubicBezTo>
                  <a:cubicBezTo>
                    <a:pt x="9" y="13"/>
                    <a:pt x="8" y="13"/>
                    <a:pt x="8" y="13"/>
                  </a:cubicBezTo>
                  <a:cubicBezTo>
                    <a:pt x="8" y="13"/>
                    <a:pt x="8" y="12"/>
                    <a:pt x="7" y="12"/>
                  </a:cubicBezTo>
                  <a:cubicBezTo>
                    <a:pt x="7" y="12"/>
                    <a:pt x="7" y="12"/>
                    <a:pt x="7" y="11"/>
                  </a:cubicBezTo>
                  <a:cubicBezTo>
                    <a:pt x="6" y="11"/>
                    <a:pt x="6" y="11"/>
                    <a:pt x="7" y="10"/>
                  </a:cubicBezTo>
                  <a:cubicBezTo>
                    <a:pt x="7" y="10"/>
                    <a:pt x="7" y="10"/>
                    <a:pt x="7" y="10"/>
                  </a:cubicBezTo>
                  <a:cubicBezTo>
                    <a:pt x="7" y="9"/>
                    <a:pt x="7" y="10"/>
                    <a:pt x="7" y="9"/>
                  </a:cubicBezTo>
                  <a:cubicBezTo>
                    <a:pt x="7" y="9"/>
                    <a:pt x="7" y="9"/>
                    <a:pt x="7" y="9"/>
                  </a:cubicBezTo>
                  <a:cubicBezTo>
                    <a:pt x="7" y="8"/>
                    <a:pt x="8" y="9"/>
                    <a:pt x="8" y="9"/>
                  </a:cubicBezTo>
                  <a:cubicBezTo>
                    <a:pt x="8" y="9"/>
                    <a:pt x="8" y="8"/>
                    <a:pt x="9" y="8"/>
                  </a:cubicBezTo>
                  <a:cubicBezTo>
                    <a:pt x="9" y="8"/>
                    <a:pt x="9" y="7"/>
                    <a:pt x="9" y="7"/>
                  </a:cubicBezTo>
                  <a:cubicBezTo>
                    <a:pt x="10" y="7"/>
                    <a:pt x="10" y="6"/>
                    <a:pt x="10" y="6"/>
                  </a:cubicBezTo>
                  <a:cubicBezTo>
                    <a:pt x="10" y="6"/>
                    <a:pt x="11" y="6"/>
                    <a:pt x="11" y="6"/>
                  </a:cubicBezTo>
                  <a:cubicBezTo>
                    <a:pt x="11" y="6"/>
                    <a:pt x="11" y="6"/>
                    <a:pt x="12" y="6"/>
                  </a:cubicBezTo>
                  <a:cubicBezTo>
                    <a:pt x="12" y="6"/>
                    <a:pt x="12" y="5"/>
                    <a:pt x="12" y="5"/>
                  </a:cubicBezTo>
                  <a:cubicBezTo>
                    <a:pt x="13" y="5"/>
                    <a:pt x="13" y="5"/>
                    <a:pt x="13" y="5"/>
                  </a:cubicBezTo>
                  <a:cubicBezTo>
                    <a:pt x="14" y="4"/>
                    <a:pt x="14" y="4"/>
                    <a:pt x="15" y="4"/>
                  </a:cubicBezTo>
                  <a:cubicBezTo>
                    <a:pt x="15" y="4"/>
                    <a:pt x="16" y="4"/>
                    <a:pt x="16" y="4"/>
                  </a:cubicBezTo>
                  <a:cubicBezTo>
                    <a:pt x="17" y="4"/>
                    <a:pt x="17" y="4"/>
                    <a:pt x="17" y="4"/>
                  </a:cubicBezTo>
                  <a:cubicBezTo>
                    <a:pt x="18" y="3"/>
                    <a:pt x="18" y="3"/>
                    <a:pt x="19" y="3"/>
                  </a:cubicBezTo>
                  <a:cubicBezTo>
                    <a:pt x="19" y="3"/>
                    <a:pt x="19" y="3"/>
                    <a:pt x="20" y="3"/>
                  </a:cubicBezTo>
                  <a:cubicBezTo>
                    <a:pt x="20" y="3"/>
                    <a:pt x="21" y="3"/>
                    <a:pt x="21" y="3"/>
                  </a:cubicBezTo>
                  <a:cubicBezTo>
                    <a:pt x="22" y="3"/>
                    <a:pt x="22" y="3"/>
                    <a:pt x="23" y="2"/>
                  </a:cubicBezTo>
                  <a:cubicBezTo>
                    <a:pt x="23" y="2"/>
                    <a:pt x="23" y="2"/>
                    <a:pt x="23" y="2"/>
                  </a:cubicBezTo>
                  <a:cubicBezTo>
                    <a:pt x="23" y="1"/>
                    <a:pt x="23" y="1"/>
                    <a:pt x="23" y="1"/>
                  </a:cubicBezTo>
                  <a:cubicBezTo>
                    <a:pt x="23" y="1"/>
                    <a:pt x="22" y="1"/>
                    <a:pt x="22" y="1"/>
                  </a:cubicBezTo>
                  <a:cubicBezTo>
                    <a:pt x="22" y="1"/>
                    <a:pt x="21" y="0"/>
                    <a:pt x="21" y="0"/>
                  </a:cubicBezTo>
                  <a:cubicBezTo>
                    <a:pt x="21" y="0"/>
                    <a:pt x="21" y="1"/>
                    <a:pt x="20" y="1"/>
                  </a:cubicBezTo>
                  <a:cubicBezTo>
                    <a:pt x="20" y="1"/>
                    <a:pt x="20" y="0"/>
                    <a:pt x="19" y="1"/>
                  </a:cubicBezTo>
                  <a:cubicBezTo>
                    <a:pt x="19" y="1"/>
                    <a:pt x="19" y="1"/>
                    <a:pt x="19" y="1"/>
                  </a:cubicBezTo>
                  <a:cubicBezTo>
                    <a:pt x="19" y="1"/>
                    <a:pt x="19" y="2"/>
                    <a:pt x="18" y="2"/>
                  </a:cubicBezTo>
                  <a:cubicBezTo>
                    <a:pt x="18" y="2"/>
                    <a:pt x="17" y="2"/>
                    <a:pt x="16" y="2"/>
                  </a:cubicBezTo>
                  <a:cubicBezTo>
                    <a:pt x="16" y="2"/>
                    <a:pt x="15" y="2"/>
                    <a:pt x="15" y="2"/>
                  </a:cubicBezTo>
                  <a:cubicBezTo>
                    <a:pt x="14" y="2"/>
                    <a:pt x="14" y="2"/>
                    <a:pt x="14" y="2"/>
                  </a:cubicBezTo>
                  <a:cubicBezTo>
                    <a:pt x="13" y="2"/>
                    <a:pt x="13" y="2"/>
                    <a:pt x="13" y="2"/>
                  </a:cubicBezTo>
                  <a:cubicBezTo>
                    <a:pt x="12" y="2"/>
                    <a:pt x="12" y="2"/>
                    <a:pt x="12" y="2"/>
                  </a:cubicBezTo>
                  <a:cubicBezTo>
                    <a:pt x="11" y="2"/>
                    <a:pt x="11" y="3"/>
                    <a:pt x="11" y="3"/>
                  </a:cubicBezTo>
                  <a:cubicBezTo>
                    <a:pt x="10" y="3"/>
                    <a:pt x="10" y="3"/>
                    <a:pt x="10" y="3"/>
                  </a:cubicBezTo>
                  <a:cubicBezTo>
                    <a:pt x="9" y="3"/>
                    <a:pt x="9" y="3"/>
                    <a:pt x="9" y="3"/>
                  </a:cubicBezTo>
                  <a:cubicBezTo>
                    <a:pt x="8" y="3"/>
                    <a:pt x="8" y="3"/>
                    <a:pt x="7" y="3"/>
                  </a:cubicBezTo>
                  <a:cubicBezTo>
                    <a:pt x="7" y="3"/>
                    <a:pt x="7" y="4"/>
                    <a:pt x="7" y="4"/>
                  </a:cubicBezTo>
                  <a:cubicBezTo>
                    <a:pt x="7" y="4"/>
                    <a:pt x="7" y="5"/>
                    <a:pt x="6" y="5"/>
                  </a:cubicBezTo>
                  <a:cubicBezTo>
                    <a:pt x="6" y="5"/>
                    <a:pt x="6" y="5"/>
                    <a:pt x="6" y="5"/>
                  </a:cubicBezTo>
                  <a:cubicBezTo>
                    <a:pt x="5" y="5"/>
                    <a:pt x="5" y="5"/>
                    <a:pt x="5" y="5"/>
                  </a:cubicBezTo>
                  <a:cubicBezTo>
                    <a:pt x="4" y="5"/>
                    <a:pt x="4" y="5"/>
                    <a:pt x="4" y="6"/>
                  </a:cubicBezTo>
                  <a:cubicBezTo>
                    <a:pt x="4" y="6"/>
                    <a:pt x="4" y="6"/>
                    <a:pt x="4" y="7"/>
                  </a:cubicBezTo>
                  <a:cubicBezTo>
                    <a:pt x="4" y="7"/>
                    <a:pt x="4" y="7"/>
                    <a:pt x="4" y="7"/>
                  </a:cubicBezTo>
                  <a:cubicBezTo>
                    <a:pt x="3" y="7"/>
                    <a:pt x="3" y="7"/>
                    <a:pt x="3" y="8"/>
                  </a:cubicBezTo>
                  <a:cubicBezTo>
                    <a:pt x="2" y="8"/>
                    <a:pt x="2" y="8"/>
                    <a:pt x="3" y="8"/>
                  </a:cubicBezTo>
                  <a:cubicBezTo>
                    <a:pt x="3" y="9"/>
                    <a:pt x="4" y="8"/>
                    <a:pt x="4" y="8"/>
                  </a:cubicBezTo>
                  <a:cubicBezTo>
                    <a:pt x="4" y="9"/>
                    <a:pt x="3" y="9"/>
                    <a:pt x="3" y="9"/>
                  </a:cubicBezTo>
                  <a:cubicBezTo>
                    <a:pt x="3" y="9"/>
                    <a:pt x="2" y="9"/>
                    <a:pt x="2" y="9"/>
                  </a:cubicBezTo>
                  <a:cubicBezTo>
                    <a:pt x="2" y="9"/>
                    <a:pt x="2" y="9"/>
                    <a:pt x="1" y="10"/>
                  </a:cubicBezTo>
                  <a:cubicBezTo>
                    <a:pt x="1" y="10"/>
                    <a:pt x="1" y="10"/>
                    <a:pt x="1" y="10"/>
                  </a:cubicBezTo>
                  <a:cubicBezTo>
                    <a:pt x="2" y="11"/>
                    <a:pt x="2" y="11"/>
                    <a:pt x="2" y="11"/>
                  </a:cubicBezTo>
                  <a:cubicBezTo>
                    <a:pt x="2" y="11"/>
                    <a:pt x="2" y="11"/>
                    <a:pt x="1" y="12"/>
                  </a:cubicBezTo>
                  <a:cubicBezTo>
                    <a:pt x="1" y="12"/>
                    <a:pt x="1" y="11"/>
                    <a:pt x="0" y="11"/>
                  </a:cubicBezTo>
                  <a:cubicBezTo>
                    <a:pt x="0" y="12"/>
                    <a:pt x="0" y="12"/>
                    <a:pt x="0" y="12"/>
                  </a:cubicBezTo>
                  <a:cubicBezTo>
                    <a:pt x="0" y="12"/>
                    <a:pt x="0" y="12"/>
                    <a:pt x="0" y="13"/>
                  </a:cubicBezTo>
                  <a:cubicBezTo>
                    <a:pt x="0" y="13"/>
                    <a:pt x="1" y="13"/>
                    <a:pt x="1"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5" name="Freeform 259"/>
            <p:cNvSpPr>
              <a:spLocks/>
            </p:cNvSpPr>
            <p:nvPr/>
          </p:nvSpPr>
          <p:spPr bwMode="auto">
            <a:xfrm>
              <a:off x="4711701" y="1573214"/>
              <a:ext cx="227013" cy="150813"/>
            </a:xfrm>
            <a:custGeom>
              <a:avLst/>
              <a:gdLst>
                <a:gd name="T0" fmla="*/ 1 w 21"/>
                <a:gd name="T1" fmla="*/ 7 h 14"/>
                <a:gd name="T2" fmla="*/ 0 w 21"/>
                <a:gd name="T3" fmla="*/ 8 h 14"/>
                <a:gd name="T4" fmla="*/ 0 w 21"/>
                <a:gd name="T5" fmla="*/ 8 h 14"/>
                <a:gd name="T6" fmla="*/ 1 w 21"/>
                <a:gd name="T7" fmla="*/ 8 h 14"/>
                <a:gd name="T8" fmla="*/ 2 w 21"/>
                <a:gd name="T9" fmla="*/ 9 h 14"/>
                <a:gd name="T10" fmla="*/ 2 w 21"/>
                <a:gd name="T11" fmla="*/ 10 h 14"/>
                <a:gd name="T12" fmla="*/ 2 w 21"/>
                <a:gd name="T13" fmla="*/ 11 h 14"/>
                <a:gd name="T14" fmla="*/ 3 w 21"/>
                <a:gd name="T15" fmla="*/ 11 h 14"/>
                <a:gd name="T16" fmla="*/ 4 w 21"/>
                <a:gd name="T17" fmla="*/ 11 h 14"/>
                <a:gd name="T18" fmla="*/ 5 w 21"/>
                <a:gd name="T19" fmla="*/ 11 h 14"/>
                <a:gd name="T20" fmla="*/ 5 w 21"/>
                <a:gd name="T21" fmla="*/ 12 h 14"/>
                <a:gd name="T22" fmla="*/ 5 w 21"/>
                <a:gd name="T23" fmla="*/ 13 h 14"/>
                <a:gd name="T24" fmla="*/ 7 w 21"/>
                <a:gd name="T25" fmla="*/ 13 h 14"/>
                <a:gd name="T26" fmla="*/ 8 w 21"/>
                <a:gd name="T27" fmla="*/ 14 h 14"/>
                <a:gd name="T28" fmla="*/ 9 w 21"/>
                <a:gd name="T29" fmla="*/ 14 h 14"/>
                <a:gd name="T30" fmla="*/ 9 w 21"/>
                <a:gd name="T31" fmla="*/ 14 h 14"/>
                <a:gd name="T32" fmla="*/ 11 w 21"/>
                <a:gd name="T33" fmla="*/ 14 h 14"/>
                <a:gd name="T34" fmla="*/ 11 w 21"/>
                <a:gd name="T35" fmla="*/ 14 h 14"/>
                <a:gd name="T36" fmla="*/ 12 w 21"/>
                <a:gd name="T37" fmla="*/ 13 h 14"/>
                <a:gd name="T38" fmla="*/ 13 w 21"/>
                <a:gd name="T39" fmla="*/ 13 h 14"/>
                <a:gd name="T40" fmla="*/ 15 w 21"/>
                <a:gd name="T41" fmla="*/ 13 h 14"/>
                <a:gd name="T42" fmla="*/ 16 w 21"/>
                <a:gd name="T43" fmla="*/ 13 h 14"/>
                <a:gd name="T44" fmla="*/ 17 w 21"/>
                <a:gd name="T45" fmla="*/ 13 h 14"/>
                <a:gd name="T46" fmla="*/ 18 w 21"/>
                <a:gd name="T47" fmla="*/ 14 h 14"/>
                <a:gd name="T48" fmla="*/ 18 w 21"/>
                <a:gd name="T49" fmla="*/ 13 h 14"/>
                <a:gd name="T50" fmla="*/ 19 w 21"/>
                <a:gd name="T51" fmla="*/ 13 h 14"/>
                <a:gd name="T52" fmla="*/ 19 w 21"/>
                <a:gd name="T53" fmla="*/ 12 h 14"/>
                <a:gd name="T54" fmla="*/ 19 w 21"/>
                <a:gd name="T55" fmla="*/ 11 h 14"/>
                <a:gd name="T56" fmla="*/ 20 w 21"/>
                <a:gd name="T57" fmla="*/ 10 h 14"/>
                <a:gd name="T58" fmla="*/ 21 w 21"/>
                <a:gd name="T59" fmla="*/ 10 h 14"/>
                <a:gd name="T60" fmla="*/ 21 w 21"/>
                <a:gd name="T61" fmla="*/ 9 h 14"/>
                <a:gd name="T62" fmla="*/ 20 w 21"/>
                <a:gd name="T63" fmla="*/ 9 h 14"/>
                <a:gd name="T64" fmla="*/ 20 w 21"/>
                <a:gd name="T65" fmla="*/ 8 h 14"/>
                <a:gd name="T66" fmla="*/ 19 w 21"/>
                <a:gd name="T67" fmla="*/ 9 h 14"/>
                <a:gd name="T68" fmla="*/ 18 w 21"/>
                <a:gd name="T69" fmla="*/ 9 h 14"/>
                <a:gd name="T70" fmla="*/ 17 w 21"/>
                <a:gd name="T71" fmla="*/ 9 h 14"/>
                <a:gd name="T72" fmla="*/ 17 w 21"/>
                <a:gd name="T73" fmla="*/ 8 h 14"/>
                <a:gd name="T74" fmla="*/ 17 w 21"/>
                <a:gd name="T75" fmla="*/ 7 h 14"/>
                <a:gd name="T76" fmla="*/ 16 w 21"/>
                <a:gd name="T77" fmla="*/ 5 h 14"/>
                <a:gd name="T78" fmla="*/ 15 w 21"/>
                <a:gd name="T79" fmla="*/ 4 h 14"/>
                <a:gd name="T80" fmla="*/ 14 w 21"/>
                <a:gd name="T81" fmla="*/ 3 h 14"/>
                <a:gd name="T82" fmla="*/ 14 w 21"/>
                <a:gd name="T83" fmla="*/ 2 h 14"/>
                <a:gd name="T84" fmla="*/ 12 w 21"/>
                <a:gd name="T85" fmla="*/ 0 h 14"/>
                <a:gd name="T86" fmla="*/ 13 w 21"/>
                <a:gd name="T87" fmla="*/ 1 h 14"/>
                <a:gd name="T88" fmla="*/ 12 w 21"/>
                <a:gd name="T89" fmla="*/ 1 h 14"/>
                <a:gd name="T90" fmla="*/ 12 w 21"/>
                <a:gd name="T91" fmla="*/ 1 h 14"/>
                <a:gd name="T92" fmla="*/ 11 w 21"/>
                <a:gd name="T93" fmla="*/ 2 h 14"/>
                <a:gd name="T94" fmla="*/ 10 w 21"/>
                <a:gd name="T95" fmla="*/ 1 h 14"/>
                <a:gd name="T96" fmla="*/ 9 w 21"/>
                <a:gd name="T97" fmla="*/ 2 h 14"/>
                <a:gd name="T98" fmla="*/ 8 w 21"/>
                <a:gd name="T99" fmla="*/ 2 h 14"/>
                <a:gd name="T100" fmla="*/ 7 w 21"/>
                <a:gd name="T101" fmla="*/ 2 h 14"/>
                <a:gd name="T102" fmla="*/ 6 w 21"/>
                <a:gd name="T103" fmla="*/ 2 h 14"/>
                <a:gd name="T104" fmla="*/ 6 w 21"/>
                <a:gd name="T105" fmla="*/ 1 h 14"/>
                <a:gd name="T106" fmla="*/ 5 w 21"/>
                <a:gd name="T107" fmla="*/ 1 h 14"/>
                <a:gd name="T108" fmla="*/ 4 w 21"/>
                <a:gd name="T109" fmla="*/ 2 h 14"/>
                <a:gd name="T110" fmla="*/ 4 w 21"/>
                <a:gd name="T111" fmla="*/ 2 h 14"/>
                <a:gd name="T112" fmla="*/ 3 w 21"/>
                <a:gd name="T113" fmla="*/ 2 h 14"/>
                <a:gd name="T114" fmla="*/ 3 w 21"/>
                <a:gd name="T115" fmla="*/ 3 h 14"/>
                <a:gd name="T116" fmla="*/ 2 w 21"/>
                <a:gd name="T117" fmla="*/ 4 h 14"/>
                <a:gd name="T118" fmla="*/ 1 w 21"/>
                <a:gd name="T119" fmla="*/ 4 h 14"/>
                <a:gd name="T120" fmla="*/ 1 w 21"/>
                <a:gd name="T121" fmla="*/ 6 h 14"/>
                <a:gd name="T122" fmla="*/ 1 w 21"/>
                <a:gd name="T1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14">
                  <a:moveTo>
                    <a:pt x="1" y="7"/>
                  </a:moveTo>
                  <a:cubicBezTo>
                    <a:pt x="1" y="7"/>
                    <a:pt x="1" y="8"/>
                    <a:pt x="0" y="8"/>
                  </a:cubicBezTo>
                  <a:cubicBezTo>
                    <a:pt x="0" y="8"/>
                    <a:pt x="0" y="8"/>
                    <a:pt x="0" y="8"/>
                  </a:cubicBezTo>
                  <a:cubicBezTo>
                    <a:pt x="0" y="8"/>
                    <a:pt x="1" y="8"/>
                    <a:pt x="1" y="8"/>
                  </a:cubicBezTo>
                  <a:cubicBezTo>
                    <a:pt x="1" y="9"/>
                    <a:pt x="1" y="9"/>
                    <a:pt x="2" y="9"/>
                  </a:cubicBezTo>
                  <a:cubicBezTo>
                    <a:pt x="2" y="9"/>
                    <a:pt x="2" y="10"/>
                    <a:pt x="2" y="10"/>
                  </a:cubicBezTo>
                  <a:cubicBezTo>
                    <a:pt x="2" y="10"/>
                    <a:pt x="2" y="10"/>
                    <a:pt x="2" y="11"/>
                  </a:cubicBezTo>
                  <a:cubicBezTo>
                    <a:pt x="2" y="11"/>
                    <a:pt x="3" y="11"/>
                    <a:pt x="3" y="11"/>
                  </a:cubicBezTo>
                  <a:cubicBezTo>
                    <a:pt x="3" y="11"/>
                    <a:pt x="3" y="11"/>
                    <a:pt x="4" y="11"/>
                  </a:cubicBezTo>
                  <a:cubicBezTo>
                    <a:pt x="4" y="11"/>
                    <a:pt x="4" y="11"/>
                    <a:pt x="5" y="11"/>
                  </a:cubicBezTo>
                  <a:cubicBezTo>
                    <a:pt x="5" y="11"/>
                    <a:pt x="5" y="12"/>
                    <a:pt x="5" y="12"/>
                  </a:cubicBezTo>
                  <a:cubicBezTo>
                    <a:pt x="5" y="12"/>
                    <a:pt x="5" y="13"/>
                    <a:pt x="5" y="13"/>
                  </a:cubicBezTo>
                  <a:cubicBezTo>
                    <a:pt x="6" y="13"/>
                    <a:pt x="6" y="13"/>
                    <a:pt x="7" y="13"/>
                  </a:cubicBezTo>
                  <a:cubicBezTo>
                    <a:pt x="7" y="13"/>
                    <a:pt x="7" y="13"/>
                    <a:pt x="8" y="14"/>
                  </a:cubicBezTo>
                  <a:cubicBezTo>
                    <a:pt x="8" y="14"/>
                    <a:pt x="8" y="14"/>
                    <a:pt x="9" y="14"/>
                  </a:cubicBezTo>
                  <a:cubicBezTo>
                    <a:pt x="9" y="14"/>
                    <a:pt x="9" y="14"/>
                    <a:pt x="9" y="14"/>
                  </a:cubicBezTo>
                  <a:cubicBezTo>
                    <a:pt x="10" y="14"/>
                    <a:pt x="10" y="14"/>
                    <a:pt x="11" y="14"/>
                  </a:cubicBezTo>
                  <a:cubicBezTo>
                    <a:pt x="11" y="14"/>
                    <a:pt x="11" y="14"/>
                    <a:pt x="11" y="14"/>
                  </a:cubicBezTo>
                  <a:cubicBezTo>
                    <a:pt x="12" y="14"/>
                    <a:pt x="12" y="14"/>
                    <a:pt x="12" y="13"/>
                  </a:cubicBezTo>
                  <a:cubicBezTo>
                    <a:pt x="13" y="13"/>
                    <a:pt x="13" y="13"/>
                    <a:pt x="13" y="13"/>
                  </a:cubicBezTo>
                  <a:cubicBezTo>
                    <a:pt x="14" y="13"/>
                    <a:pt x="14" y="13"/>
                    <a:pt x="15" y="13"/>
                  </a:cubicBezTo>
                  <a:cubicBezTo>
                    <a:pt x="15" y="13"/>
                    <a:pt x="15" y="13"/>
                    <a:pt x="16" y="13"/>
                  </a:cubicBezTo>
                  <a:cubicBezTo>
                    <a:pt x="16" y="13"/>
                    <a:pt x="17" y="13"/>
                    <a:pt x="17" y="13"/>
                  </a:cubicBezTo>
                  <a:cubicBezTo>
                    <a:pt x="17" y="13"/>
                    <a:pt x="17" y="14"/>
                    <a:pt x="18" y="14"/>
                  </a:cubicBezTo>
                  <a:cubicBezTo>
                    <a:pt x="18" y="14"/>
                    <a:pt x="18" y="14"/>
                    <a:pt x="18" y="13"/>
                  </a:cubicBezTo>
                  <a:cubicBezTo>
                    <a:pt x="19" y="13"/>
                    <a:pt x="19" y="13"/>
                    <a:pt x="19" y="13"/>
                  </a:cubicBezTo>
                  <a:cubicBezTo>
                    <a:pt x="19" y="13"/>
                    <a:pt x="19" y="12"/>
                    <a:pt x="19" y="12"/>
                  </a:cubicBezTo>
                  <a:cubicBezTo>
                    <a:pt x="19" y="11"/>
                    <a:pt x="18" y="11"/>
                    <a:pt x="19" y="11"/>
                  </a:cubicBezTo>
                  <a:cubicBezTo>
                    <a:pt x="19" y="10"/>
                    <a:pt x="19" y="11"/>
                    <a:pt x="20" y="10"/>
                  </a:cubicBezTo>
                  <a:cubicBezTo>
                    <a:pt x="20" y="10"/>
                    <a:pt x="21" y="10"/>
                    <a:pt x="21" y="10"/>
                  </a:cubicBezTo>
                  <a:cubicBezTo>
                    <a:pt x="21" y="10"/>
                    <a:pt x="21" y="10"/>
                    <a:pt x="21" y="9"/>
                  </a:cubicBezTo>
                  <a:cubicBezTo>
                    <a:pt x="20" y="9"/>
                    <a:pt x="20" y="9"/>
                    <a:pt x="20" y="9"/>
                  </a:cubicBezTo>
                  <a:cubicBezTo>
                    <a:pt x="20" y="9"/>
                    <a:pt x="20" y="9"/>
                    <a:pt x="20" y="8"/>
                  </a:cubicBezTo>
                  <a:cubicBezTo>
                    <a:pt x="19" y="8"/>
                    <a:pt x="19" y="9"/>
                    <a:pt x="19" y="9"/>
                  </a:cubicBezTo>
                  <a:cubicBezTo>
                    <a:pt x="18" y="9"/>
                    <a:pt x="18" y="9"/>
                    <a:pt x="18" y="9"/>
                  </a:cubicBezTo>
                  <a:cubicBezTo>
                    <a:pt x="18" y="9"/>
                    <a:pt x="17" y="9"/>
                    <a:pt x="17" y="9"/>
                  </a:cubicBezTo>
                  <a:cubicBezTo>
                    <a:pt x="17" y="9"/>
                    <a:pt x="17" y="8"/>
                    <a:pt x="17" y="8"/>
                  </a:cubicBezTo>
                  <a:cubicBezTo>
                    <a:pt x="17" y="7"/>
                    <a:pt x="17" y="7"/>
                    <a:pt x="17" y="7"/>
                  </a:cubicBezTo>
                  <a:cubicBezTo>
                    <a:pt x="17" y="6"/>
                    <a:pt x="17" y="6"/>
                    <a:pt x="16" y="5"/>
                  </a:cubicBezTo>
                  <a:cubicBezTo>
                    <a:pt x="16" y="4"/>
                    <a:pt x="15" y="4"/>
                    <a:pt x="15" y="4"/>
                  </a:cubicBezTo>
                  <a:cubicBezTo>
                    <a:pt x="15" y="3"/>
                    <a:pt x="14" y="3"/>
                    <a:pt x="14" y="3"/>
                  </a:cubicBezTo>
                  <a:cubicBezTo>
                    <a:pt x="14" y="2"/>
                    <a:pt x="14" y="2"/>
                    <a:pt x="14" y="2"/>
                  </a:cubicBezTo>
                  <a:cubicBezTo>
                    <a:pt x="13" y="1"/>
                    <a:pt x="13" y="1"/>
                    <a:pt x="12" y="0"/>
                  </a:cubicBezTo>
                  <a:cubicBezTo>
                    <a:pt x="13" y="1"/>
                    <a:pt x="13" y="1"/>
                    <a:pt x="13" y="1"/>
                  </a:cubicBezTo>
                  <a:cubicBezTo>
                    <a:pt x="12" y="1"/>
                    <a:pt x="12" y="1"/>
                    <a:pt x="12" y="1"/>
                  </a:cubicBezTo>
                  <a:cubicBezTo>
                    <a:pt x="12" y="1"/>
                    <a:pt x="12" y="1"/>
                    <a:pt x="12" y="1"/>
                  </a:cubicBezTo>
                  <a:cubicBezTo>
                    <a:pt x="11" y="2"/>
                    <a:pt x="11" y="2"/>
                    <a:pt x="11" y="2"/>
                  </a:cubicBezTo>
                  <a:cubicBezTo>
                    <a:pt x="11" y="2"/>
                    <a:pt x="10" y="1"/>
                    <a:pt x="10" y="1"/>
                  </a:cubicBezTo>
                  <a:cubicBezTo>
                    <a:pt x="10" y="1"/>
                    <a:pt x="10" y="2"/>
                    <a:pt x="9" y="2"/>
                  </a:cubicBezTo>
                  <a:cubicBezTo>
                    <a:pt x="9" y="2"/>
                    <a:pt x="9" y="2"/>
                    <a:pt x="8" y="2"/>
                  </a:cubicBezTo>
                  <a:cubicBezTo>
                    <a:pt x="8" y="2"/>
                    <a:pt x="7" y="2"/>
                    <a:pt x="7" y="2"/>
                  </a:cubicBezTo>
                  <a:cubicBezTo>
                    <a:pt x="7" y="2"/>
                    <a:pt x="7" y="2"/>
                    <a:pt x="6" y="2"/>
                  </a:cubicBezTo>
                  <a:cubicBezTo>
                    <a:pt x="6" y="2"/>
                    <a:pt x="6" y="2"/>
                    <a:pt x="6" y="1"/>
                  </a:cubicBezTo>
                  <a:cubicBezTo>
                    <a:pt x="5" y="1"/>
                    <a:pt x="5" y="1"/>
                    <a:pt x="5" y="1"/>
                  </a:cubicBezTo>
                  <a:cubicBezTo>
                    <a:pt x="4" y="2"/>
                    <a:pt x="4" y="2"/>
                    <a:pt x="4" y="2"/>
                  </a:cubicBezTo>
                  <a:cubicBezTo>
                    <a:pt x="4" y="2"/>
                    <a:pt x="4" y="2"/>
                    <a:pt x="4" y="2"/>
                  </a:cubicBezTo>
                  <a:cubicBezTo>
                    <a:pt x="3" y="2"/>
                    <a:pt x="3" y="2"/>
                    <a:pt x="3" y="2"/>
                  </a:cubicBezTo>
                  <a:cubicBezTo>
                    <a:pt x="3" y="2"/>
                    <a:pt x="3" y="2"/>
                    <a:pt x="3" y="3"/>
                  </a:cubicBezTo>
                  <a:cubicBezTo>
                    <a:pt x="2" y="3"/>
                    <a:pt x="2" y="4"/>
                    <a:pt x="2" y="4"/>
                  </a:cubicBezTo>
                  <a:cubicBezTo>
                    <a:pt x="2" y="4"/>
                    <a:pt x="2" y="4"/>
                    <a:pt x="1" y="4"/>
                  </a:cubicBezTo>
                  <a:cubicBezTo>
                    <a:pt x="1" y="5"/>
                    <a:pt x="1" y="5"/>
                    <a:pt x="1" y="6"/>
                  </a:cubicBezTo>
                  <a:cubicBezTo>
                    <a:pt x="1" y="6"/>
                    <a:pt x="2" y="6"/>
                    <a:pt x="1"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6" name="Freeform 260"/>
            <p:cNvSpPr>
              <a:spLocks/>
            </p:cNvSpPr>
            <p:nvPr/>
          </p:nvSpPr>
          <p:spPr bwMode="auto">
            <a:xfrm>
              <a:off x="4938714" y="1670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7" name="Freeform 261"/>
            <p:cNvSpPr>
              <a:spLocks/>
            </p:cNvSpPr>
            <p:nvPr/>
          </p:nvSpPr>
          <p:spPr bwMode="auto">
            <a:xfrm>
              <a:off x="4452939" y="1562101"/>
              <a:ext cx="173038" cy="76200"/>
            </a:xfrm>
            <a:custGeom>
              <a:avLst/>
              <a:gdLst>
                <a:gd name="T0" fmla="*/ 1 w 16"/>
                <a:gd name="T1" fmla="*/ 6 h 7"/>
                <a:gd name="T2" fmla="*/ 3 w 16"/>
                <a:gd name="T3" fmla="*/ 5 h 7"/>
                <a:gd name="T4" fmla="*/ 4 w 16"/>
                <a:gd name="T5" fmla="*/ 6 h 7"/>
                <a:gd name="T6" fmla="*/ 5 w 16"/>
                <a:gd name="T7" fmla="*/ 6 h 7"/>
                <a:gd name="T8" fmla="*/ 7 w 16"/>
                <a:gd name="T9" fmla="*/ 6 h 7"/>
                <a:gd name="T10" fmla="*/ 7 w 16"/>
                <a:gd name="T11" fmla="*/ 7 h 7"/>
                <a:gd name="T12" fmla="*/ 8 w 16"/>
                <a:gd name="T13" fmla="*/ 7 h 7"/>
                <a:gd name="T14" fmla="*/ 9 w 16"/>
                <a:gd name="T15" fmla="*/ 7 h 7"/>
                <a:gd name="T16" fmla="*/ 9 w 16"/>
                <a:gd name="T17" fmla="*/ 7 h 7"/>
                <a:gd name="T18" fmla="*/ 10 w 16"/>
                <a:gd name="T19" fmla="*/ 7 h 7"/>
                <a:gd name="T20" fmla="*/ 11 w 16"/>
                <a:gd name="T21" fmla="*/ 7 h 7"/>
                <a:gd name="T22" fmla="*/ 12 w 16"/>
                <a:gd name="T23" fmla="*/ 6 h 7"/>
                <a:gd name="T24" fmla="*/ 12 w 16"/>
                <a:gd name="T25" fmla="*/ 6 h 7"/>
                <a:gd name="T26" fmla="*/ 13 w 16"/>
                <a:gd name="T27" fmla="*/ 7 h 7"/>
                <a:gd name="T28" fmla="*/ 13 w 16"/>
                <a:gd name="T29" fmla="*/ 6 h 7"/>
                <a:gd name="T30" fmla="*/ 14 w 16"/>
                <a:gd name="T31" fmla="*/ 6 h 7"/>
                <a:gd name="T32" fmla="*/ 14 w 16"/>
                <a:gd name="T33" fmla="*/ 5 h 7"/>
                <a:gd name="T34" fmla="*/ 14 w 16"/>
                <a:gd name="T35" fmla="*/ 5 h 7"/>
                <a:gd name="T36" fmla="*/ 15 w 16"/>
                <a:gd name="T37" fmla="*/ 3 h 7"/>
                <a:gd name="T38" fmla="*/ 15 w 16"/>
                <a:gd name="T39" fmla="*/ 3 h 7"/>
                <a:gd name="T40" fmla="*/ 15 w 16"/>
                <a:gd name="T41" fmla="*/ 2 h 7"/>
                <a:gd name="T42" fmla="*/ 15 w 16"/>
                <a:gd name="T43" fmla="*/ 1 h 7"/>
                <a:gd name="T44" fmla="*/ 15 w 16"/>
                <a:gd name="T45" fmla="*/ 1 h 7"/>
                <a:gd name="T46" fmla="*/ 16 w 16"/>
                <a:gd name="T47" fmla="*/ 0 h 7"/>
                <a:gd name="T48" fmla="*/ 15 w 16"/>
                <a:gd name="T49" fmla="*/ 0 h 7"/>
                <a:gd name="T50" fmla="*/ 14 w 16"/>
                <a:gd name="T51" fmla="*/ 0 h 7"/>
                <a:gd name="T52" fmla="*/ 13 w 16"/>
                <a:gd name="T53" fmla="*/ 0 h 7"/>
                <a:gd name="T54" fmla="*/ 12 w 16"/>
                <a:gd name="T55" fmla="*/ 0 h 7"/>
                <a:gd name="T56" fmla="*/ 10 w 16"/>
                <a:gd name="T57" fmla="*/ 0 h 7"/>
                <a:gd name="T58" fmla="*/ 9 w 16"/>
                <a:gd name="T59" fmla="*/ 0 h 7"/>
                <a:gd name="T60" fmla="*/ 8 w 16"/>
                <a:gd name="T61" fmla="*/ 0 h 7"/>
                <a:gd name="T62" fmla="*/ 7 w 16"/>
                <a:gd name="T63" fmla="*/ 2 h 7"/>
                <a:gd name="T64" fmla="*/ 6 w 16"/>
                <a:gd name="T65" fmla="*/ 2 h 7"/>
                <a:gd name="T66" fmla="*/ 6 w 16"/>
                <a:gd name="T67" fmla="*/ 3 h 7"/>
                <a:gd name="T68" fmla="*/ 6 w 16"/>
                <a:gd name="T69" fmla="*/ 4 h 7"/>
                <a:gd name="T70" fmla="*/ 5 w 16"/>
                <a:gd name="T71" fmla="*/ 4 h 7"/>
                <a:gd name="T72" fmla="*/ 4 w 16"/>
                <a:gd name="T73" fmla="*/ 3 h 7"/>
                <a:gd name="T74" fmla="*/ 3 w 16"/>
                <a:gd name="T75" fmla="*/ 4 h 7"/>
                <a:gd name="T76" fmla="*/ 2 w 16"/>
                <a:gd name="T77" fmla="*/ 4 h 7"/>
                <a:gd name="T78" fmla="*/ 0 w 16"/>
                <a:gd name="T79" fmla="*/ 5 h 7"/>
                <a:gd name="T80" fmla="*/ 0 w 16"/>
                <a:gd name="T81" fmla="*/ 5 h 7"/>
                <a:gd name="T82" fmla="*/ 1 w 16"/>
                <a:gd name="T8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7">
                  <a:moveTo>
                    <a:pt x="1" y="6"/>
                  </a:moveTo>
                  <a:cubicBezTo>
                    <a:pt x="2" y="6"/>
                    <a:pt x="2" y="5"/>
                    <a:pt x="3" y="5"/>
                  </a:cubicBezTo>
                  <a:cubicBezTo>
                    <a:pt x="3" y="5"/>
                    <a:pt x="4" y="6"/>
                    <a:pt x="4" y="6"/>
                  </a:cubicBezTo>
                  <a:cubicBezTo>
                    <a:pt x="5" y="6"/>
                    <a:pt x="5" y="6"/>
                    <a:pt x="5" y="6"/>
                  </a:cubicBezTo>
                  <a:cubicBezTo>
                    <a:pt x="6" y="6"/>
                    <a:pt x="6" y="6"/>
                    <a:pt x="7" y="6"/>
                  </a:cubicBezTo>
                  <a:cubicBezTo>
                    <a:pt x="7" y="6"/>
                    <a:pt x="7" y="7"/>
                    <a:pt x="7" y="7"/>
                  </a:cubicBezTo>
                  <a:cubicBezTo>
                    <a:pt x="8" y="7"/>
                    <a:pt x="8" y="7"/>
                    <a:pt x="8" y="7"/>
                  </a:cubicBezTo>
                  <a:cubicBezTo>
                    <a:pt x="8" y="7"/>
                    <a:pt x="8" y="7"/>
                    <a:pt x="9" y="7"/>
                  </a:cubicBezTo>
                  <a:cubicBezTo>
                    <a:pt x="9" y="7"/>
                    <a:pt x="9" y="7"/>
                    <a:pt x="9" y="7"/>
                  </a:cubicBezTo>
                  <a:cubicBezTo>
                    <a:pt x="10" y="7"/>
                    <a:pt x="10" y="7"/>
                    <a:pt x="10" y="7"/>
                  </a:cubicBezTo>
                  <a:cubicBezTo>
                    <a:pt x="10" y="7"/>
                    <a:pt x="11" y="7"/>
                    <a:pt x="11" y="7"/>
                  </a:cubicBezTo>
                  <a:cubicBezTo>
                    <a:pt x="11" y="7"/>
                    <a:pt x="11" y="6"/>
                    <a:pt x="12" y="6"/>
                  </a:cubicBezTo>
                  <a:cubicBezTo>
                    <a:pt x="12" y="6"/>
                    <a:pt x="12" y="6"/>
                    <a:pt x="12" y="6"/>
                  </a:cubicBezTo>
                  <a:cubicBezTo>
                    <a:pt x="13" y="6"/>
                    <a:pt x="13" y="7"/>
                    <a:pt x="13" y="7"/>
                  </a:cubicBezTo>
                  <a:cubicBezTo>
                    <a:pt x="13" y="7"/>
                    <a:pt x="13" y="6"/>
                    <a:pt x="13" y="6"/>
                  </a:cubicBezTo>
                  <a:cubicBezTo>
                    <a:pt x="14" y="6"/>
                    <a:pt x="14" y="6"/>
                    <a:pt x="14" y="6"/>
                  </a:cubicBezTo>
                  <a:cubicBezTo>
                    <a:pt x="14" y="5"/>
                    <a:pt x="14" y="5"/>
                    <a:pt x="14" y="5"/>
                  </a:cubicBezTo>
                  <a:cubicBezTo>
                    <a:pt x="14" y="5"/>
                    <a:pt x="14" y="5"/>
                    <a:pt x="14" y="5"/>
                  </a:cubicBezTo>
                  <a:cubicBezTo>
                    <a:pt x="14" y="4"/>
                    <a:pt x="15" y="4"/>
                    <a:pt x="15" y="3"/>
                  </a:cubicBezTo>
                  <a:cubicBezTo>
                    <a:pt x="15" y="3"/>
                    <a:pt x="15" y="3"/>
                    <a:pt x="15" y="3"/>
                  </a:cubicBezTo>
                  <a:cubicBezTo>
                    <a:pt x="15" y="2"/>
                    <a:pt x="15" y="2"/>
                    <a:pt x="15" y="2"/>
                  </a:cubicBezTo>
                  <a:cubicBezTo>
                    <a:pt x="15" y="2"/>
                    <a:pt x="15" y="2"/>
                    <a:pt x="15" y="1"/>
                  </a:cubicBezTo>
                  <a:cubicBezTo>
                    <a:pt x="15" y="1"/>
                    <a:pt x="15" y="1"/>
                    <a:pt x="15" y="1"/>
                  </a:cubicBezTo>
                  <a:cubicBezTo>
                    <a:pt x="15" y="0"/>
                    <a:pt x="15" y="0"/>
                    <a:pt x="16" y="0"/>
                  </a:cubicBezTo>
                  <a:cubicBezTo>
                    <a:pt x="15" y="0"/>
                    <a:pt x="15" y="0"/>
                    <a:pt x="15" y="0"/>
                  </a:cubicBezTo>
                  <a:cubicBezTo>
                    <a:pt x="15" y="0"/>
                    <a:pt x="14" y="0"/>
                    <a:pt x="14" y="0"/>
                  </a:cubicBezTo>
                  <a:cubicBezTo>
                    <a:pt x="14" y="0"/>
                    <a:pt x="13" y="0"/>
                    <a:pt x="13" y="0"/>
                  </a:cubicBezTo>
                  <a:cubicBezTo>
                    <a:pt x="13" y="0"/>
                    <a:pt x="12" y="0"/>
                    <a:pt x="12" y="0"/>
                  </a:cubicBezTo>
                  <a:cubicBezTo>
                    <a:pt x="11" y="0"/>
                    <a:pt x="11" y="0"/>
                    <a:pt x="10" y="0"/>
                  </a:cubicBezTo>
                  <a:cubicBezTo>
                    <a:pt x="10" y="0"/>
                    <a:pt x="10" y="0"/>
                    <a:pt x="9" y="0"/>
                  </a:cubicBezTo>
                  <a:cubicBezTo>
                    <a:pt x="9" y="0"/>
                    <a:pt x="8" y="0"/>
                    <a:pt x="8" y="0"/>
                  </a:cubicBezTo>
                  <a:cubicBezTo>
                    <a:pt x="7" y="1"/>
                    <a:pt x="8" y="1"/>
                    <a:pt x="7" y="2"/>
                  </a:cubicBezTo>
                  <a:cubicBezTo>
                    <a:pt x="7" y="2"/>
                    <a:pt x="6" y="1"/>
                    <a:pt x="6" y="2"/>
                  </a:cubicBezTo>
                  <a:cubicBezTo>
                    <a:pt x="6" y="2"/>
                    <a:pt x="6" y="2"/>
                    <a:pt x="6" y="3"/>
                  </a:cubicBezTo>
                  <a:cubicBezTo>
                    <a:pt x="6" y="3"/>
                    <a:pt x="6" y="3"/>
                    <a:pt x="6" y="4"/>
                  </a:cubicBezTo>
                  <a:cubicBezTo>
                    <a:pt x="6" y="4"/>
                    <a:pt x="5" y="4"/>
                    <a:pt x="5" y="4"/>
                  </a:cubicBezTo>
                  <a:cubicBezTo>
                    <a:pt x="4" y="4"/>
                    <a:pt x="4" y="3"/>
                    <a:pt x="4" y="3"/>
                  </a:cubicBezTo>
                  <a:cubicBezTo>
                    <a:pt x="3" y="3"/>
                    <a:pt x="3" y="4"/>
                    <a:pt x="3" y="4"/>
                  </a:cubicBezTo>
                  <a:cubicBezTo>
                    <a:pt x="2" y="4"/>
                    <a:pt x="2" y="4"/>
                    <a:pt x="2" y="4"/>
                  </a:cubicBezTo>
                  <a:cubicBezTo>
                    <a:pt x="1" y="5"/>
                    <a:pt x="1" y="5"/>
                    <a:pt x="0" y="5"/>
                  </a:cubicBezTo>
                  <a:cubicBezTo>
                    <a:pt x="0" y="5"/>
                    <a:pt x="0" y="5"/>
                    <a:pt x="0" y="5"/>
                  </a:cubicBezTo>
                  <a:cubicBezTo>
                    <a:pt x="1" y="5"/>
                    <a:pt x="1" y="6"/>
                    <a:pt x="1" y="6"/>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8" name="Freeform 262"/>
            <p:cNvSpPr>
              <a:spLocks/>
            </p:cNvSpPr>
            <p:nvPr/>
          </p:nvSpPr>
          <p:spPr bwMode="auto">
            <a:xfrm>
              <a:off x="4549776" y="1368426"/>
              <a:ext cx="11113" cy="952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0"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69" name="Freeform 263"/>
            <p:cNvSpPr>
              <a:spLocks/>
            </p:cNvSpPr>
            <p:nvPr/>
          </p:nvSpPr>
          <p:spPr bwMode="auto">
            <a:xfrm>
              <a:off x="4421189" y="1746251"/>
              <a:ext cx="20638" cy="42863"/>
            </a:xfrm>
            <a:custGeom>
              <a:avLst/>
              <a:gdLst>
                <a:gd name="T0" fmla="*/ 1 w 2"/>
                <a:gd name="T1" fmla="*/ 3 h 4"/>
                <a:gd name="T2" fmla="*/ 1 w 2"/>
                <a:gd name="T3" fmla="*/ 4 h 4"/>
                <a:gd name="T4" fmla="*/ 1 w 2"/>
                <a:gd name="T5" fmla="*/ 4 h 4"/>
                <a:gd name="T6" fmla="*/ 2 w 2"/>
                <a:gd name="T7" fmla="*/ 4 h 4"/>
                <a:gd name="T8" fmla="*/ 2 w 2"/>
                <a:gd name="T9" fmla="*/ 3 h 4"/>
                <a:gd name="T10" fmla="*/ 2 w 2"/>
                <a:gd name="T11" fmla="*/ 1 h 4"/>
                <a:gd name="T12" fmla="*/ 2 w 2"/>
                <a:gd name="T13" fmla="*/ 1 h 4"/>
                <a:gd name="T14" fmla="*/ 2 w 2"/>
                <a:gd name="T15" fmla="*/ 0 h 4"/>
                <a:gd name="T16" fmla="*/ 1 w 2"/>
                <a:gd name="T17" fmla="*/ 1 h 4"/>
                <a:gd name="T18" fmla="*/ 0 w 2"/>
                <a:gd name="T19" fmla="*/ 1 h 4"/>
                <a:gd name="T20" fmla="*/ 0 w 2"/>
                <a:gd name="T21" fmla="*/ 2 h 4"/>
                <a:gd name="T22" fmla="*/ 0 w 2"/>
                <a:gd name="T23" fmla="*/ 3 h 4"/>
                <a:gd name="T24" fmla="*/ 1 w 2"/>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1" y="3"/>
                  </a:moveTo>
                  <a:cubicBezTo>
                    <a:pt x="1" y="3"/>
                    <a:pt x="0" y="4"/>
                    <a:pt x="1" y="4"/>
                  </a:cubicBezTo>
                  <a:cubicBezTo>
                    <a:pt x="1" y="4"/>
                    <a:pt x="1" y="4"/>
                    <a:pt x="1" y="4"/>
                  </a:cubicBezTo>
                  <a:cubicBezTo>
                    <a:pt x="1" y="4"/>
                    <a:pt x="2" y="4"/>
                    <a:pt x="2" y="4"/>
                  </a:cubicBezTo>
                  <a:cubicBezTo>
                    <a:pt x="2" y="3"/>
                    <a:pt x="2" y="3"/>
                    <a:pt x="2" y="3"/>
                  </a:cubicBezTo>
                  <a:cubicBezTo>
                    <a:pt x="2" y="2"/>
                    <a:pt x="2" y="2"/>
                    <a:pt x="2" y="1"/>
                  </a:cubicBezTo>
                  <a:cubicBezTo>
                    <a:pt x="2" y="1"/>
                    <a:pt x="2" y="1"/>
                    <a:pt x="2" y="1"/>
                  </a:cubicBezTo>
                  <a:cubicBezTo>
                    <a:pt x="2" y="0"/>
                    <a:pt x="2" y="0"/>
                    <a:pt x="2" y="0"/>
                  </a:cubicBezTo>
                  <a:cubicBezTo>
                    <a:pt x="1" y="0"/>
                    <a:pt x="1" y="0"/>
                    <a:pt x="1" y="1"/>
                  </a:cubicBezTo>
                  <a:cubicBezTo>
                    <a:pt x="1" y="1"/>
                    <a:pt x="1" y="1"/>
                    <a:pt x="0" y="1"/>
                  </a:cubicBezTo>
                  <a:cubicBezTo>
                    <a:pt x="0" y="1"/>
                    <a:pt x="0" y="1"/>
                    <a:pt x="0" y="2"/>
                  </a:cubicBezTo>
                  <a:cubicBezTo>
                    <a:pt x="0" y="2"/>
                    <a:pt x="0" y="2"/>
                    <a:pt x="0" y="3"/>
                  </a:cubicBezTo>
                  <a:cubicBezTo>
                    <a:pt x="0" y="3"/>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0" name="Freeform 264"/>
            <p:cNvSpPr>
              <a:spLocks/>
            </p:cNvSpPr>
            <p:nvPr/>
          </p:nvSpPr>
          <p:spPr bwMode="auto">
            <a:xfrm>
              <a:off x="4657726" y="1368426"/>
              <a:ext cx="65088" cy="53975"/>
            </a:xfrm>
            <a:custGeom>
              <a:avLst/>
              <a:gdLst>
                <a:gd name="T0" fmla="*/ 2 w 6"/>
                <a:gd name="T1" fmla="*/ 3 h 5"/>
                <a:gd name="T2" fmla="*/ 3 w 6"/>
                <a:gd name="T3" fmla="*/ 3 h 5"/>
                <a:gd name="T4" fmla="*/ 3 w 6"/>
                <a:gd name="T5" fmla="*/ 3 h 5"/>
                <a:gd name="T6" fmla="*/ 4 w 6"/>
                <a:gd name="T7" fmla="*/ 4 h 5"/>
                <a:gd name="T8" fmla="*/ 6 w 6"/>
                <a:gd name="T9" fmla="*/ 4 h 5"/>
                <a:gd name="T10" fmla="*/ 6 w 6"/>
                <a:gd name="T11" fmla="*/ 4 h 5"/>
                <a:gd name="T12" fmla="*/ 5 w 6"/>
                <a:gd name="T13" fmla="*/ 3 h 5"/>
                <a:gd name="T14" fmla="*/ 5 w 6"/>
                <a:gd name="T15" fmla="*/ 2 h 5"/>
                <a:gd name="T16" fmla="*/ 5 w 6"/>
                <a:gd name="T17" fmla="*/ 1 h 5"/>
                <a:gd name="T18" fmla="*/ 4 w 6"/>
                <a:gd name="T19" fmla="*/ 1 h 5"/>
                <a:gd name="T20" fmla="*/ 3 w 6"/>
                <a:gd name="T21" fmla="*/ 0 h 5"/>
                <a:gd name="T22" fmla="*/ 3 w 6"/>
                <a:gd name="T23" fmla="*/ 0 h 5"/>
                <a:gd name="T24" fmla="*/ 2 w 6"/>
                <a:gd name="T25" fmla="*/ 1 h 5"/>
                <a:gd name="T26" fmla="*/ 1 w 6"/>
                <a:gd name="T27" fmla="*/ 1 h 5"/>
                <a:gd name="T28" fmla="*/ 0 w 6"/>
                <a:gd name="T29" fmla="*/ 2 h 5"/>
                <a:gd name="T30" fmla="*/ 0 w 6"/>
                <a:gd name="T31" fmla="*/ 3 h 5"/>
                <a:gd name="T32" fmla="*/ 1 w 6"/>
                <a:gd name="T33" fmla="*/ 3 h 5"/>
                <a:gd name="T34" fmla="*/ 2 w 6"/>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2" y="3"/>
                  </a:moveTo>
                  <a:cubicBezTo>
                    <a:pt x="2" y="3"/>
                    <a:pt x="3" y="3"/>
                    <a:pt x="3" y="3"/>
                  </a:cubicBezTo>
                  <a:cubicBezTo>
                    <a:pt x="3" y="3"/>
                    <a:pt x="3" y="3"/>
                    <a:pt x="3" y="3"/>
                  </a:cubicBezTo>
                  <a:cubicBezTo>
                    <a:pt x="4" y="4"/>
                    <a:pt x="4" y="4"/>
                    <a:pt x="4" y="4"/>
                  </a:cubicBezTo>
                  <a:cubicBezTo>
                    <a:pt x="4" y="5"/>
                    <a:pt x="5" y="4"/>
                    <a:pt x="6" y="4"/>
                  </a:cubicBezTo>
                  <a:cubicBezTo>
                    <a:pt x="6" y="4"/>
                    <a:pt x="6" y="4"/>
                    <a:pt x="6" y="4"/>
                  </a:cubicBezTo>
                  <a:cubicBezTo>
                    <a:pt x="5" y="4"/>
                    <a:pt x="5" y="4"/>
                    <a:pt x="5" y="3"/>
                  </a:cubicBezTo>
                  <a:cubicBezTo>
                    <a:pt x="5" y="3"/>
                    <a:pt x="5" y="3"/>
                    <a:pt x="5" y="2"/>
                  </a:cubicBezTo>
                  <a:cubicBezTo>
                    <a:pt x="5" y="2"/>
                    <a:pt x="5" y="1"/>
                    <a:pt x="5" y="1"/>
                  </a:cubicBezTo>
                  <a:cubicBezTo>
                    <a:pt x="5" y="1"/>
                    <a:pt x="4" y="1"/>
                    <a:pt x="4" y="1"/>
                  </a:cubicBezTo>
                  <a:cubicBezTo>
                    <a:pt x="3" y="1"/>
                    <a:pt x="3" y="1"/>
                    <a:pt x="3" y="0"/>
                  </a:cubicBezTo>
                  <a:cubicBezTo>
                    <a:pt x="3" y="0"/>
                    <a:pt x="3" y="0"/>
                    <a:pt x="3" y="0"/>
                  </a:cubicBezTo>
                  <a:cubicBezTo>
                    <a:pt x="2" y="1"/>
                    <a:pt x="2" y="1"/>
                    <a:pt x="2" y="1"/>
                  </a:cubicBezTo>
                  <a:cubicBezTo>
                    <a:pt x="1" y="1"/>
                    <a:pt x="1" y="1"/>
                    <a:pt x="1" y="1"/>
                  </a:cubicBezTo>
                  <a:cubicBezTo>
                    <a:pt x="0" y="2"/>
                    <a:pt x="1" y="2"/>
                    <a:pt x="0" y="2"/>
                  </a:cubicBezTo>
                  <a:cubicBezTo>
                    <a:pt x="0" y="3"/>
                    <a:pt x="0" y="3"/>
                    <a:pt x="0" y="3"/>
                  </a:cubicBezTo>
                  <a:cubicBezTo>
                    <a:pt x="1" y="3"/>
                    <a:pt x="1" y="3"/>
                    <a:pt x="1" y="3"/>
                  </a:cubicBezTo>
                  <a:cubicBezTo>
                    <a:pt x="1"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1" name="Freeform 265"/>
            <p:cNvSpPr>
              <a:spLocks/>
            </p:cNvSpPr>
            <p:nvPr/>
          </p:nvSpPr>
          <p:spPr bwMode="auto">
            <a:xfrm>
              <a:off x="4700589" y="1778001"/>
              <a:ext cx="173038" cy="130175"/>
            </a:xfrm>
            <a:custGeom>
              <a:avLst/>
              <a:gdLst>
                <a:gd name="T0" fmla="*/ 11 w 16"/>
                <a:gd name="T1" fmla="*/ 12 h 12"/>
                <a:gd name="T2" fmla="*/ 11 w 16"/>
                <a:gd name="T3" fmla="*/ 11 h 12"/>
                <a:gd name="T4" fmla="*/ 9 w 16"/>
                <a:gd name="T5" fmla="*/ 10 h 12"/>
                <a:gd name="T6" fmla="*/ 11 w 16"/>
                <a:gd name="T7" fmla="*/ 10 h 12"/>
                <a:gd name="T8" fmla="*/ 10 w 16"/>
                <a:gd name="T9" fmla="*/ 8 h 12"/>
                <a:gd name="T10" fmla="*/ 9 w 16"/>
                <a:gd name="T11" fmla="*/ 8 h 12"/>
                <a:gd name="T12" fmla="*/ 8 w 16"/>
                <a:gd name="T13" fmla="*/ 7 h 12"/>
                <a:gd name="T14" fmla="*/ 7 w 16"/>
                <a:gd name="T15" fmla="*/ 6 h 12"/>
                <a:gd name="T16" fmla="*/ 7 w 16"/>
                <a:gd name="T17" fmla="*/ 4 h 12"/>
                <a:gd name="T18" fmla="*/ 9 w 16"/>
                <a:gd name="T19" fmla="*/ 5 h 12"/>
                <a:gd name="T20" fmla="*/ 9 w 16"/>
                <a:gd name="T21" fmla="*/ 5 h 12"/>
                <a:gd name="T22" fmla="*/ 10 w 16"/>
                <a:gd name="T23" fmla="*/ 4 h 12"/>
                <a:gd name="T24" fmla="*/ 11 w 16"/>
                <a:gd name="T25" fmla="*/ 3 h 12"/>
                <a:gd name="T26" fmla="*/ 13 w 16"/>
                <a:gd name="T27" fmla="*/ 3 h 12"/>
                <a:gd name="T28" fmla="*/ 15 w 16"/>
                <a:gd name="T29" fmla="*/ 4 h 12"/>
                <a:gd name="T30" fmla="*/ 15 w 16"/>
                <a:gd name="T31" fmla="*/ 2 h 12"/>
                <a:gd name="T32" fmla="*/ 15 w 16"/>
                <a:gd name="T33" fmla="*/ 1 h 12"/>
                <a:gd name="T34" fmla="*/ 15 w 16"/>
                <a:gd name="T35" fmla="*/ 0 h 12"/>
                <a:gd name="T36" fmla="*/ 14 w 16"/>
                <a:gd name="T37" fmla="*/ 1 h 12"/>
                <a:gd name="T38" fmla="*/ 13 w 16"/>
                <a:gd name="T39" fmla="*/ 2 h 12"/>
                <a:gd name="T40" fmla="*/ 11 w 16"/>
                <a:gd name="T41" fmla="*/ 1 h 12"/>
                <a:gd name="T42" fmla="*/ 9 w 16"/>
                <a:gd name="T43" fmla="*/ 1 h 12"/>
                <a:gd name="T44" fmla="*/ 7 w 16"/>
                <a:gd name="T45" fmla="*/ 2 h 12"/>
                <a:gd name="T46" fmla="*/ 6 w 16"/>
                <a:gd name="T47" fmla="*/ 2 h 12"/>
                <a:gd name="T48" fmla="*/ 3 w 16"/>
                <a:gd name="T49" fmla="*/ 3 h 12"/>
                <a:gd name="T50" fmla="*/ 2 w 16"/>
                <a:gd name="T51" fmla="*/ 5 h 12"/>
                <a:gd name="T52" fmla="*/ 0 w 16"/>
                <a:gd name="T53" fmla="*/ 7 h 12"/>
                <a:gd name="T54" fmla="*/ 1 w 16"/>
                <a:gd name="T55" fmla="*/ 7 h 12"/>
                <a:gd name="T56" fmla="*/ 2 w 16"/>
                <a:gd name="T57" fmla="*/ 8 h 12"/>
                <a:gd name="T58" fmla="*/ 4 w 16"/>
                <a:gd name="T59" fmla="*/ 10 h 12"/>
                <a:gd name="T60" fmla="*/ 5 w 16"/>
                <a:gd name="T61" fmla="*/ 10 h 12"/>
                <a:gd name="T62" fmla="*/ 7 w 16"/>
                <a:gd name="T63" fmla="*/ 10 h 12"/>
                <a:gd name="T64" fmla="*/ 8 w 16"/>
                <a:gd name="T65" fmla="*/ 11 h 12"/>
                <a:gd name="T66" fmla="*/ 9 w 16"/>
                <a:gd name="T6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2">
                  <a:moveTo>
                    <a:pt x="10" y="12"/>
                  </a:moveTo>
                  <a:cubicBezTo>
                    <a:pt x="10" y="12"/>
                    <a:pt x="11" y="12"/>
                    <a:pt x="11" y="12"/>
                  </a:cubicBezTo>
                  <a:cubicBezTo>
                    <a:pt x="11" y="12"/>
                    <a:pt x="11" y="12"/>
                    <a:pt x="11" y="11"/>
                  </a:cubicBezTo>
                  <a:cubicBezTo>
                    <a:pt x="11" y="11"/>
                    <a:pt x="11" y="11"/>
                    <a:pt x="11" y="11"/>
                  </a:cubicBezTo>
                  <a:cubicBezTo>
                    <a:pt x="11" y="10"/>
                    <a:pt x="11" y="10"/>
                    <a:pt x="10" y="10"/>
                  </a:cubicBezTo>
                  <a:cubicBezTo>
                    <a:pt x="10" y="10"/>
                    <a:pt x="10" y="10"/>
                    <a:pt x="9" y="10"/>
                  </a:cubicBezTo>
                  <a:cubicBezTo>
                    <a:pt x="11" y="10"/>
                    <a:pt x="11" y="10"/>
                    <a:pt x="11" y="10"/>
                  </a:cubicBezTo>
                  <a:cubicBezTo>
                    <a:pt x="11" y="10"/>
                    <a:pt x="11" y="10"/>
                    <a:pt x="11" y="10"/>
                  </a:cubicBezTo>
                  <a:cubicBezTo>
                    <a:pt x="11" y="9"/>
                    <a:pt x="11" y="9"/>
                    <a:pt x="11" y="9"/>
                  </a:cubicBezTo>
                  <a:cubicBezTo>
                    <a:pt x="11" y="9"/>
                    <a:pt x="10" y="9"/>
                    <a:pt x="10" y="8"/>
                  </a:cubicBezTo>
                  <a:cubicBezTo>
                    <a:pt x="10" y="8"/>
                    <a:pt x="10" y="8"/>
                    <a:pt x="9" y="8"/>
                  </a:cubicBezTo>
                  <a:cubicBezTo>
                    <a:pt x="9" y="8"/>
                    <a:pt x="9" y="8"/>
                    <a:pt x="9" y="8"/>
                  </a:cubicBezTo>
                  <a:cubicBezTo>
                    <a:pt x="8" y="8"/>
                    <a:pt x="8" y="8"/>
                    <a:pt x="8" y="8"/>
                  </a:cubicBezTo>
                  <a:cubicBezTo>
                    <a:pt x="8" y="7"/>
                    <a:pt x="8" y="7"/>
                    <a:pt x="8" y="7"/>
                  </a:cubicBezTo>
                  <a:cubicBezTo>
                    <a:pt x="8" y="7"/>
                    <a:pt x="8" y="6"/>
                    <a:pt x="8" y="6"/>
                  </a:cubicBezTo>
                  <a:cubicBezTo>
                    <a:pt x="7" y="6"/>
                    <a:pt x="7" y="6"/>
                    <a:pt x="7" y="6"/>
                  </a:cubicBezTo>
                  <a:cubicBezTo>
                    <a:pt x="7" y="5"/>
                    <a:pt x="7" y="5"/>
                    <a:pt x="7" y="5"/>
                  </a:cubicBezTo>
                  <a:cubicBezTo>
                    <a:pt x="7" y="4"/>
                    <a:pt x="7" y="4"/>
                    <a:pt x="7" y="4"/>
                  </a:cubicBezTo>
                  <a:cubicBezTo>
                    <a:pt x="8" y="3"/>
                    <a:pt x="8" y="4"/>
                    <a:pt x="8" y="4"/>
                  </a:cubicBezTo>
                  <a:cubicBezTo>
                    <a:pt x="8" y="5"/>
                    <a:pt x="8" y="5"/>
                    <a:pt x="9" y="5"/>
                  </a:cubicBezTo>
                  <a:cubicBezTo>
                    <a:pt x="9" y="5"/>
                    <a:pt x="9" y="5"/>
                    <a:pt x="9" y="5"/>
                  </a:cubicBezTo>
                  <a:cubicBezTo>
                    <a:pt x="9" y="5"/>
                    <a:pt x="9" y="5"/>
                    <a:pt x="9" y="5"/>
                  </a:cubicBezTo>
                  <a:cubicBezTo>
                    <a:pt x="10" y="5"/>
                    <a:pt x="10" y="5"/>
                    <a:pt x="10" y="4"/>
                  </a:cubicBezTo>
                  <a:cubicBezTo>
                    <a:pt x="10" y="4"/>
                    <a:pt x="10" y="4"/>
                    <a:pt x="10" y="4"/>
                  </a:cubicBezTo>
                  <a:cubicBezTo>
                    <a:pt x="10" y="3"/>
                    <a:pt x="10" y="3"/>
                    <a:pt x="10" y="3"/>
                  </a:cubicBezTo>
                  <a:cubicBezTo>
                    <a:pt x="11" y="3"/>
                    <a:pt x="11" y="3"/>
                    <a:pt x="11" y="3"/>
                  </a:cubicBezTo>
                  <a:cubicBezTo>
                    <a:pt x="12" y="3"/>
                    <a:pt x="12" y="3"/>
                    <a:pt x="12" y="3"/>
                  </a:cubicBezTo>
                  <a:cubicBezTo>
                    <a:pt x="13" y="3"/>
                    <a:pt x="13" y="3"/>
                    <a:pt x="13" y="3"/>
                  </a:cubicBezTo>
                  <a:cubicBezTo>
                    <a:pt x="14" y="3"/>
                    <a:pt x="14" y="3"/>
                    <a:pt x="14" y="3"/>
                  </a:cubicBezTo>
                  <a:cubicBezTo>
                    <a:pt x="14" y="3"/>
                    <a:pt x="14" y="4"/>
                    <a:pt x="15" y="4"/>
                  </a:cubicBezTo>
                  <a:cubicBezTo>
                    <a:pt x="15" y="4"/>
                    <a:pt x="15" y="4"/>
                    <a:pt x="15" y="4"/>
                  </a:cubicBezTo>
                  <a:cubicBezTo>
                    <a:pt x="15" y="3"/>
                    <a:pt x="15" y="3"/>
                    <a:pt x="15" y="2"/>
                  </a:cubicBezTo>
                  <a:cubicBezTo>
                    <a:pt x="15" y="2"/>
                    <a:pt x="16" y="2"/>
                    <a:pt x="16" y="1"/>
                  </a:cubicBezTo>
                  <a:cubicBezTo>
                    <a:pt x="16" y="1"/>
                    <a:pt x="15" y="1"/>
                    <a:pt x="15" y="1"/>
                  </a:cubicBezTo>
                  <a:cubicBezTo>
                    <a:pt x="15" y="0"/>
                    <a:pt x="15" y="0"/>
                    <a:pt x="15" y="0"/>
                  </a:cubicBezTo>
                  <a:cubicBezTo>
                    <a:pt x="15" y="0"/>
                    <a:pt x="15" y="0"/>
                    <a:pt x="15" y="0"/>
                  </a:cubicBezTo>
                  <a:cubicBezTo>
                    <a:pt x="15" y="0"/>
                    <a:pt x="15" y="0"/>
                    <a:pt x="14" y="0"/>
                  </a:cubicBezTo>
                  <a:cubicBezTo>
                    <a:pt x="14" y="0"/>
                    <a:pt x="15" y="1"/>
                    <a:pt x="14" y="1"/>
                  </a:cubicBezTo>
                  <a:cubicBezTo>
                    <a:pt x="14" y="1"/>
                    <a:pt x="14" y="1"/>
                    <a:pt x="14" y="2"/>
                  </a:cubicBezTo>
                  <a:cubicBezTo>
                    <a:pt x="14" y="2"/>
                    <a:pt x="13" y="2"/>
                    <a:pt x="13" y="2"/>
                  </a:cubicBezTo>
                  <a:cubicBezTo>
                    <a:pt x="13" y="2"/>
                    <a:pt x="12" y="2"/>
                    <a:pt x="12" y="1"/>
                  </a:cubicBezTo>
                  <a:cubicBezTo>
                    <a:pt x="11" y="1"/>
                    <a:pt x="11" y="1"/>
                    <a:pt x="11" y="1"/>
                  </a:cubicBezTo>
                  <a:cubicBezTo>
                    <a:pt x="11" y="1"/>
                    <a:pt x="10" y="1"/>
                    <a:pt x="10" y="1"/>
                  </a:cubicBezTo>
                  <a:cubicBezTo>
                    <a:pt x="9" y="1"/>
                    <a:pt x="9" y="1"/>
                    <a:pt x="9" y="1"/>
                  </a:cubicBezTo>
                  <a:cubicBezTo>
                    <a:pt x="8" y="1"/>
                    <a:pt x="8" y="2"/>
                    <a:pt x="7" y="2"/>
                  </a:cubicBezTo>
                  <a:cubicBezTo>
                    <a:pt x="7" y="2"/>
                    <a:pt x="7" y="2"/>
                    <a:pt x="7" y="2"/>
                  </a:cubicBezTo>
                  <a:cubicBezTo>
                    <a:pt x="7" y="2"/>
                    <a:pt x="7" y="2"/>
                    <a:pt x="7" y="2"/>
                  </a:cubicBezTo>
                  <a:cubicBezTo>
                    <a:pt x="6" y="2"/>
                    <a:pt x="6" y="2"/>
                    <a:pt x="6" y="2"/>
                  </a:cubicBezTo>
                  <a:cubicBezTo>
                    <a:pt x="5" y="3"/>
                    <a:pt x="5" y="2"/>
                    <a:pt x="4" y="3"/>
                  </a:cubicBezTo>
                  <a:cubicBezTo>
                    <a:pt x="4" y="3"/>
                    <a:pt x="4" y="3"/>
                    <a:pt x="3" y="3"/>
                  </a:cubicBezTo>
                  <a:cubicBezTo>
                    <a:pt x="3" y="3"/>
                    <a:pt x="3" y="3"/>
                    <a:pt x="3" y="4"/>
                  </a:cubicBezTo>
                  <a:cubicBezTo>
                    <a:pt x="3" y="4"/>
                    <a:pt x="3" y="4"/>
                    <a:pt x="2" y="5"/>
                  </a:cubicBezTo>
                  <a:cubicBezTo>
                    <a:pt x="2" y="5"/>
                    <a:pt x="2" y="5"/>
                    <a:pt x="1" y="6"/>
                  </a:cubicBezTo>
                  <a:cubicBezTo>
                    <a:pt x="0" y="7"/>
                    <a:pt x="0" y="7"/>
                    <a:pt x="0" y="7"/>
                  </a:cubicBezTo>
                  <a:cubicBezTo>
                    <a:pt x="0" y="7"/>
                    <a:pt x="0" y="7"/>
                    <a:pt x="0" y="7"/>
                  </a:cubicBezTo>
                  <a:cubicBezTo>
                    <a:pt x="1" y="7"/>
                    <a:pt x="1" y="7"/>
                    <a:pt x="1" y="7"/>
                  </a:cubicBezTo>
                  <a:cubicBezTo>
                    <a:pt x="1" y="7"/>
                    <a:pt x="2" y="8"/>
                    <a:pt x="2" y="8"/>
                  </a:cubicBezTo>
                  <a:cubicBezTo>
                    <a:pt x="2" y="8"/>
                    <a:pt x="2" y="8"/>
                    <a:pt x="2" y="8"/>
                  </a:cubicBezTo>
                  <a:cubicBezTo>
                    <a:pt x="2" y="9"/>
                    <a:pt x="2" y="9"/>
                    <a:pt x="3" y="9"/>
                  </a:cubicBezTo>
                  <a:cubicBezTo>
                    <a:pt x="3" y="10"/>
                    <a:pt x="3" y="10"/>
                    <a:pt x="4" y="10"/>
                  </a:cubicBezTo>
                  <a:cubicBezTo>
                    <a:pt x="4" y="10"/>
                    <a:pt x="4" y="10"/>
                    <a:pt x="4" y="10"/>
                  </a:cubicBezTo>
                  <a:cubicBezTo>
                    <a:pt x="5" y="10"/>
                    <a:pt x="5" y="10"/>
                    <a:pt x="5" y="10"/>
                  </a:cubicBezTo>
                  <a:cubicBezTo>
                    <a:pt x="6" y="10"/>
                    <a:pt x="6" y="10"/>
                    <a:pt x="6" y="10"/>
                  </a:cubicBezTo>
                  <a:cubicBezTo>
                    <a:pt x="7" y="10"/>
                    <a:pt x="7" y="10"/>
                    <a:pt x="7" y="10"/>
                  </a:cubicBezTo>
                  <a:cubicBezTo>
                    <a:pt x="8" y="10"/>
                    <a:pt x="8" y="10"/>
                    <a:pt x="8" y="11"/>
                  </a:cubicBezTo>
                  <a:cubicBezTo>
                    <a:pt x="8" y="11"/>
                    <a:pt x="8" y="11"/>
                    <a:pt x="8" y="11"/>
                  </a:cubicBezTo>
                  <a:cubicBezTo>
                    <a:pt x="9" y="12"/>
                    <a:pt x="9" y="12"/>
                    <a:pt x="9" y="12"/>
                  </a:cubicBezTo>
                  <a:cubicBezTo>
                    <a:pt x="9" y="12"/>
                    <a:pt x="9" y="11"/>
                    <a:pt x="9" y="11"/>
                  </a:cubicBezTo>
                  <a:cubicBezTo>
                    <a:pt x="10" y="11"/>
                    <a:pt x="10" y="12"/>
                    <a:pt x="10"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2" name="Freeform 266"/>
            <p:cNvSpPr>
              <a:spLocks/>
            </p:cNvSpPr>
            <p:nvPr/>
          </p:nvSpPr>
          <p:spPr bwMode="auto">
            <a:xfrm>
              <a:off x="4097339" y="1497014"/>
              <a:ext cx="301625" cy="271463"/>
            </a:xfrm>
            <a:custGeom>
              <a:avLst/>
              <a:gdLst>
                <a:gd name="T0" fmla="*/ 12 w 28"/>
                <a:gd name="T1" fmla="*/ 23 h 25"/>
                <a:gd name="T2" fmla="*/ 14 w 28"/>
                <a:gd name="T3" fmla="*/ 24 h 25"/>
                <a:gd name="T4" fmla="*/ 16 w 28"/>
                <a:gd name="T5" fmla="*/ 25 h 25"/>
                <a:gd name="T6" fmla="*/ 17 w 28"/>
                <a:gd name="T7" fmla="*/ 24 h 25"/>
                <a:gd name="T8" fmla="*/ 17 w 28"/>
                <a:gd name="T9" fmla="*/ 24 h 25"/>
                <a:gd name="T10" fmla="*/ 19 w 28"/>
                <a:gd name="T11" fmla="*/ 22 h 25"/>
                <a:gd name="T12" fmla="*/ 22 w 28"/>
                <a:gd name="T13" fmla="*/ 22 h 25"/>
                <a:gd name="T14" fmla="*/ 23 w 28"/>
                <a:gd name="T15" fmla="*/ 23 h 25"/>
                <a:gd name="T16" fmla="*/ 25 w 28"/>
                <a:gd name="T17" fmla="*/ 22 h 25"/>
                <a:gd name="T18" fmla="*/ 28 w 28"/>
                <a:gd name="T19" fmla="*/ 21 h 25"/>
                <a:gd name="T20" fmla="*/ 28 w 28"/>
                <a:gd name="T21" fmla="*/ 19 h 25"/>
                <a:gd name="T22" fmla="*/ 26 w 28"/>
                <a:gd name="T23" fmla="*/ 19 h 25"/>
                <a:gd name="T24" fmla="*/ 27 w 28"/>
                <a:gd name="T25" fmla="*/ 17 h 25"/>
                <a:gd name="T26" fmla="*/ 27 w 28"/>
                <a:gd name="T27" fmla="*/ 16 h 25"/>
                <a:gd name="T28" fmla="*/ 27 w 28"/>
                <a:gd name="T29" fmla="*/ 15 h 25"/>
                <a:gd name="T30" fmla="*/ 26 w 28"/>
                <a:gd name="T31" fmla="*/ 13 h 25"/>
                <a:gd name="T32" fmla="*/ 26 w 28"/>
                <a:gd name="T33" fmla="*/ 11 h 25"/>
                <a:gd name="T34" fmla="*/ 27 w 28"/>
                <a:gd name="T35" fmla="*/ 9 h 25"/>
                <a:gd name="T36" fmla="*/ 27 w 28"/>
                <a:gd name="T37" fmla="*/ 6 h 25"/>
                <a:gd name="T38" fmla="*/ 27 w 28"/>
                <a:gd name="T39" fmla="*/ 4 h 25"/>
                <a:gd name="T40" fmla="*/ 24 w 28"/>
                <a:gd name="T41" fmla="*/ 3 h 25"/>
                <a:gd name="T42" fmla="*/ 24 w 28"/>
                <a:gd name="T43" fmla="*/ 2 h 25"/>
                <a:gd name="T44" fmla="*/ 22 w 28"/>
                <a:gd name="T45" fmla="*/ 2 h 25"/>
                <a:gd name="T46" fmla="*/ 18 w 28"/>
                <a:gd name="T47" fmla="*/ 2 h 25"/>
                <a:gd name="T48" fmla="*/ 16 w 28"/>
                <a:gd name="T49" fmla="*/ 1 h 25"/>
                <a:gd name="T50" fmla="*/ 16 w 28"/>
                <a:gd name="T51" fmla="*/ 0 h 25"/>
                <a:gd name="T52" fmla="*/ 14 w 28"/>
                <a:gd name="T53" fmla="*/ 0 h 25"/>
                <a:gd name="T54" fmla="*/ 14 w 28"/>
                <a:gd name="T55" fmla="*/ 2 h 25"/>
                <a:gd name="T56" fmla="*/ 12 w 28"/>
                <a:gd name="T57" fmla="*/ 3 h 25"/>
                <a:gd name="T58" fmla="*/ 12 w 28"/>
                <a:gd name="T59" fmla="*/ 4 h 25"/>
                <a:gd name="T60" fmla="*/ 11 w 28"/>
                <a:gd name="T61" fmla="*/ 5 h 25"/>
                <a:gd name="T62" fmla="*/ 9 w 28"/>
                <a:gd name="T63" fmla="*/ 5 h 25"/>
                <a:gd name="T64" fmla="*/ 8 w 28"/>
                <a:gd name="T65" fmla="*/ 4 h 25"/>
                <a:gd name="T66" fmla="*/ 6 w 28"/>
                <a:gd name="T67" fmla="*/ 4 h 25"/>
                <a:gd name="T68" fmla="*/ 6 w 28"/>
                <a:gd name="T69" fmla="*/ 5 h 25"/>
                <a:gd name="T70" fmla="*/ 7 w 28"/>
                <a:gd name="T71" fmla="*/ 7 h 25"/>
                <a:gd name="T72" fmla="*/ 5 w 28"/>
                <a:gd name="T73" fmla="*/ 7 h 25"/>
                <a:gd name="T74" fmla="*/ 4 w 28"/>
                <a:gd name="T75" fmla="*/ 6 h 25"/>
                <a:gd name="T76" fmla="*/ 2 w 28"/>
                <a:gd name="T77" fmla="*/ 7 h 25"/>
                <a:gd name="T78" fmla="*/ 0 w 28"/>
                <a:gd name="T79" fmla="*/ 7 h 25"/>
                <a:gd name="T80" fmla="*/ 0 w 28"/>
                <a:gd name="T81" fmla="*/ 8 h 25"/>
                <a:gd name="T82" fmla="*/ 1 w 28"/>
                <a:gd name="T83" fmla="*/ 9 h 25"/>
                <a:gd name="T84" fmla="*/ 2 w 28"/>
                <a:gd name="T85" fmla="*/ 9 h 25"/>
                <a:gd name="T86" fmla="*/ 4 w 28"/>
                <a:gd name="T87" fmla="*/ 10 h 25"/>
                <a:gd name="T88" fmla="*/ 5 w 28"/>
                <a:gd name="T89" fmla="*/ 11 h 25"/>
                <a:gd name="T90" fmla="*/ 6 w 28"/>
                <a:gd name="T91" fmla="*/ 12 h 25"/>
                <a:gd name="T92" fmla="*/ 7 w 28"/>
                <a:gd name="T93" fmla="*/ 13 h 25"/>
                <a:gd name="T94" fmla="*/ 8 w 28"/>
                <a:gd name="T95" fmla="*/ 15 h 25"/>
                <a:gd name="T96" fmla="*/ 8 w 28"/>
                <a:gd name="T97" fmla="*/ 17 h 25"/>
                <a:gd name="T98" fmla="*/ 7 w 28"/>
                <a:gd name="T99" fmla="*/ 20 h 25"/>
                <a:gd name="T100" fmla="*/ 7 w 28"/>
                <a:gd name="T101" fmla="*/ 21 h 25"/>
                <a:gd name="T102" fmla="*/ 8 w 28"/>
                <a:gd name="T103" fmla="*/ 22 h 25"/>
                <a:gd name="T104" fmla="*/ 9 w 28"/>
                <a:gd name="T105" fmla="*/ 23 h 25"/>
                <a:gd name="T106" fmla="*/ 11 w 28"/>
                <a:gd name="T10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1" y="23"/>
                  </a:moveTo>
                  <a:cubicBezTo>
                    <a:pt x="11" y="23"/>
                    <a:pt x="12" y="23"/>
                    <a:pt x="12" y="23"/>
                  </a:cubicBezTo>
                  <a:cubicBezTo>
                    <a:pt x="12" y="23"/>
                    <a:pt x="13" y="23"/>
                    <a:pt x="13" y="23"/>
                  </a:cubicBezTo>
                  <a:cubicBezTo>
                    <a:pt x="13" y="24"/>
                    <a:pt x="13" y="24"/>
                    <a:pt x="14" y="24"/>
                  </a:cubicBezTo>
                  <a:cubicBezTo>
                    <a:pt x="14" y="24"/>
                    <a:pt x="14" y="24"/>
                    <a:pt x="15" y="24"/>
                  </a:cubicBezTo>
                  <a:cubicBezTo>
                    <a:pt x="15" y="25"/>
                    <a:pt x="15" y="24"/>
                    <a:pt x="16" y="25"/>
                  </a:cubicBezTo>
                  <a:cubicBezTo>
                    <a:pt x="16" y="25"/>
                    <a:pt x="16" y="25"/>
                    <a:pt x="16" y="25"/>
                  </a:cubicBezTo>
                  <a:cubicBezTo>
                    <a:pt x="17" y="25"/>
                    <a:pt x="17" y="25"/>
                    <a:pt x="17" y="24"/>
                  </a:cubicBezTo>
                  <a:cubicBezTo>
                    <a:pt x="18" y="24"/>
                    <a:pt x="18" y="24"/>
                    <a:pt x="18" y="24"/>
                  </a:cubicBezTo>
                  <a:cubicBezTo>
                    <a:pt x="18" y="24"/>
                    <a:pt x="17" y="24"/>
                    <a:pt x="17" y="24"/>
                  </a:cubicBezTo>
                  <a:cubicBezTo>
                    <a:pt x="17" y="23"/>
                    <a:pt x="17" y="23"/>
                    <a:pt x="18" y="22"/>
                  </a:cubicBezTo>
                  <a:cubicBezTo>
                    <a:pt x="18" y="22"/>
                    <a:pt x="18" y="22"/>
                    <a:pt x="19" y="22"/>
                  </a:cubicBezTo>
                  <a:cubicBezTo>
                    <a:pt x="19" y="22"/>
                    <a:pt x="20" y="22"/>
                    <a:pt x="20" y="22"/>
                  </a:cubicBezTo>
                  <a:cubicBezTo>
                    <a:pt x="21" y="22"/>
                    <a:pt x="21" y="22"/>
                    <a:pt x="22" y="22"/>
                  </a:cubicBezTo>
                  <a:cubicBezTo>
                    <a:pt x="22" y="22"/>
                    <a:pt x="22" y="22"/>
                    <a:pt x="22" y="22"/>
                  </a:cubicBezTo>
                  <a:cubicBezTo>
                    <a:pt x="23" y="23"/>
                    <a:pt x="23" y="23"/>
                    <a:pt x="23" y="23"/>
                  </a:cubicBezTo>
                  <a:cubicBezTo>
                    <a:pt x="24" y="23"/>
                    <a:pt x="24" y="23"/>
                    <a:pt x="24" y="23"/>
                  </a:cubicBezTo>
                  <a:cubicBezTo>
                    <a:pt x="25" y="23"/>
                    <a:pt x="25" y="23"/>
                    <a:pt x="25" y="22"/>
                  </a:cubicBezTo>
                  <a:cubicBezTo>
                    <a:pt x="26" y="22"/>
                    <a:pt x="26" y="22"/>
                    <a:pt x="26" y="22"/>
                  </a:cubicBezTo>
                  <a:cubicBezTo>
                    <a:pt x="27" y="21"/>
                    <a:pt x="27" y="21"/>
                    <a:pt x="28" y="21"/>
                  </a:cubicBezTo>
                  <a:cubicBezTo>
                    <a:pt x="28" y="21"/>
                    <a:pt x="28" y="21"/>
                    <a:pt x="28" y="21"/>
                  </a:cubicBezTo>
                  <a:cubicBezTo>
                    <a:pt x="28" y="20"/>
                    <a:pt x="28" y="20"/>
                    <a:pt x="28" y="19"/>
                  </a:cubicBezTo>
                  <a:cubicBezTo>
                    <a:pt x="27" y="19"/>
                    <a:pt x="27" y="20"/>
                    <a:pt x="26" y="19"/>
                  </a:cubicBezTo>
                  <a:cubicBezTo>
                    <a:pt x="26" y="19"/>
                    <a:pt x="26" y="19"/>
                    <a:pt x="26" y="19"/>
                  </a:cubicBezTo>
                  <a:cubicBezTo>
                    <a:pt x="26" y="18"/>
                    <a:pt x="26" y="18"/>
                    <a:pt x="27" y="18"/>
                  </a:cubicBezTo>
                  <a:cubicBezTo>
                    <a:pt x="27" y="17"/>
                    <a:pt x="27" y="18"/>
                    <a:pt x="27" y="17"/>
                  </a:cubicBezTo>
                  <a:cubicBezTo>
                    <a:pt x="27" y="17"/>
                    <a:pt x="27" y="17"/>
                    <a:pt x="27" y="16"/>
                  </a:cubicBezTo>
                  <a:cubicBezTo>
                    <a:pt x="27" y="16"/>
                    <a:pt x="27" y="16"/>
                    <a:pt x="27" y="16"/>
                  </a:cubicBezTo>
                  <a:cubicBezTo>
                    <a:pt x="27" y="15"/>
                    <a:pt x="27" y="15"/>
                    <a:pt x="27" y="15"/>
                  </a:cubicBezTo>
                  <a:cubicBezTo>
                    <a:pt x="27" y="15"/>
                    <a:pt x="27" y="15"/>
                    <a:pt x="27" y="15"/>
                  </a:cubicBezTo>
                  <a:cubicBezTo>
                    <a:pt x="27" y="15"/>
                    <a:pt x="27" y="14"/>
                    <a:pt x="27" y="14"/>
                  </a:cubicBezTo>
                  <a:cubicBezTo>
                    <a:pt x="27" y="13"/>
                    <a:pt x="26" y="13"/>
                    <a:pt x="26" y="13"/>
                  </a:cubicBezTo>
                  <a:cubicBezTo>
                    <a:pt x="26" y="13"/>
                    <a:pt x="26" y="13"/>
                    <a:pt x="26" y="12"/>
                  </a:cubicBezTo>
                  <a:cubicBezTo>
                    <a:pt x="25" y="12"/>
                    <a:pt x="25" y="12"/>
                    <a:pt x="26" y="11"/>
                  </a:cubicBezTo>
                  <a:cubicBezTo>
                    <a:pt x="26" y="11"/>
                    <a:pt x="26" y="10"/>
                    <a:pt x="26" y="10"/>
                  </a:cubicBezTo>
                  <a:cubicBezTo>
                    <a:pt x="26" y="10"/>
                    <a:pt x="27" y="10"/>
                    <a:pt x="27" y="9"/>
                  </a:cubicBezTo>
                  <a:cubicBezTo>
                    <a:pt x="27" y="9"/>
                    <a:pt x="27" y="9"/>
                    <a:pt x="27" y="8"/>
                  </a:cubicBezTo>
                  <a:cubicBezTo>
                    <a:pt x="27" y="8"/>
                    <a:pt x="27" y="7"/>
                    <a:pt x="27" y="6"/>
                  </a:cubicBezTo>
                  <a:cubicBezTo>
                    <a:pt x="28" y="6"/>
                    <a:pt x="28" y="5"/>
                    <a:pt x="28" y="5"/>
                  </a:cubicBezTo>
                  <a:cubicBezTo>
                    <a:pt x="28" y="4"/>
                    <a:pt x="27" y="4"/>
                    <a:pt x="27" y="4"/>
                  </a:cubicBezTo>
                  <a:cubicBezTo>
                    <a:pt x="27" y="3"/>
                    <a:pt x="26" y="3"/>
                    <a:pt x="26" y="3"/>
                  </a:cubicBezTo>
                  <a:cubicBezTo>
                    <a:pt x="25" y="3"/>
                    <a:pt x="25" y="3"/>
                    <a:pt x="24" y="3"/>
                  </a:cubicBezTo>
                  <a:cubicBezTo>
                    <a:pt x="24" y="3"/>
                    <a:pt x="24" y="3"/>
                    <a:pt x="24" y="2"/>
                  </a:cubicBezTo>
                  <a:cubicBezTo>
                    <a:pt x="24" y="2"/>
                    <a:pt x="24" y="2"/>
                    <a:pt x="24" y="2"/>
                  </a:cubicBezTo>
                  <a:cubicBezTo>
                    <a:pt x="24" y="2"/>
                    <a:pt x="24" y="2"/>
                    <a:pt x="24" y="2"/>
                  </a:cubicBezTo>
                  <a:cubicBezTo>
                    <a:pt x="23" y="2"/>
                    <a:pt x="23" y="2"/>
                    <a:pt x="22" y="2"/>
                  </a:cubicBezTo>
                  <a:cubicBezTo>
                    <a:pt x="21" y="2"/>
                    <a:pt x="21" y="2"/>
                    <a:pt x="20" y="2"/>
                  </a:cubicBezTo>
                  <a:cubicBezTo>
                    <a:pt x="19" y="2"/>
                    <a:pt x="19" y="2"/>
                    <a:pt x="18" y="2"/>
                  </a:cubicBezTo>
                  <a:cubicBezTo>
                    <a:pt x="18" y="1"/>
                    <a:pt x="18" y="1"/>
                    <a:pt x="17" y="1"/>
                  </a:cubicBezTo>
                  <a:cubicBezTo>
                    <a:pt x="17" y="1"/>
                    <a:pt x="16" y="1"/>
                    <a:pt x="16" y="1"/>
                  </a:cubicBezTo>
                  <a:cubicBezTo>
                    <a:pt x="16" y="1"/>
                    <a:pt x="16" y="0"/>
                    <a:pt x="16" y="0"/>
                  </a:cubicBezTo>
                  <a:cubicBezTo>
                    <a:pt x="16" y="0"/>
                    <a:pt x="16" y="0"/>
                    <a:pt x="16" y="0"/>
                  </a:cubicBezTo>
                  <a:cubicBezTo>
                    <a:pt x="15" y="0"/>
                    <a:pt x="15" y="0"/>
                    <a:pt x="15" y="0"/>
                  </a:cubicBezTo>
                  <a:cubicBezTo>
                    <a:pt x="14" y="0"/>
                    <a:pt x="14" y="0"/>
                    <a:pt x="14" y="0"/>
                  </a:cubicBezTo>
                  <a:cubicBezTo>
                    <a:pt x="14" y="1"/>
                    <a:pt x="14" y="1"/>
                    <a:pt x="14" y="1"/>
                  </a:cubicBezTo>
                  <a:cubicBezTo>
                    <a:pt x="14" y="2"/>
                    <a:pt x="14" y="2"/>
                    <a:pt x="14" y="2"/>
                  </a:cubicBezTo>
                  <a:cubicBezTo>
                    <a:pt x="13" y="3"/>
                    <a:pt x="13" y="3"/>
                    <a:pt x="13" y="3"/>
                  </a:cubicBezTo>
                  <a:cubicBezTo>
                    <a:pt x="13" y="3"/>
                    <a:pt x="13" y="3"/>
                    <a:pt x="12" y="3"/>
                  </a:cubicBezTo>
                  <a:cubicBezTo>
                    <a:pt x="12" y="3"/>
                    <a:pt x="11" y="3"/>
                    <a:pt x="11" y="4"/>
                  </a:cubicBezTo>
                  <a:cubicBezTo>
                    <a:pt x="11" y="4"/>
                    <a:pt x="12" y="4"/>
                    <a:pt x="12" y="4"/>
                  </a:cubicBezTo>
                  <a:cubicBezTo>
                    <a:pt x="12" y="5"/>
                    <a:pt x="12" y="5"/>
                    <a:pt x="11" y="5"/>
                  </a:cubicBezTo>
                  <a:cubicBezTo>
                    <a:pt x="11" y="5"/>
                    <a:pt x="11" y="5"/>
                    <a:pt x="11" y="5"/>
                  </a:cubicBezTo>
                  <a:cubicBezTo>
                    <a:pt x="10" y="5"/>
                    <a:pt x="10" y="5"/>
                    <a:pt x="10" y="5"/>
                  </a:cubicBezTo>
                  <a:cubicBezTo>
                    <a:pt x="9" y="5"/>
                    <a:pt x="9" y="5"/>
                    <a:pt x="9" y="5"/>
                  </a:cubicBezTo>
                  <a:cubicBezTo>
                    <a:pt x="9" y="5"/>
                    <a:pt x="8" y="5"/>
                    <a:pt x="8" y="5"/>
                  </a:cubicBezTo>
                  <a:cubicBezTo>
                    <a:pt x="8" y="4"/>
                    <a:pt x="8" y="4"/>
                    <a:pt x="8" y="4"/>
                  </a:cubicBezTo>
                  <a:cubicBezTo>
                    <a:pt x="7" y="4"/>
                    <a:pt x="7" y="4"/>
                    <a:pt x="7" y="4"/>
                  </a:cubicBezTo>
                  <a:cubicBezTo>
                    <a:pt x="7" y="3"/>
                    <a:pt x="7" y="3"/>
                    <a:pt x="6" y="4"/>
                  </a:cubicBezTo>
                  <a:cubicBezTo>
                    <a:pt x="6" y="4"/>
                    <a:pt x="6" y="4"/>
                    <a:pt x="6" y="4"/>
                  </a:cubicBezTo>
                  <a:cubicBezTo>
                    <a:pt x="6" y="5"/>
                    <a:pt x="6" y="5"/>
                    <a:pt x="6" y="5"/>
                  </a:cubicBezTo>
                  <a:cubicBezTo>
                    <a:pt x="6" y="5"/>
                    <a:pt x="7" y="5"/>
                    <a:pt x="7" y="6"/>
                  </a:cubicBezTo>
                  <a:cubicBezTo>
                    <a:pt x="7" y="6"/>
                    <a:pt x="7" y="6"/>
                    <a:pt x="7" y="7"/>
                  </a:cubicBezTo>
                  <a:cubicBezTo>
                    <a:pt x="6" y="7"/>
                    <a:pt x="6" y="7"/>
                    <a:pt x="6" y="7"/>
                  </a:cubicBezTo>
                  <a:cubicBezTo>
                    <a:pt x="6" y="7"/>
                    <a:pt x="6" y="7"/>
                    <a:pt x="5" y="7"/>
                  </a:cubicBezTo>
                  <a:cubicBezTo>
                    <a:pt x="5" y="7"/>
                    <a:pt x="5" y="7"/>
                    <a:pt x="4" y="7"/>
                  </a:cubicBezTo>
                  <a:cubicBezTo>
                    <a:pt x="4" y="7"/>
                    <a:pt x="4" y="6"/>
                    <a:pt x="4" y="6"/>
                  </a:cubicBezTo>
                  <a:cubicBezTo>
                    <a:pt x="4" y="6"/>
                    <a:pt x="3" y="6"/>
                    <a:pt x="3" y="6"/>
                  </a:cubicBezTo>
                  <a:cubicBezTo>
                    <a:pt x="3" y="6"/>
                    <a:pt x="2" y="7"/>
                    <a:pt x="2" y="7"/>
                  </a:cubicBezTo>
                  <a:cubicBezTo>
                    <a:pt x="1" y="7"/>
                    <a:pt x="1" y="7"/>
                    <a:pt x="0" y="7"/>
                  </a:cubicBezTo>
                  <a:cubicBezTo>
                    <a:pt x="0" y="7"/>
                    <a:pt x="0" y="7"/>
                    <a:pt x="0" y="7"/>
                  </a:cubicBezTo>
                  <a:cubicBezTo>
                    <a:pt x="0" y="7"/>
                    <a:pt x="0" y="7"/>
                    <a:pt x="0" y="8"/>
                  </a:cubicBezTo>
                  <a:cubicBezTo>
                    <a:pt x="0" y="8"/>
                    <a:pt x="0" y="8"/>
                    <a:pt x="0" y="8"/>
                  </a:cubicBezTo>
                  <a:cubicBezTo>
                    <a:pt x="0" y="8"/>
                    <a:pt x="0" y="8"/>
                    <a:pt x="0" y="8"/>
                  </a:cubicBezTo>
                  <a:cubicBezTo>
                    <a:pt x="0" y="9"/>
                    <a:pt x="0" y="9"/>
                    <a:pt x="1" y="9"/>
                  </a:cubicBezTo>
                  <a:cubicBezTo>
                    <a:pt x="1" y="9"/>
                    <a:pt x="1" y="9"/>
                    <a:pt x="1" y="9"/>
                  </a:cubicBezTo>
                  <a:cubicBezTo>
                    <a:pt x="2" y="9"/>
                    <a:pt x="2" y="9"/>
                    <a:pt x="2" y="9"/>
                  </a:cubicBezTo>
                  <a:cubicBezTo>
                    <a:pt x="3" y="9"/>
                    <a:pt x="3" y="9"/>
                    <a:pt x="3" y="9"/>
                  </a:cubicBezTo>
                  <a:cubicBezTo>
                    <a:pt x="3" y="10"/>
                    <a:pt x="4" y="10"/>
                    <a:pt x="4" y="10"/>
                  </a:cubicBezTo>
                  <a:cubicBezTo>
                    <a:pt x="4" y="10"/>
                    <a:pt x="4" y="11"/>
                    <a:pt x="5" y="11"/>
                  </a:cubicBezTo>
                  <a:cubicBezTo>
                    <a:pt x="5" y="11"/>
                    <a:pt x="5" y="11"/>
                    <a:pt x="5" y="11"/>
                  </a:cubicBezTo>
                  <a:cubicBezTo>
                    <a:pt x="6" y="11"/>
                    <a:pt x="5" y="11"/>
                    <a:pt x="5" y="12"/>
                  </a:cubicBezTo>
                  <a:cubicBezTo>
                    <a:pt x="5" y="12"/>
                    <a:pt x="6" y="12"/>
                    <a:pt x="6" y="12"/>
                  </a:cubicBezTo>
                  <a:cubicBezTo>
                    <a:pt x="6" y="12"/>
                    <a:pt x="6" y="12"/>
                    <a:pt x="6" y="13"/>
                  </a:cubicBezTo>
                  <a:cubicBezTo>
                    <a:pt x="6" y="13"/>
                    <a:pt x="6" y="13"/>
                    <a:pt x="7" y="13"/>
                  </a:cubicBezTo>
                  <a:cubicBezTo>
                    <a:pt x="7" y="13"/>
                    <a:pt x="7" y="13"/>
                    <a:pt x="7" y="13"/>
                  </a:cubicBezTo>
                  <a:cubicBezTo>
                    <a:pt x="8" y="14"/>
                    <a:pt x="7" y="14"/>
                    <a:pt x="8" y="15"/>
                  </a:cubicBezTo>
                  <a:cubicBezTo>
                    <a:pt x="8" y="15"/>
                    <a:pt x="8" y="15"/>
                    <a:pt x="8" y="16"/>
                  </a:cubicBezTo>
                  <a:cubicBezTo>
                    <a:pt x="8" y="16"/>
                    <a:pt x="8" y="17"/>
                    <a:pt x="8" y="17"/>
                  </a:cubicBezTo>
                  <a:cubicBezTo>
                    <a:pt x="8" y="18"/>
                    <a:pt x="7" y="18"/>
                    <a:pt x="7" y="19"/>
                  </a:cubicBezTo>
                  <a:cubicBezTo>
                    <a:pt x="7" y="19"/>
                    <a:pt x="7" y="19"/>
                    <a:pt x="7" y="20"/>
                  </a:cubicBezTo>
                  <a:cubicBezTo>
                    <a:pt x="7" y="20"/>
                    <a:pt x="7" y="21"/>
                    <a:pt x="6" y="21"/>
                  </a:cubicBezTo>
                  <a:cubicBezTo>
                    <a:pt x="7" y="21"/>
                    <a:pt x="7" y="21"/>
                    <a:pt x="7" y="21"/>
                  </a:cubicBezTo>
                  <a:cubicBezTo>
                    <a:pt x="7" y="22"/>
                    <a:pt x="7" y="22"/>
                    <a:pt x="7" y="22"/>
                  </a:cubicBezTo>
                  <a:cubicBezTo>
                    <a:pt x="7" y="22"/>
                    <a:pt x="7" y="22"/>
                    <a:pt x="8" y="22"/>
                  </a:cubicBezTo>
                  <a:cubicBezTo>
                    <a:pt x="8" y="22"/>
                    <a:pt x="8" y="22"/>
                    <a:pt x="9" y="23"/>
                  </a:cubicBezTo>
                  <a:cubicBezTo>
                    <a:pt x="9" y="23"/>
                    <a:pt x="9" y="23"/>
                    <a:pt x="9" y="23"/>
                  </a:cubicBezTo>
                  <a:cubicBezTo>
                    <a:pt x="10" y="23"/>
                    <a:pt x="10" y="23"/>
                    <a:pt x="10" y="23"/>
                  </a:cubicBezTo>
                  <a:cubicBezTo>
                    <a:pt x="11" y="23"/>
                    <a:pt x="11" y="23"/>
                    <a:pt x="11" y="2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3" name="Freeform 267"/>
            <p:cNvSpPr>
              <a:spLocks/>
            </p:cNvSpPr>
            <p:nvPr/>
          </p:nvSpPr>
          <p:spPr bwMode="auto">
            <a:xfrm>
              <a:off x="4745039" y="1897064"/>
              <a:ext cx="53975" cy="53975"/>
            </a:xfrm>
            <a:custGeom>
              <a:avLst/>
              <a:gdLst>
                <a:gd name="T0" fmla="*/ 5 w 5"/>
                <a:gd name="T1" fmla="*/ 2 h 5"/>
                <a:gd name="T2" fmla="*/ 5 w 5"/>
                <a:gd name="T3" fmla="*/ 1 h 5"/>
                <a:gd name="T4" fmla="*/ 4 w 5"/>
                <a:gd name="T5" fmla="*/ 0 h 5"/>
                <a:gd name="T6" fmla="*/ 3 w 5"/>
                <a:gd name="T7" fmla="*/ 0 h 5"/>
                <a:gd name="T8" fmla="*/ 2 w 5"/>
                <a:gd name="T9" fmla="*/ 0 h 5"/>
                <a:gd name="T10" fmla="*/ 1 w 5"/>
                <a:gd name="T11" fmla="*/ 0 h 5"/>
                <a:gd name="T12" fmla="*/ 0 w 5"/>
                <a:gd name="T13" fmla="*/ 0 h 5"/>
                <a:gd name="T14" fmla="*/ 0 w 5"/>
                <a:gd name="T15" fmla="*/ 1 h 5"/>
                <a:gd name="T16" fmla="*/ 0 w 5"/>
                <a:gd name="T17" fmla="*/ 1 h 5"/>
                <a:gd name="T18" fmla="*/ 1 w 5"/>
                <a:gd name="T19" fmla="*/ 2 h 5"/>
                <a:gd name="T20" fmla="*/ 1 w 5"/>
                <a:gd name="T21" fmla="*/ 3 h 5"/>
                <a:gd name="T22" fmla="*/ 2 w 5"/>
                <a:gd name="T23" fmla="*/ 4 h 5"/>
                <a:gd name="T24" fmla="*/ 3 w 5"/>
                <a:gd name="T25" fmla="*/ 3 h 5"/>
                <a:gd name="T26" fmla="*/ 3 w 5"/>
                <a:gd name="T27" fmla="*/ 4 h 5"/>
                <a:gd name="T28" fmla="*/ 3 w 5"/>
                <a:gd name="T29" fmla="*/ 5 h 5"/>
                <a:gd name="T30" fmla="*/ 3 w 5"/>
                <a:gd name="T31" fmla="*/ 4 h 5"/>
                <a:gd name="T32" fmla="*/ 4 w 5"/>
                <a:gd name="T33" fmla="*/ 4 h 5"/>
                <a:gd name="T34" fmla="*/ 5 w 5"/>
                <a:gd name="T35" fmla="*/ 5 h 5"/>
                <a:gd name="T36" fmla="*/ 5 w 5"/>
                <a:gd name="T37" fmla="*/ 4 h 5"/>
                <a:gd name="T38" fmla="*/ 5 w 5"/>
                <a:gd name="T39" fmla="*/ 3 h 5"/>
                <a:gd name="T40" fmla="*/ 4 w 5"/>
                <a:gd name="T41" fmla="*/ 2 h 5"/>
                <a:gd name="T42" fmla="*/ 5 w 5"/>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2"/>
                  </a:moveTo>
                  <a:cubicBezTo>
                    <a:pt x="5" y="2"/>
                    <a:pt x="5" y="1"/>
                    <a:pt x="5" y="1"/>
                  </a:cubicBezTo>
                  <a:cubicBezTo>
                    <a:pt x="4" y="1"/>
                    <a:pt x="4" y="0"/>
                    <a:pt x="4" y="0"/>
                  </a:cubicBezTo>
                  <a:cubicBezTo>
                    <a:pt x="4" y="0"/>
                    <a:pt x="3" y="0"/>
                    <a:pt x="3" y="0"/>
                  </a:cubicBezTo>
                  <a:cubicBezTo>
                    <a:pt x="3" y="0"/>
                    <a:pt x="2" y="0"/>
                    <a:pt x="2" y="0"/>
                  </a:cubicBezTo>
                  <a:cubicBezTo>
                    <a:pt x="1" y="0"/>
                    <a:pt x="1" y="0"/>
                    <a:pt x="1" y="0"/>
                  </a:cubicBezTo>
                  <a:cubicBezTo>
                    <a:pt x="1" y="0"/>
                    <a:pt x="0" y="0"/>
                    <a:pt x="0" y="0"/>
                  </a:cubicBezTo>
                  <a:cubicBezTo>
                    <a:pt x="0" y="0"/>
                    <a:pt x="0" y="1"/>
                    <a:pt x="0" y="1"/>
                  </a:cubicBezTo>
                  <a:cubicBezTo>
                    <a:pt x="0" y="1"/>
                    <a:pt x="0" y="1"/>
                    <a:pt x="0" y="1"/>
                  </a:cubicBezTo>
                  <a:cubicBezTo>
                    <a:pt x="1" y="2"/>
                    <a:pt x="1" y="2"/>
                    <a:pt x="1" y="2"/>
                  </a:cubicBezTo>
                  <a:cubicBezTo>
                    <a:pt x="1" y="2"/>
                    <a:pt x="1" y="3"/>
                    <a:pt x="1" y="3"/>
                  </a:cubicBezTo>
                  <a:cubicBezTo>
                    <a:pt x="1" y="3"/>
                    <a:pt x="1" y="4"/>
                    <a:pt x="2" y="4"/>
                  </a:cubicBezTo>
                  <a:cubicBezTo>
                    <a:pt x="2" y="4"/>
                    <a:pt x="2" y="3"/>
                    <a:pt x="3" y="3"/>
                  </a:cubicBezTo>
                  <a:cubicBezTo>
                    <a:pt x="3" y="4"/>
                    <a:pt x="3" y="4"/>
                    <a:pt x="3" y="4"/>
                  </a:cubicBezTo>
                  <a:cubicBezTo>
                    <a:pt x="3" y="4"/>
                    <a:pt x="3" y="5"/>
                    <a:pt x="3" y="5"/>
                  </a:cubicBezTo>
                  <a:cubicBezTo>
                    <a:pt x="4" y="5"/>
                    <a:pt x="3" y="4"/>
                    <a:pt x="3" y="4"/>
                  </a:cubicBezTo>
                  <a:cubicBezTo>
                    <a:pt x="4" y="4"/>
                    <a:pt x="4" y="4"/>
                    <a:pt x="4" y="4"/>
                  </a:cubicBezTo>
                  <a:cubicBezTo>
                    <a:pt x="4" y="4"/>
                    <a:pt x="4" y="5"/>
                    <a:pt x="5" y="5"/>
                  </a:cubicBezTo>
                  <a:cubicBezTo>
                    <a:pt x="5" y="5"/>
                    <a:pt x="5" y="4"/>
                    <a:pt x="5" y="4"/>
                  </a:cubicBezTo>
                  <a:cubicBezTo>
                    <a:pt x="5" y="3"/>
                    <a:pt x="5" y="3"/>
                    <a:pt x="5" y="3"/>
                  </a:cubicBezTo>
                  <a:cubicBezTo>
                    <a:pt x="4" y="2"/>
                    <a:pt x="4" y="2"/>
                    <a:pt x="4" y="2"/>
                  </a:cubicBezTo>
                  <a:cubicBezTo>
                    <a:pt x="4" y="2"/>
                    <a:pt x="5"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4" name="Freeform 268"/>
            <p:cNvSpPr>
              <a:spLocks/>
            </p:cNvSpPr>
            <p:nvPr/>
          </p:nvSpPr>
          <p:spPr bwMode="auto">
            <a:xfrm>
              <a:off x="4830764" y="1897064"/>
              <a:ext cx="11113" cy="11113"/>
            </a:xfrm>
            <a:custGeom>
              <a:avLst/>
              <a:gdLst>
                <a:gd name="T0" fmla="*/ 1 w 1"/>
                <a:gd name="T1" fmla="*/ 1 h 1"/>
                <a:gd name="T2" fmla="*/ 1 w 1"/>
                <a:gd name="T3" fmla="*/ 0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0" y="0"/>
                  </a:cubicBezTo>
                  <a:cubicBezTo>
                    <a:pt x="0" y="0"/>
                    <a:pt x="0" y="0"/>
                    <a:pt x="0" y="0"/>
                  </a:cubicBezTo>
                  <a:cubicBezTo>
                    <a:pt x="0" y="0"/>
                    <a:pt x="0" y="0"/>
                    <a:pt x="0" y="0"/>
                  </a:cubicBezTo>
                  <a:cubicBezTo>
                    <a:pt x="0" y="1"/>
                    <a:pt x="0" y="0"/>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5" name="Freeform 269"/>
            <p:cNvSpPr>
              <a:spLocks/>
            </p:cNvSpPr>
            <p:nvPr/>
          </p:nvSpPr>
          <p:spPr bwMode="auto">
            <a:xfrm>
              <a:off x="4819651" y="1930401"/>
              <a:ext cx="22225" cy="11113"/>
            </a:xfrm>
            <a:custGeom>
              <a:avLst/>
              <a:gdLst>
                <a:gd name="T0" fmla="*/ 1 w 2"/>
                <a:gd name="T1" fmla="*/ 0 h 1"/>
                <a:gd name="T2" fmla="*/ 1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1" y="1"/>
                  </a:cubicBezTo>
                  <a:cubicBezTo>
                    <a:pt x="1" y="1"/>
                    <a:pt x="1" y="1"/>
                    <a:pt x="1" y="1"/>
                  </a:cubicBezTo>
                  <a:cubicBezTo>
                    <a:pt x="2" y="1"/>
                    <a:pt x="2"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6" name="Freeform 270"/>
            <p:cNvSpPr>
              <a:spLocks/>
            </p:cNvSpPr>
            <p:nvPr/>
          </p:nvSpPr>
          <p:spPr bwMode="auto">
            <a:xfrm>
              <a:off x="4852989" y="1941514"/>
              <a:ext cx="9525" cy="9525"/>
            </a:xfrm>
            <a:custGeom>
              <a:avLst/>
              <a:gdLst>
                <a:gd name="T0" fmla="*/ 0 w 1"/>
                <a:gd name="T1" fmla="*/ 0 h 1"/>
                <a:gd name="T2" fmla="*/ 0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1"/>
                    <a:pt x="1" y="1"/>
                    <a:pt x="1" y="1"/>
                  </a:cubicBezTo>
                  <a:cubicBezTo>
                    <a:pt x="1" y="1"/>
                    <a:pt x="1" y="1"/>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7" name="Freeform 271"/>
            <p:cNvSpPr>
              <a:spLocks/>
            </p:cNvSpPr>
            <p:nvPr/>
          </p:nvSpPr>
          <p:spPr bwMode="auto">
            <a:xfrm>
              <a:off x="4808539" y="1962151"/>
              <a:ext cx="65088" cy="42863"/>
            </a:xfrm>
            <a:custGeom>
              <a:avLst/>
              <a:gdLst>
                <a:gd name="T0" fmla="*/ 1 w 6"/>
                <a:gd name="T1" fmla="*/ 2 h 4"/>
                <a:gd name="T2" fmla="*/ 2 w 6"/>
                <a:gd name="T3" fmla="*/ 2 h 4"/>
                <a:gd name="T4" fmla="*/ 3 w 6"/>
                <a:gd name="T5" fmla="*/ 3 h 4"/>
                <a:gd name="T6" fmla="*/ 4 w 6"/>
                <a:gd name="T7" fmla="*/ 3 h 4"/>
                <a:gd name="T8" fmla="*/ 5 w 6"/>
                <a:gd name="T9" fmla="*/ 3 h 4"/>
                <a:gd name="T10" fmla="*/ 6 w 6"/>
                <a:gd name="T11" fmla="*/ 3 h 4"/>
                <a:gd name="T12" fmla="*/ 6 w 6"/>
                <a:gd name="T13" fmla="*/ 3 h 4"/>
                <a:gd name="T14" fmla="*/ 6 w 6"/>
                <a:gd name="T15" fmla="*/ 2 h 4"/>
                <a:gd name="T16" fmla="*/ 5 w 6"/>
                <a:gd name="T17" fmla="*/ 1 h 4"/>
                <a:gd name="T18" fmla="*/ 4 w 6"/>
                <a:gd name="T19" fmla="*/ 1 h 4"/>
                <a:gd name="T20" fmla="*/ 3 w 6"/>
                <a:gd name="T21" fmla="*/ 1 h 4"/>
                <a:gd name="T22" fmla="*/ 3 w 6"/>
                <a:gd name="T23" fmla="*/ 2 h 4"/>
                <a:gd name="T24" fmla="*/ 2 w 6"/>
                <a:gd name="T25" fmla="*/ 1 h 4"/>
                <a:gd name="T26" fmla="*/ 1 w 6"/>
                <a:gd name="T27" fmla="*/ 1 h 4"/>
                <a:gd name="T28" fmla="*/ 0 w 6"/>
                <a:gd name="T29" fmla="*/ 1 h 4"/>
                <a:gd name="T30" fmla="*/ 0 w 6"/>
                <a:gd name="T31" fmla="*/ 1 h 4"/>
                <a:gd name="T32" fmla="*/ 0 w 6"/>
                <a:gd name="T33" fmla="*/ 2 h 4"/>
                <a:gd name="T34" fmla="*/ 1 w 6"/>
                <a:gd name="T3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4">
                  <a:moveTo>
                    <a:pt x="1" y="2"/>
                  </a:moveTo>
                  <a:cubicBezTo>
                    <a:pt x="1" y="2"/>
                    <a:pt x="2" y="2"/>
                    <a:pt x="2" y="2"/>
                  </a:cubicBezTo>
                  <a:cubicBezTo>
                    <a:pt x="2" y="2"/>
                    <a:pt x="3" y="2"/>
                    <a:pt x="3" y="3"/>
                  </a:cubicBezTo>
                  <a:cubicBezTo>
                    <a:pt x="3" y="3"/>
                    <a:pt x="3" y="3"/>
                    <a:pt x="4" y="3"/>
                  </a:cubicBezTo>
                  <a:cubicBezTo>
                    <a:pt x="4" y="3"/>
                    <a:pt x="4" y="3"/>
                    <a:pt x="5" y="3"/>
                  </a:cubicBezTo>
                  <a:cubicBezTo>
                    <a:pt x="5" y="3"/>
                    <a:pt x="6" y="4"/>
                    <a:pt x="6" y="3"/>
                  </a:cubicBezTo>
                  <a:cubicBezTo>
                    <a:pt x="6" y="3"/>
                    <a:pt x="6" y="3"/>
                    <a:pt x="6" y="3"/>
                  </a:cubicBezTo>
                  <a:cubicBezTo>
                    <a:pt x="6" y="2"/>
                    <a:pt x="6" y="2"/>
                    <a:pt x="6" y="2"/>
                  </a:cubicBezTo>
                  <a:cubicBezTo>
                    <a:pt x="6" y="2"/>
                    <a:pt x="5" y="2"/>
                    <a:pt x="5" y="1"/>
                  </a:cubicBezTo>
                  <a:cubicBezTo>
                    <a:pt x="5" y="1"/>
                    <a:pt x="4" y="1"/>
                    <a:pt x="4" y="1"/>
                  </a:cubicBezTo>
                  <a:cubicBezTo>
                    <a:pt x="4" y="1"/>
                    <a:pt x="3" y="1"/>
                    <a:pt x="3" y="1"/>
                  </a:cubicBezTo>
                  <a:cubicBezTo>
                    <a:pt x="3" y="1"/>
                    <a:pt x="3" y="2"/>
                    <a:pt x="3" y="2"/>
                  </a:cubicBezTo>
                  <a:cubicBezTo>
                    <a:pt x="2" y="2"/>
                    <a:pt x="2" y="1"/>
                    <a:pt x="2" y="1"/>
                  </a:cubicBezTo>
                  <a:cubicBezTo>
                    <a:pt x="1" y="1"/>
                    <a:pt x="1" y="1"/>
                    <a:pt x="1" y="1"/>
                  </a:cubicBezTo>
                  <a:cubicBezTo>
                    <a:pt x="1" y="1"/>
                    <a:pt x="0" y="0"/>
                    <a:pt x="0" y="1"/>
                  </a:cubicBezTo>
                  <a:cubicBezTo>
                    <a:pt x="0" y="1"/>
                    <a:pt x="0" y="1"/>
                    <a:pt x="0" y="1"/>
                  </a:cubicBezTo>
                  <a:cubicBezTo>
                    <a:pt x="0" y="1"/>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8" name="Freeform 272"/>
            <p:cNvSpPr>
              <a:spLocks/>
            </p:cNvSpPr>
            <p:nvPr/>
          </p:nvSpPr>
          <p:spPr bwMode="auto">
            <a:xfrm>
              <a:off x="5122864" y="1919289"/>
              <a:ext cx="171450" cy="161925"/>
            </a:xfrm>
            <a:custGeom>
              <a:avLst/>
              <a:gdLst>
                <a:gd name="T0" fmla="*/ 0 w 16"/>
                <a:gd name="T1" fmla="*/ 11 h 15"/>
                <a:gd name="T2" fmla="*/ 0 w 16"/>
                <a:gd name="T3" fmla="*/ 12 h 15"/>
                <a:gd name="T4" fmla="*/ 0 w 16"/>
                <a:gd name="T5" fmla="*/ 12 h 15"/>
                <a:gd name="T6" fmla="*/ 1 w 16"/>
                <a:gd name="T7" fmla="*/ 13 h 15"/>
                <a:gd name="T8" fmla="*/ 1 w 16"/>
                <a:gd name="T9" fmla="*/ 13 h 15"/>
                <a:gd name="T10" fmla="*/ 2 w 16"/>
                <a:gd name="T11" fmla="*/ 13 h 15"/>
                <a:gd name="T12" fmla="*/ 3 w 16"/>
                <a:gd name="T13" fmla="*/ 14 h 15"/>
                <a:gd name="T14" fmla="*/ 4 w 16"/>
                <a:gd name="T15" fmla="*/ 15 h 15"/>
                <a:gd name="T16" fmla="*/ 5 w 16"/>
                <a:gd name="T17" fmla="*/ 14 h 15"/>
                <a:gd name="T18" fmla="*/ 6 w 16"/>
                <a:gd name="T19" fmla="*/ 13 h 15"/>
                <a:gd name="T20" fmla="*/ 8 w 16"/>
                <a:gd name="T21" fmla="*/ 12 h 15"/>
                <a:gd name="T22" fmla="*/ 9 w 16"/>
                <a:gd name="T23" fmla="*/ 11 h 15"/>
                <a:gd name="T24" fmla="*/ 9 w 16"/>
                <a:gd name="T25" fmla="*/ 11 h 15"/>
                <a:gd name="T26" fmla="*/ 10 w 16"/>
                <a:gd name="T27" fmla="*/ 10 h 15"/>
                <a:gd name="T28" fmla="*/ 11 w 16"/>
                <a:gd name="T29" fmla="*/ 10 h 15"/>
                <a:gd name="T30" fmla="*/ 11 w 16"/>
                <a:gd name="T31" fmla="*/ 9 h 15"/>
                <a:gd name="T32" fmla="*/ 13 w 16"/>
                <a:gd name="T33" fmla="*/ 9 h 15"/>
                <a:gd name="T34" fmla="*/ 13 w 16"/>
                <a:gd name="T35" fmla="*/ 8 h 15"/>
                <a:gd name="T36" fmla="*/ 13 w 16"/>
                <a:gd name="T37" fmla="*/ 6 h 15"/>
                <a:gd name="T38" fmla="*/ 13 w 16"/>
                <a:gd name="T39" fmla="*/ 5 h 15"/>
                <a:gd name="T40" fmla="*/ 13 w 16"/>
                <a:gd name="T41" fmla="*/ 3 h 15"/>
                <a:gd name="T42" fmla="*/ 14 w 16"/>
                <a:gd name="T43" fmla="*/ 2 h 15"/>
                <a:gd name="T44" fmla="*/ 15 w 16"/>
                <a:gd name="T45" fmla="*/ 1 h 15"/>
                <a:gd name="T46" fmla="*/ 16 w 16"/>
                <a:gd name="T47" fmla="*/ 1 h 15"/>
                <a:gd name="T48" fmla="*/ 16 w 16"/>
                <a:gd name="T49" fmla="*/ 1 h 15"/>
                <a:gd name="T50" fmla="*/ 16 w 16"/>
                <a:gd name="T51" fmla="*/ 0 h 15"/>
                <a:gd name="T52" fmla="*/ 15 w 16"/>
                <a:gd name="T53" fmla="*/ 0 h 15"/>
                <a:gd name="T54" fmla="*/ 14 w 16"/>
                <a:gd name="T55" fmla="*/ 1 h 15"/>
                <a:gd name="T56" fmla="*/ 13 w 16"/>
                <a:gd name="T57" fmla="*/ 1 h 15"/>
                <a:gd name="T58" fmla="*/ 11 w 16"/>
                <a:gd name="T59" fmla="*/ 1 h 15"/>
                <a:gd name="T60" fmla="*/ 11 w 16"/>
                <a:gd name="T61" fmla="*/ 1 h 15"/>
                <a:gd name="T62" fmla="*/ 10 w 16"/>
                <a:gd name="T63" fmla="*/ 1 h 15"/>
                <a:gd name="T64" fmla="*/ 9 w 16"/>
                <a:gd name="T65" fmla="*/ 2 h 15"/>
                <a:gd name="T66" fmla="*/ 8 w 16"/>
                <a:gd name="T67" fmla="*/ 2 h 15"/>
                <a:gd name="T68" fmla="*/ 7 w 16"/>
                <a:gd name="T69" fmla="*/ 2 h 15"/>
                <a:gd name="T70" fmla="*/ 6 w 16"/>
                <a:gd name="T71" fmla="*/ 1 h 15"/>
                <a:gd name="T72" fmla="*/ 4 w 16"/>
                <a:gd name="T73" fmla="*/ 2 h 15"/>
                <a:gd name="T74" fmla="*/ 3 w 16"/>
                <a:gd name="T75" fmla="*/ 2 h 15"/>
                <a:gd name="T76" fmla="*/ 2 w 16"/>
                <a:gd name="T77" fmla="*/ 1 h 15"/>
                <a:gd name="T78" fmla="*/ 2 w 16"/>
                <a:gd name="T79" fmla="*/ 2 h 15"/>
                <a:gd name="T80" fmla="*/ 2 w 16"/>
                <a:gd name="T81" fmla="*/ 3 h 15"/>
                <a:gd name="T82" fmla="*/ 1 w 16"/>
                <a:gd name="T83" fmla="*/ 4 h 15"/>
                <a:gd name="T84" fmla="*/ 0 w 16"/>
                <a:gd name="T85" fmla="*/ 4 h 15"/>
                <a:gd name="T86" fmla="*/ 0 w 16"/>
                <a:gd name="T87" fmla="*/ 4 h 15"/>
                <a:gd name="T88" fmla="*/ 0 w 16"/>
                <a:gd name="T89" fmla="*/ 5 h 15"/>
                <a:gd name="T90" fmla="*/ 0 w 16"/>
                <a:gd name="T91" fmla="*/ 6 h 15"/>
                <a:gd name="T92" fmla="*/ 0 w 16"/>
                <a:gd name="T93" fmla="*/ 7 h 15"/>
                <a:gd name="T94" fmla="*/ 0 w 16"/>
                <a:gd name="T95" fmla="*/ 8 h 15"/>
                <a:gd name="T96" fmla="*/ 0 w 16"/>
                <a:gd name="T97" fmla="*/ 10 h 15"/>
                <a:gd name="T98" fmla="*/ 0 w 16"/>
                <a:gd name="T9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 h="15">
                  <a:moveTo>
                    <a:pt x="0" y="11"/>
                  </a:moveTo>
                  <a:cubicBezTo>
                    <a:pt x="0" y="11"/>
                    <a:pt x="0" y="11"/>
                    <a:pt x="0" y="12"/>
                  </a:cubicBezTo>
                  <a:cubicBezTo>
                    <a:pt x="0" y="12"/>
                    <a:pt x="0" y="12"/>
                    <a:pt x="0" y="12"/>
                  </a:cubicBezTo>
                  <a:cubicBezTo>
                    <a:pt x="1" y="12"/>
                    <a:pt x="1" y="12"/>
                    <a:pt x="1" y="13"/>
                  </a:cubicBezTo>
                  <a:cubicBezTo>
                    <a:pt x="1" y="13"/>
                    <a:pt x="1" y="13"/>
                    <a:pt x="1" y="13"/>
                  </a:cubicBezTo>
                  <a:cubicBezTo>
                    <a:pt x="2" y="13"/>
                    <a:pt x="2" y="13"/>
                    <a:pt x="2" y="13"/>
                  </a:cubicBezTo>
                  <a:cubicBezTo>
                    <a:pt x="2" y="13"/>
                    <a:pt x="3" y="14"/>
                    <a:pt x="3" y="14"/>
                  </a:cubicBezTo>
                  <a:cubicBezTo>
                    <a:pt x="3" y="14"/>
                    <a:pt x="4" y="15"/>
                    <a:pt x="4" y="15"/>
                  </a:cubicBezTo>
                  <a:cubicBezTo>
                    <a:pt x="5" y="15"/>
                    <a:pt x="5" y="14"/>
                    <a:pt x="5" y="14"/>
                  </a:cubicBezTo>
                  <a:cubicBezTo>
                    <a:pt x="6" y="13"/>
                    <a:pt x="6" y="13"/>
                    <a:pt x="6" y="13"/>
                  </a:cubicBezTo>
                  <a:cubicBezTo>
                    <a:pt x="7" y="13"/>
                    <a:pt x="7" y="12"/>
                    <a:pt x="8" y="12"/>
                  </a:cubicBezTo>
                  <a:cubicBezTo>
                    <a:pt x="8" y="12"/>
                    <a:pt x="8" y="12"/>
                    <a:pt x="9" y="11"/>
                  </a:cubicBezTo>
                  <a:cubicBezTo>
                    <a:pt x="9" y="11"/>
                    <a:pt x="9" y="11"/>
                    <a:pt x="9" y="11"/>
                  </a:cubicBezTo>
                  <a:cubicBezTo>
                    <a:pt x="9" y="11"/>
                    <a:pt x="9" y="10"/>
                    <a:pt x="10" y="10"/>
                  </a:cubicBezTo>
                  <a:cubicBezTo>
                    <a:pt x="10" y="10"/>
                    <a:pt x="10" y="10"/>
                    <a:pt x="11" y="10"/>
                  </a:cubicBezTo>
                  <a:cubicBezTo>
                    <a:pt x="11" y="10"/>
                    <a:pt x="11" y="10"/>
                    <a:pt x="11" y="9"/>
                  </a:cubicBezTo>
                  <a:cubicBezTo>
                    <a:pt x="12" y="9"/>
                    <a:pt x="12" y="10"/>
                    <a:pt x="13" y="9"/>
                  </a:cubicBezTo>
                  <a:cubicBezTo>
                    <a:pt x="13" y="9"/>
                    <a:pt x="13" y="8"/>
                    <a:pt x="13" y="8"/>
                  </a:cubicBezTo>
                  <a:cubicBezTo>
                    <a:pt x="14" y="7"/>
                    <a:pt x="14" y="6"/>
                    <a:pt x="13" y="6"/>
                  </a:cubicBezTo>
                  <a:cubicBezTo>
                    <a:pt x="13" y="5"/>
                    <a:pt x="13" y="5"/>
                    <a:pt x="13" y="5"/>
                  </a:cubicBezTo>
                  <a:cubicBezTo>
                    <a:pt x="13" y="4"/>
                    <a:pt x="13" y="4"/>
                    <a:pt x="13" y="3"/>
                  </a:cubicBezTo>
                  <a:cubicBezTo>
                    <a:pt x="13" y="2"/>
                    <a:pt x="14" y="2"/>
                    <a:pt x="14" y="2"/>
                  </a:cubicBezTo>
                  <a:cubicBezTo>
                    <a:pt x="15" y="2"/>
                    <a:pt x="15" y="2"/>
                    <a:pt x="15" y="1"/>
                  </a:cubicBezTo>
                  <a:cubicBezTo>
                    <a:pt x="16" y="1"/>
                    <a:pt x="16" y="1"/>
                    <a:pt x="16" y="1"/>
                  </a:cubicBezTo>
                  <a:cubicBezTo>
                    <a:pt x="16" y="1"/>
                    <a:pt x="16" y="1"/>
                    <a:pt x="16" y="1"/>
                  </a:cubicBezTo>
                  <a:cubicBezTo>
                    <a:pt x="16" y="0"/>
                    <a:pt x="16" y="0"/>
                    <a:pt x="16" y="0"/>
                  </a:cubicBezTo>
                  <a:cubicBezTo>
                    <a:pt x="16" y="0"/>
                    <a:pt x="15" y="0"/>
                    <a:pt x="15" y="0"/>
                  </a:cubicBezTo>
                  <a:cubicBezTo>
                    <a:pt x="15" y="0"/>
                    <a:pt x="14" y="1"/>
                    <a:pt x="14" y="1"/>
                  </a:cubicBezTo>
                  <a:cubicBezTo>
                    <a:pt x="14" y="1"/>
                    <a:pt x="13" y="1"/>
                    <a:pt x="13" y="1"/>
                  </a:cubicBezTo>
                  <a:cubicBezTo>
                    <a:pt x="12" y="1"/>
                    <a:pt x="12" y="0"/>
                    <a:pt x="11" y="1"/>
                  </a:cubicBezTo>
                  <a:cubicBezTo>
                    <a:pt x="11" y="1"/>
                    <a:pt x="11" y="1"/>
                    <a:pt x="11" y="1"/>
                  </a:cubicBezTo>
                  <a:cubicBezTo>
                    <a:pt x="11" y="1"/>
                    <a:pt x="11" y="1"/>
                    <a:pt x="10" y="1"/>
                  </a:cubicBezTo>
                  <a:cubicBezTo>
                    <a:pt x="10" y="2"/>
                    <a:pt x="10" y="2"/>
                    <a:pt x="9" y="2"/>
                  </a:cubicBezTo>
                  <a:cubicBezTo>
                    <a:pt x="9" y="2"/>
                    <a:pt x="9" y="2"/>
                    <a:pt x="8" y="2"/>
                  </a:cubicBezTo>
                  <a:cubicBezTo>
                    <a:pt x="8" y="2"/>
                    <a:pt x="7" y="2"/>
                    <a:pt x="7" y="2"/>
                  </a:cubicBezTo>
                  <a:cubicBezTo>
                    <a:pt x="6" y="2"/>
                    <a:pt x="6" y="1"/>
                    <a:pt x="6" y="1"/>
                  </a:cubicBezTo>
                  <a:cubicBezTo>
                    <a:pt x="5" y="1"/>
                    <a:pt x="5" y="2"/>
                    <a:pt x="4" y="2"/>
                  </a:cubicBezTo>
                  <a:cubicBezTo>
                    <a:pt x="4" y="2"/>
                    <a:pt x="4" y="2"/>
                    <a:pt x="3" y="2"/>
                  </a:cubicBezTo>
                  <a:cubicBezTo>
                    <a:pt x="3" y="2"/>
                    <a:pt x="3" y="1"/>
                    <a:pt x="2" y="1"/>
                  </a:cubicBezTo>
                  <a:cubicBezTo>
                    <a:pt x="2" y="1"/>
                    <a:pt x="2" y="2"/>
                    <a:pt x="2" y="2"/>
                  </a:cubicBezTo>
                  <a:cubicBezTo>
                    <a:pt x="2" y="2"/>
                    <a:pt x="2" y="3"/>
                    <a:pt x="2" y="3"/>
                  </a:cubicBezTo>
                  <a:cubicBezTo>
                    <a:pt x="2" y="3"/>
                    <a:pt x="2" y="4"/>
                    <a:pt x="1" y="4"/>
                  </a:cubicBezTo>
                  <a:cubicBezTo>
                    <a:pt x="1" y="4"/>
                    <a:pt x="1" y="4"/>
                    <a:pt x="0" y="4"/>
                  </a:cubicBezTo>
                  <a:cubicBezTo>
                    <a:pt x="0" y="4"/>
                    <a:pt x="0" y="4"/>
                    <a:pt x="0" y="4"/>
                  </a:cubicBezTo>
                  <a:cubicBezTo>
                    <a:pt x="0" y="4"/>
                    <a:pt x="0" y="5"/>
                    <a:pt x="0" y="5"/>
                  </a:cubicBezTo>
                  <a:cubicBezTo>
                    <a:pt x="0" y="5"/>
                    <a:pt x="0" y="5"/>
                    <a:pt x="0" y="6"/>
                  </a:cubicBezTo>
                  <a:cubicBezTo>
                    <a:pt x="0" y="6"/>
                    <a:pt x="0" y="6"/>
                    <a:pt x="0" y="7"/>
                  </a:cubicBezTo>
                  <a:cubicBezTo>
                    <a:pt x="0" y="7"/>
                    <a:pt x="0" y="8"/>
                    <a:pt x="0" y="8"/>
                  </a:cubicBezTo>
                  <a:cubicBezTo>
                    <a:pt x="0" y="9"/>
                    <a:pt x="0" y="9"/>
                    <a:pt x="0" y="10"/>
                  </a:cubicBezTo>
                  <a:cubicBezTo>
                    <a:pt x="0" y="10"/>
                    <a:pt x="0" y="10"/>
                    <a:pt x="0"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79" name="Freeform 273"/>
            <p:cNvSpPr>
              <a:spLocks/>
            </p:cNvSpPr>
            <p:nvPr/>
          </p:nvSpPr>
          <p:spPr bwMode="auto">
            <a:xfrm>
              <a:off x="8824914" y="274002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1"/>
                    <a:pt x="1" y="1"/>
                  </a:cubicBezTo>
                  <a:cubicBezTo>
                    <a:pt x="1" y="0"/>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0" name="Freeform 274"/>
            <p:cNvSpPr>
              <a:spLocks/>
            </p:cNvSpPr>
            <p:nvPr/>
          </p:nvSpPr>
          <p:spPr bwMode="auto">
            <a:xfrm>
              <a:off x="8867776" y="2816226"/>
              <a:ext cx="22225" cy="11113"/>
            </a:xfrm>
            <a:custGeom>
              <a:avLst/>
              <a:gdLst>
                <a:gd name="T0" fmla="*/ 1 w 2"/>
                <a:gd name="T1" fmla="*/ 1 h 1"/>
                <a:gd name="T2" fmla="*/ 2 w 2"/>
                <a:gd name="T3" fmla="*/ 1 h 1"/>
                <a:gd name="T4" fmla="*/ 1 w 2"/>
                <a:gd name="T5" fmla="*/ 0 h 1"/>
                <a:gd name="T6" fmla="*/ 1 w 2"/>
                <a:gd name="T7" fmla="*/ 0 h 1"/>
                <a:gd name="T8" fmla="*/ 0 w 2"/>
                <a:gd name="T9" fmla="*/ 0 h 1"/>
                <a:gd name="T10" fmla="*/ 0 w 2"/>
                <a:gd name="T11" fmla="*/ 0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2" y="1"/>
                    <a:pt x="2" y="1"/>
                  </a:cubicBezTo>
                  <a:cubicBezTo>
                    <a:pt x="2" y="1"/>
                    <a:pt x="1" y="1"/>
                    <a:pt x="1" y="0"/>
                  </a:cubicBezTo>
                  <a:cubicBezTo>
                    <a:pt x="1" y="0"/>
                    <a:pt x="1" y="0"/>
                    <a:pt x="1" y="0"/>
                  </a:cubicBezTo>
                  <a:cubicBezTo>
                    <a:pt x="1" y="0"/>
                    <a:pt x="1" y="0"/>
                    <a:pt x="0" y="0"/>
                  </a:cubicBezTo>
                  <a:cubicBezTo>
                    <a:pt x="0"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1" name="Freeform 275"/>
            <p:cNvSpPr>
              <a:spLocks/>
            </p:cNvSpPr>
            <p:nvPr/>
          </p:nvSpPr>
          <p:spPr bwMode="auto">
            <a:xfrm>
              <a:off x="8836026" y="2795589"/>
              <a:ext cx="22225" cy="9525"/>
            </a:xfrm>
            <a:custGeom>
              <a:avLst/>
              <a:gdLst>
                <a:gd name="T0" fmla="*/ 1 w 2"/>
                <a:gd name="T1" fmla="*/ 0 h 1"/>
                <a:gd name="T2" fmla="*/ 2 w 2"/>
                <a:gd name="T3" fmla="*/ 0 h 1"/>
                <a:gd name="T4" fmla="*/ 1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0"/>
                    <a:pt x="2" y="0"/>
                  </a:cubicBezTo>
                  <a:cubicBezTo>
                    <a:pt x="2" y="0"/>
                    <a:pt x="2" y="0"/>
                    <a:pt x="1" y="0"/>
                  </a:cubicBezTo>
                  <a:cubicBezTo>
                    <a:pt x="1"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2" name="Freeform 276"/>
            <p:cNvSpPr>
              <a:spLocks/>
            </p:cNvSpPr>
            <p:nvPr/>
          </p:nvSpPr>
          <p:spPr bwMode="auto">
            <a:xfrm>
              <a:off x="7875589" y="2849564"/>
              <a:ext cx="11113" cy="20638"/>
            </a:xfrm>
            <a:custGeom>
              <a:avLst/>
              <a:gdLst>
                <a:gd name="T0" fmla="*/ 0 w 1"/>
                <a:gd name="T1" fmla="*/ 0 h 2"/>
                <a:gd name="T2" fmla="*/ 0 w 1"/>
                <a:gd name="T3" fmla="*/ 0 h 2"/>
                <a:gd name="T4" fmla="*/ 0 w 1"/>
                <a:gd name="T5" fmla="*/ 1 h 2"/>
                <a:gd name="T6" fmla="*/ 0 w 1"/>
                <a:gd name="T7" fmla="*/ 2 h 2"/>
                <a:gd name="T8" fmla="*/ 1 w 1"/>
                <a:gd name="T9" fmla="*/ 1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1"/>
                    <a:pt x="0" y="2"/>
                    <a:pt x="0" y="2"/>
                  </a:cubicBezTo>
                  <a:cubicBezTo>
                    <a:pt x="0" y="2"/>
                    <a:pt x="0" y="1"/>
                    <a:pt x="1" y="1"/>
                  </a:cubicBezTo>
                  <a:cubicBezTo>
                    <a:pt x="1" y="1"/>
                    <a:pt x="1" y="1"/>
                    <a:pt x="1"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3" name="Freeform 277"/>
            <p:cNvSpPr>
              <a:spLocks/>
            </p:cNvSpPr>
            <p:nvPr/>
          </p:nvSpPr>
          <p:spPr bwMode="auto">
            <a:xfrm>
              <a:off x="4981576" y="708026"/>
              <a:ext cx="42863" cy="22225"/>
            </a:xfrm>
            <a:custGeom>
              <a:avLst/>
              <a:gdLst>
                <a:gd name="T0" fmla="*/ 1 w 4"/>
                <a:gd name="T1" fmla="*/ 1 h 2"/>
                <a:gd name="T2" fmla="*/ 2 w 4"/>
                <a:gd name="T3" fmla="*/ 1 h 2"/>
                <a:gd name="T4" fmla="*/ 2 w 4"/>
                <a:gd name="T5" fmla="*/ 1 h 2"/>
                <a:gd name="T6" fmla="*/ 3 w 4"/>
                <a:gd name="T7" fmla="*/ 1 h 2"/>
                <a:gd name="T8" fmla="*/ 4 w 4"/>
                <a:gd name="T9" fmla="*/ 1 h 2"/>
                <a:gd name="T10" fmla="*/ 4 w 4"/>
                <a:gd name="T11" fmla="*/ 0 h 2"/>
                <a:gd name="T12" fmla="*/ 3 w 4"/>
                <a:gd name="T13" fmla="*/ 0 h 2"/>
                <a:gd name="T14" fmla="*/ 1 w 4"/>
                <a:gd name="T15" fmla="*/ 0 h 2"/>
                <a:gd name="T16" fmla="*/ 0 w 4"/>
                <a:gd name="T17" fmla="*/ 0 h 2"/>
                <a:gd name="T18" fmla="*/ 1 w 4"/>
                <a:gd name="T19" fmla="*/ 1 h 2"/>
                <a:gd name="T20" fmla="*/ 1 w 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1"/>
                  </a:moveTo>
                  <a:cubicBezTo>
                    <a:pt x="1" y="1"/>
                    <a:pt x="1" y="1"/>
                    <a:pt x="2" y="1"/>
                  </a:cubicBezTo>
                  <a:cubicBezTo>
                    <a:pt x="2" y="1"/>
                    <a:pt x="2" y="1"/>
                    <a:pt x="2" y="1"/>
                  </a:cubicBezTo>
                  <a:cubicBezTo>
                    <a:pt x="3" y="2"/>
                    <a:pt x="3" y="1"/>
                    <a:pt x="3" y="1"/>
                  </a:cubicBezTo>
                  <a:cubicBezTo>
                    <a:pt x="4" y="1"/>
                    <a:pt x="4" y="1"/>
                    <a:pt x="4" y="1"/>
                  </a:cubicBezTo>
                  <a:cubicBezTo>
                    <a:pt x="4" y="1"/>
                    <a:pt x="4" y="0"/>
                    <a:pt x="4" y="0"/>
                  </a:cubicBezTo>
                  <a:cubicBezTo>
                    <a:pt x="4" y="0"/>
                    <a:pt x="3" y="0"/>
                    <a:pt x="3" y="0"/>
                  </a:cubicBezTo>
                  <a:cubicBezTo>
                    <a:pt x="2" y="0"/>
                    <a:pt x="2" y="0"/>
                    <a:pt x="1" y="0"/>
                  </a:cubicBezTo>
                  <a:cubicBezTo>
                    <a:pt x="1" y="0"/>
                    <a:pt x="1" y="0"/>
                    <a:pt x="0" y="0"/>
                  </a:cubicBezTo>
                  <a:cubicBezTo>
                    <a:pt x="0" y="0"/>
                    <a:pt x="0"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4" name="Freeform 278"/>
            <p:cNvSpPr>
              <a:spLocks/>
            </p:cNvSpPr>
            <p:nvPr/>
          </p:nvSpPr>
          <p:spPr bwMode="auto">
            <a:xfrm>
              <a:off x="5046664" y="708026"/>
              <a:ext cx="22225" cy="11113"/>
            </a:xfrm>
            <a:custGeom>
              <a:avLst/>
              <a:gdLst>
                <a:gd name="T0" fmla="*/ 0 w 2"/>
                <a:gd name="T1" fmla="*/ 1 h 1"/>
                <a:gd name="T2" fmla="*/ 1 w 2"/>
                <a:gd name="T3" fmla="*/ 1 h 1"/>
                <a:gd name="T4" fmla="*/ 1 w 2"/>
                <a:gd name="T5" fmla="*/ 1 h 1"/>
                <a:gd name="T6" fmla="*/ 2 w 2"/>
                <a:gd name="T7" fmla="*/ 0 h 1"/>
                <a:gd name="T8" fmla="*/ 2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0" y="1"/>
                    <a:pt x="0" y="1"/>
                    <a:pt x="1" y="1"/>
                  </a:cubicBezTo>
                  <a:cubicBezTo>
                    <a:pt x="1" y="1"/>
                    <a:pt x="1" y="1"/>
                    <a:pt x="1" y="1"/>
                  </a:cubicBezTo>
                  <a:cubicBezTo>
                    <a:pt x="2" y="1"/>
                    <a:pt x="2" y="1"/>
                    <a:pt x="2" y="0"/>
                  </a:cubicBezTo>
                  <a:cubicBezTo>
                    <a:pt x="2" y="0"/>
                    <a:pt x="2" y="0"/>
                    <a:pt x="2" y="0"/>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5" name="Freeform 279"/>
            <p:cNvSpPr>
              <a:spLocks/>
            </p:cNvSpPr>
            <p:nvPr/>
          </p:nvSpPr>
          <p:spPr bwMode="auto">
            <a:xfrm>
              <a:off x="5100639" y="708026"/>
              <a:ext cx="11113" cy="11113"/>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1"/>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6" name="Freeform 280"/>
            <p:cNvSpPr>
              <a:spLocks/>
            </p:cNvSpPr>
            <p:nvPr/>
          </p:nvSpPr>
          <p:spPr bwMode="auto">
            <a:xfrm>
              <a:off x="5132389" y="696914"/>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1"/>
                    <a:pt x="1" y="1"/>
                  </a:cubicBezTo>
                  <a:cubicBezTo>
                    <a:pt x="1" y="0"/>
                    <a:pt x="2" y="1"/>
                    <a:pt x="2" y="0"/>
                  </a:cubicBezTo>
                  <a:cubicBezTo>
                    <a:pt x="2" y="0"/>
                    <a:pt x="1" y="0"/>
                    <a:pt x="1" y="0"/>
                  </a:cubicBezTo>
                  <a:cubicBezTo>
                    <a:pt x="0" y="0"/>
                    <a:pt x="0" y="0"/>
                    <a:pt x="0" y="0"/>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7" name="Freeform 281"/>
            <p:cNvSpPr>
              <a:spLocks/>
            </p:cNvSpPr>
            <p:nvPr/>
          </p:nvSpPr>
          <p:spPr bwMode="auto">
            <a:xfrm>
              <a:off x="5132389" y="708026"/>
              <a:ext cx="22225" cy="11113"/>
            </a:xfrm>
            <a:custGeom>
              <a:avLst/>
              <a:gdLst>
                <a:gd name="T0" fmla="*/ 0 w 2"/>
                <a:gd name="T1" fmla="*/ 1 h 1"/>
                <a:gd name="T2" fmla="*/ 1 w 2"/>
                <a:gd name="T3" fmla="*/ 1 h 1"/>
                <a:gd name="T4" fmla="*/ 1 w 2"/>
                <a:gd name="T5" fmla="*/ 1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1"/>
                    <a:pt x="1" y="1"/>
                  </a:cubicBezTo>
                  <a:cubicBezTo>
                    <a:pt x="1" y="1"/>
                    <a:pt x="1" y="1"/>
                    <a:pt x="1" y="1"/>
                  </a:cubicBezTo>
                  <a:cubicBezTo>
                    <a:pt x="1" y="1"/>
                    <a:pt x="2" y="1"/>
                    <a:pt x="2" y="1"/>
                  </a:cubicBezTo>
                  <a:cubicBezTo>
                    <a:pt x="2" y="0"/>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8" name="Freeform 282"/>
            <p:cNvSpPr>
              <a:spLocks/>
            </p:cNvSpPr>
            <p:nvPr/>
          </p:nvSpPr>
          <p:spPr bwMode="auto">
            <a:xfrm>
              <a:off x="5068889" y="719139"/>
              <a:ext cx="20638" cy="11113"/>
            </a:xfrm>
            <a:custGeom>
              <a:avLst/>
              <a:gdLst>
                <a:gd name="T0" fmla="*/ 1 w 2"/>
                <a:gd name="T1" fmla="*/ 1 h 1"/>
                <a:gd name="T2" fmla="*/ 2 w 2"/>
                <a:gd name="T3" fmla="*/ 1 h 1"/>
                <a:gd name="T4" fmla="*/ 2 w 2"/>
                <a:gd name="T5" fmla="*/ 1 h 1"/>
                <a:gd name="T6" fmla="*/ 1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2" y="1"/>
                    <a:pt x="2" y="1"/>
                    <a:pt x="2" y="1"/>
                  </a:cubicBezTo>
                  <a:cubicBezTo>
                    <a:pt x="2" y="1"/>
                    <a:pt x="2" y="1"/>
                    <a:pt x="2" y="1"/>
                  </a:cubicBezTo>
                  <a:cubicBezTo>
                    <a:pt x="2" y="1"/>
                    <a:pt x="2" y="0"/>
                    <a:pt x="1" y="0"/>
                  </a:cubicBezTo>
                  <a:cubicBezTo>
                    <a:pt x="1" y="0"/>
                    <a:pt x="0" y="0"/>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89" name="Freeform 283"/>
            <p:cNvSpPr>
              <a:spLocks/>
            </p:cNvSpPr>
            <p:nvPr/>
          </p:nvSpPr>
          <p:spPr bwMode="auto">
            <a:xfrm>
              <a:off x="5154614" y="708026"/>
              <a:ext cx="31750" cy="22225"/>
            </a:xfrm>
            <a:custGeom>
              <a:avLst/>
              <a:gdLst>
                <a:gd name="T0" fmla="*/ 1 w 3"/>
                <a:gd name="T1" fmla="*/ 2 h 2"/>
                <a:gd name="T2" fmla="*/ 2 w 3"/>
                <a:gd name="T3" fmla="*/ 2 h 2"/>
                <a:gd name="T4" fmla="*/ 2 w 3"/>
                <a:gd name="T5" fmla="*/ 2 h 2"/>
                <a:gd name="T6" fmla="*/ 3 w 3"/>
                <a:gd name="T7" fmla="*/ 1 h 2"/>
                <a:gd name="T8" fmla="*/ 3 w 3"/>
                <a:gd name="T9" fmla="*/ 1 h 2"/>
                <a:gd name="T10" fmla="*/ 3 w 3"/>
                <a:gd name="T11" fmla="*/ 1 h 2"/>
                <a:gd name="T12" fmla="*/ 2 w 3"/>
                <a:gd name="T13" fmla="*/ 1 h 2"/>
                <a:gd name="T14" fmla="*/ 1 w 3"/>
                <a:gd name="T15" fmla="*/ 1 h 2"/>
                <a:gd name="T16" fmla="*/ 0 w 3"/>
                <a:gd name="T17" fmla="*/ 1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1" y="2"/>
                    <a:pt x="2" y="2"/>
                    <a:pt x="2" y="2"/>
                  </a:cubicBezTo>
                  <a:cubicBezTo>
                    <a:pt x="2" y="2"/>
                    <a:pt x="2" y="2"/>
                    <a:pt x="2" y="2"/>
                  </a:cubicBezTo>
                  <a:cubicBezTo>
                    <a:pt x="2" y="1"/>
                    <a:pt x="3" y="2"/>
                    <a:pt x="3" y="1"/>
                  </a:cubicBezTo>
                  <a:cubicBezTo>
                    <a:pt x="3" y="1"/>
                    <a:pt x="3" y="1"/>
                    <a:pt x="3" y="1"/>
                  </a:cubicBezTo>
                  <a:cubicBezTo>
                    <a:pt x="3" y="1"/>
                    <a:pt x="3" y="1"/>
                    <a:pt x="3" y="1"/>
                  </a:cubicBezTo>
                  <a:cubicBezTo>
                    <a:pt x="3" y="0"/>
                    <a:pt x="2" y="1"/>
                    <a:pt x="2" y="1"/>
                  </a:cubicBezTo>
                  <a:cubicBezTo>
                    <a:pt x="2" y="1"/>
                    <a:pt x="1" y="1"/>
                    <a:pt x="1" y="1"/>
                  </a:cubicBezTo>
                  <a:cubicBezTo>
                    <a:pt x="1" y="1"/>
                    <a:pt x="0" y="1"/>
                    <a:pt x="0" y="1"/>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0" name="Freeform 284"/>
            <p:cNvSpPr>
              <a:spLocks/>
            </p:cNvSpPr>
            <p:nvPr/>
          </p:nvSpPr>
          <p:spPr bwMode="auto">
            <a:xfrm>
              <a:off x="5208589" y="708026"/>
              <a:ext cx="42863" cy="11113"/>
            </a:xfrm>
            <a:custGeom>
              <a:avLst/>
              <a:gdLst>
                <a:gd name="T0" fmla="*/ 1 w 4"/>
                <a:gd name="T1" fmla="*/ 1 h 1"/>
                <a:gd name="T2" fmla="*/ 2 w 4"/>
                <a:gd name="T3" fmla="*/ 1 h 1"/>
                <a:gd name="T4" fmla="*/ 3 w 4"/>
                <a:gd name="T5" fmla="*/ 1 h 1"/>
                <a:gd name="T6" fmla="*/ 4 w 4"/>
                <a:gd name="T7" fmla="*/ 1 h 1"/>
                <a:gd name="T8" fmla="*/ 3 w 4"/>
                <a:gd name="T9" fmla="*/ 0 h 1"/>
                <a:gd name="T10" fmla="*/ 2 w 4"/>
                <a:gd name="T11" fmla="*/ 0 h 1"/>
                <a:gd name="T12" fmla="*/ 0 w 4"/>
                <a:gd name="T13" fmla="*/ 0 h 1"/>
                <a:gd name="T14" fmla="*/ 0 w 4"/>
                <a:gd name="T15" fmla="*/ 1 h 1"/>
                <a:gd name="T16" fmla="*/ 1 w 4"/>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1" y="1"/>
                  </a:moveTo>
                  <a:cubicBezTo>
                    <a:pt x="1" y="1"/>
                    <a:pt x="2" y="1"/>
                    <a:pt x="2" y="1"/>
                  </a:cubicBezTo>
                  <a:cubicBezTo>
                    <a:pt x="2" y="1"/>
                    <a:pt x="3" y="1"/>
                    <a:pt x="3" y="1"/>
                  </a:cubicBezTo>
                  <a:cubicBezTo>
                    <a:pt x="3" y="1"/>
                    <a:pt x="4" y="1"/>
                    <a:pt x="4" y="1"/>
                  </a:cubicBezTo>
                  <a:cubicBezTo>
                    <a:pt x="4" y="0"/>
                    <a:pt x="3" y="0"/>
                    <a:pt x="3" y="0"/>
                  </a:cubicBezTo>
                  <a:cubicBezTo>
                    <a:pt x="2" y="0"/>
                    <a:pt x="2" y="0"/>
                    <a:pt x="2" y="0"/>
                  </a:cubicBezTo>
                  <a:cubicBezTo>
                    <a:pt x="1" y="0"/>
                    <a:pt x="1" y="0"/>
                    <a:pt x="0" y="0"/>
                  </a:cubicBezTo>
                  <a:cubicBezTo>
                    <a:pt x="0" y="0"/>
                    <a:pt x="0" y="1"/>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1" name="Freeform 285"/>
            <p:cNvSpPr>
              <a:spLocks/>
            </p:cNvSpPr>
            <p:nvPr/>
          </p:nvSpPr>
          <p:spPr bwMode="auto">
            <a:xfrm>
              <a:off x="5262564" y="696914"/>
              <a:ext cx="31750" cy="22225"/>
            </a:xfrm>
            <a:custGeom>
              <a:avLst/>
              <a:gdLst>
                <a:gd name="T0" fmla="*/ 2 w 3"/>
                <a:gd name="T1" fmla="*/ 1 h 2"/>
                <a:gd name="T2" fmla="*/ 3 w 3"/>
                <a:gd name="T3" fmla="*/ 1 h 2"/>
                <a:gd name="T4" fmla="*/ 3 w 3"/>
                <a:gd name="T5" fmla="*/ 1 h 2"/>
                <a:gd name="T6" fmla="*/ 2 w 3"/>
                <a:gd name="T7" fmla="*/ 0 h 2"/>
                <a:gd name="T8" fmla="*/ 1 w 3"/>
                <a:gd name="T9" fmla="*/ 0 h 2"/>
                <a:gd name="T10" fmla="*/ 1 w 3"/>
                <a:gd name="T11" fmla="*/ 1 h 2"/>
                <a:gd name="T12" fmla="*/ 0 w 3"/>
                <a:gd name="T13" fmla="*/ 1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2" y="1"/>
                    <a:pt x="3" y="2"/>
                    <a:pt x="3" y="1"/>
                  </a:cubicBezTo>
                  <a:cubicBezTo>
                    <a:pt x="3" y="1"/>
                    <a:pt x="3" y="1"/>
                    <a:pt x="3" y="1"/>
                  </a:cubicBezTo>
                  <a:cubicBezTo>
                    <a:pt x="3" y="0"/>
                    <a:pt x="3" y="0"/>
                    <a:pt x="2" y="0"/>
                  </a:cubicBezTo>
                  <a:cubicBezTo>
                    <a:pt x="2" y="0"/>
                    <a:pt x="2" y="0"/>
                    <a:pt x="1" y="0"/>
                  </a:cubicBezTo>
                  <a:cubicBezTo>
                    <a:pt x="1" y="0"/>
                    <a:pt x="1" y="0"/>
                    <a:pt x="1" y="1"/>
                  </a:cubicBezTo>
                  <a:cubicBezTo>
                    <a:pt x="0" y="1"/>
                    <a:pt x="0" y="1"/>
                    <a:pt x="0" y="1"/>
                  </a:cubicBezTo>
                  <a:cubicBezTo>
                    <a:pt x="0" y="2"/>
                    <a:pt x="1"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2" name="Freeform 286"/>
            <p:cNvSpPr>
              <a:spLocks/>
            </p:cNvSpPr>
            <p:nvPr/>
          </p:nvSpPr>
          <p:spPr bwMode="auto">
            <a:xfrm>
              <a:off x="5759451" y="696914"/>
              <a:ext cx="96838" cy="33338"/>
            </a:xfrm>
            <a:custGeom>
              <a:avLst/>
              <a:gdLst>
                <a:gd name="T0" fmla="*/ 2 w 9"/>
                <a:gd name="T1" fmla="*/ 2 h 3"/>
                <a:gd name="T2" fmla="*/ 4 w 9"/>
                <a:gd name="T3" fmla="*/ 2 h 3"/>
                <a:gd name="T4" fmla="*/ 5 w 9"/>
                <a:gd name="T5" fmla="*/ 2 h 3"/>
                <a:gd name="T6" fmla="*/ 6 w 9"/>
                <a:gd name="T7" fmla="*/ 2 h 3"/>
                <a:gd name="T8" fmla="*/ 8 w 9"/>
                <a:gd name="T9" fmla="*/ 2 h 3"/>
                <a:gd name="T10" fmla="*/ 9 w 9"/>
                <a:gd name="T11" fmla="*/ 2 h 3"/>
                <a:gd name="T12" fmla="*/ 9 w 9"/>
                <a:gd name="T13" fmla="*/ 1 h 3"/>
                <a:gd name="T14" fmla="*/ 8 w 9"/>
                <a:gd name="T15" fmla="*/ 0 h 3"/>
                <a:gd name="T16" fmla="*/ 6 w 9"/>
                <a:gd name="T17" fmla="*/ 0 h 3"/>
                <a:gd name="T18" fmla="*/ 5 w 9"/>
                <a:gd name="T19" fmla="*/ 0 h 3"/>
                <a:gd name="T20" fmla="*/ 3 w 9"/>
                <a:gd name="T21" fmla="*/ 0 h 3"/>
                <a:gd name="T22" fmla="*/ 2 w 9"/>
                <a:gd name="T23" fmla="*/ 1 h 3"/>
                <a:gd name="T24" fmla="*/ 1 w 9"/>
                <a:gd name="T25" fmla="*/ 1 h 3"/>
                <a:gd name="T26" fmla="*/ 0 w 9"/>
                <a:gd name="T27" fmla="*/ 1 h 3"/>
                <a:gd name="T28" fmla="*/ 1 w 9"/>
                <a:gd name="T29" fmla="*/ 2 h 3"/>
                <a:gd name="T30" fmla="*/ 2 w 9"/>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2" y="2"/>
                  </a:moveTo>
                  <a:cubicBezTo>
                    <a:pt x="3" y="2"/>
                    <a:pt x="3" y="2"/>
                    <a:pt x="4" y="2"/>
                  </a:cubicBezTo>
                  <a:cubicBezTo>
                    <a:pt x="4" y="2"/>
                    <a:pt x="4" y="2"/>
                    <a:pt x="5" y="2"/>
                  </a:cubicBezTo>
                  <a:cubicBezTo>
                    <a:pt x="5" y="2"/>
                    <a:pt x="6" y="2"/>
                    <a:pt x="6" y="2"/>
                  </a:cubicBezTo>
                  <a:cubicBezTo>
                    <a:pt x="7" y="2"/>
                    <a:pt x="7" y="2"/>
                    <a:pt x="8" y="2"/>
                  </a:cubicBezTo>
                  <a:cubicBezTo>
                    <a:pt x="8" y="2"/>
                    <a:pt x="8" y="2"/>
                    <a:pt x="9" y="2"/>
                  </a:cubicBezTo>
                  <a:cubicBezTo>
                    <a:pt x="9" y="1"/>
                    <a:pt x="9" y="1"/>
                    <a:pt x="9" y="1"/>
                  </a:cubicBezTo>
                  <a:cubicBezTo>
                    <a:pt x="8" y="0"/>
                    <a:pt x="8" y="0"/>
                    <a:pt x="8" y="0"/>
                  </a:cubicBezTo>
                  <a:cubicBezTo>
                    <a:pt x="7" y="0"/>
                    <a:pt x="7" y="0"/>
                    <a:pt x="6" y="0"/>
                  </a:cubicBezTo>
                  <a:cubicBezTo>
                    <a:pt x="5" y="0"/>
                    <a:pt x="5" y="0"/>
                    <a:pt x="5" y="0"/>
                  </a:cubicBezTo>
                  <a:cubicBezTo>
                    <a:pt x="4" y="0"/>
                    <a:pt x="4" y="0"/>
                    <a:pt x="3" y="0"/>
                  </a:cubicBezTo>
                  <a:cubicBezTo>
                    <a:pt x="3" y="0"/>
                    <a:pt x="3" y="1"/>
                    <a:pt x="2" y="1"/>
                  </a:cubicBezTo>
                  <a:cubicBezTo>
                    <a:pt x="2" y="1"/>
                    <a:pt x="1" y="1"/>
                    <a:pt x="1" y="1"/>
                  </a:cubicBezTo>
                  <a:cubicBezTo>
                    <a:pt x="1" y="1"/>
                    <a:pt x="0" y="1"/>
                    <a:pt x="0" y="1"/>
                  </a:cubicBezTo>
                  <a:cubicBezTo>
                    <a:pt x="0" y="1"/>
                    <a:pt x="0" y="2"/>
                    <a:pt x="1"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3" name="Freeform 287"/>
            <p:cNvSpPr>
              <a:spLocks/>
            </p:cNvSpPr>
            <p:nvPr/>
          </p:nvSpPr>
          <p:spPr bwMode="auto">
            <a:xfrm>
              <a:off x="5802314" y="719139"/>
              <a:ext cx="130175" cy="42863"/>
            </a:xfrm>
            <a:custGeom>
              <a:avLst/>
              <a:gdLst>
                <a:gd name="T0" fmla="*/ 3 w 12"/>
                <a:gd name="T1" fmla="*/ 0 h 4"/>
                <a:gd name="T2" fmla="*/ 1 w 12"/>
                <a:gd name="T3" fmla="*/ 1 h 4"/>
                <a:gd name="T4" fmla="*/ 0 w 12"/>
                <a:gd name="T5" fmla="*/ 1 h 4"/>
                <a:gd name="T6" fmla="*/ 1 w 12"/>
                <a:gd name="T7" fmla="*/ 2 h 4"/>
                <a:gd name="T8" fmla="*/ 2 w 12"/>
                <a:gd name="T9" fmla="*/ 2 h 4"/>
                <a:gd name="T10" fmla="*/ 3 w 12"/>
                <a:gd name="T11" fmla="*/ 2 h 4"/>
                <a:gd name="T12" fmla="*/ 4 w 12"/>
                <a:gd name="T13" fmla="*/ 2 h 4"/>
                <a:gd name="T14" fmla="*/ 5 w 12"/>
                <a:gd name="T15" fmla="*/ 2 h 4"/>
                <a:gd name="T16" fmla="*/ 7 w 12"/>
                <a:gd name="T17" fmla="*/ 3 h 4"/>
                <a:gd name="T18" fmla="*/ 8 w 12"/>
                <a:gd name="T19" fmla="*/ 3 h 4"/>
                <a:gd name="T20" fmla="*/ 10 w 12"/>
                <a:gd name="T21" fmla="*/ 3 h 4"/>
                <a:gd name="T22" fmla="*/ 12 w 12"/>
                <a:gd name="T23" fmla="*/ 3 h 4"/>
                <a:gd name="T24" fmla="*/ 12 w 12"/>
                <a:gd name="T25" fmla="*/ 3 h 4"/>
                <a:gd name="T26" fmla="*/ 12 w 12"/>
                <a:gd name="T27" fmla="*/ 2 h 4"/>
                <a:gd name="T28" fmla="*/ 11 w 12"/>
                <a:gd name="T29" fmla="*/ 2 h 4"/>
                <a:gd name="T30" fmla="*/ 11 w 12"/>
                <a:gd name="T31" fmla="*/ 1 h 4"/>
                <a:gd name="T32" fmla="*/ 10 w 12"/>
                <a:gd name="T33" fmla="*/ 1 h 4"/>
                <a:gd name="T34" fmla="*/ 9 w 12"/>
                <a:gd name="T35" fmla="*/ 1 h 4"/>
                <a:gd name="T36" fmla="*/ 8 w 12"/>
                <a:gd name="T37" fmla="*/ 1 h 4"/>
                <a:gd name="T38" fmla="*/ 7 w 12"/>
                <a:gd name="T39" fmla="*/ 0 h 4"/>
                <a:gd name="T40" fmla="*/ 6 w 12"/>
                <a:gd name="T41" fmla="*/ 0 h 4"/>
                <a:gd name="T42" fmla="*/ 5 w 12"/>
                <a:gd name="T43" fmla="*/ 0 h 4"/>
                <a:gd name="T44" fmla="*/ 3 w 12"/>
                <a:gd name="T4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4">
                  <a:moveTo>
                    <a:pt x="3" y="0"/>
                  </a:moveTo>
                  <a:cubicBezTo>
                    <a:pt x="2" y="0"/>
                    <a:pt x="2" y="0"/>
                    <a:pt x="1" y="1"/>
                  </a:cubicBezTo>
                  <a:cubicBezTo>
                    <a:pt x="1" y="1"/>
                    <a:pt x="0" y="1"/>
                    <a:pt x="0" y="1"/>
                  </a:cubicBezTo>
                  <a:cubicBezTo>
                    <a:pt x="0" y="2"/>
                    <a:pt x="1" y="2"/>
                    <a:pt x="1" y="2"/>
                  </a:cubicBezTo>
                  <a:cubicBezTo>
                    <a:pt x="1" y="2"/>
                    <a:pt x="2" y="2"/>
                    <a:pt x="2" y="2"/>
                  </a:cubicBezTo>
                  <a:cubicBezTo>
                    <a:pt x="3" y="2"/>
                    <a:pt x="3" y="2"/>
                    <a:pt x="3" y="2"/>
                  </a:cubicBezTo>
                  <a:cubicBezTo>
                    <a:pt x="3" y="2"/>
                    <a:pt x="4" y="2"/>
                    <a:pt x="4" y="2"/>
                  </a:cubicBezTo>
                  <a:cubicBezTo>
                    <a:pt x="5" y="2"/>
                    <a:pt x="5" y="2"/>
                    <a:pt x="5" y="2"/>
                  </a:cubicBezTo>
                  <a:cubicBezTo>
                    <a:pt x="6" y="2"/>
                    <a:pt x="6" y="3"/>
                    <a:pt x="7" y="3"/>
                  </a:cubicBezTo>
                  <a:cubicBezTo>
                    <a:pt x="7" y="3"/>
                    <a:pt x="8" y="3"/>
                    <a:pt x="8" y="3"/>
                  </a:cubicBezTo>
                  <a:cubicBezTo>
                    <a:pt x="9" y="3"/>
                    <a:pt x="9" y="3"/>
                    <a:pt x="10" y="3"/>
                  </a:cubicBezTo>
                  <a:cubicBezTo>
                    <a:pt x="11" y="3"/>
                    <a:pt x="11" y="4"/>
                    <a:pt x="12" y="3"/>
                  </a:cubicBezTo>
                  <a:cubicBezTo>
                    <a:pt x="12" y="3"/>
                    <a:pt x="12" y="3"/>
                    <a:pt x="12" y="3"/>
                  </a:cubicBezTo>
                  <a:cubicBezTo>
                    <a:pt x="12" y="2"/>
                    <a:pt x="12" y="2"/>
                    <a:pt x="12" y="2"/>
                  </a:cubicBezTo>
                  <a:cubicBezTo>
                    <a:pt x="12" y="2"/>
                    <a:pt x="12" y="2"/>
                    <a:pt x="11" y="2"/>
                  </a:cubicBezTo>
                  <a:cubicBezTo>
                    <a:pt x="11" y="2"/>
                    <a:pt x="11" y="1"/>
                    <a:pt x="11" y="1"/>
                  </a:cubicBezTo>
                  <a:cubicBezTo>
                    <a:pt x="11" y="1"/>
                    <a:pt x="10" y="1"/>
                    <a:pt x="10" y="1"/>
                  </a:cubicBezTo>
                  <a:cubicBezTo>
                    <a:pt x="9" y="1"/>
                    <a:pt x="9" y="1"/>
                    <a:pt x="9" y="1"/>
                  </a:cubicBezTo>
                  <a:cubicBezTo>
                    <a:pt x="8" y="1"/>
                    <a:pt x="8" y="1"/>
                    <a:pt x="8" y="1"/>
                  </a:cubicBezTo>
                  <a:cubicBezTo>
                    <a:pt x="7" y="1"/>
                    <a:pt x="7" y="1"/>
                    <a:pt x="7" y="0"/>
                  </a:cubicBezTo>
                  <a:cubicBezTo>
                    <a:pt x="7" y="0"/>
                    <a:pt x="7" y="0"/>
                    <a:pt x="6" y="0"/>
                  </a:cubicBezTo>
                  <a:cubicBezTo>
                    <a:pt x="6" y="0"/>
                    <a:pt x="5" y="0"/>
                    <a:pt x="5" y="0"/>
                  </a:cubicBezTo>
                  <a:cubicBezTo>
                    <a:pt x="4" y="0"/>
                    <a:pt x="4"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4" name="Freeform 288"/>
            <p:cNvSpPr>
              <a:spLocks/>
            </p:cNvSpPr>
            <p:nvPr/>
          </p:nvSpPr>
          <p:spPr bwMode="auto">
            <a:xfrm>
              <a:off x="5953126" y="730251"/>
              <a:ext cx="87313" cy="42863"/>
            </a:xfrm>
            <a:custGeom>
              <a:avLst/>
              <a:gdLst>
                <a:gd name="T0" fmla="*/ 1 w 8"/>
                <a:gd name="T1" fmla="*/ 4 h 4"/>
                <a:gd name="T2" fmla="*/ 2 w 8"/>
                <a:gd name="T3" fmla="*/ 4 h 4"/>
                <a:gd name="T4" fmla="*/ 3 w 8"/>
                <a:gd name="T5" fmla="*/ 3 h 4"/>
                <a:gd name="T6" fmla="*/ 5 w 8"/>
                <a:gd name="T7" fmla="*/ 3 h 4"/>
                <a:gd name="T8" fmla="*/ 7 w 8"/>
                <a:gd name="T9" fmla="*/ 3 h 4"/>
                <a:gd name="T10" fmla="*/ 8 w 8"/>
                <a:gd name="T11" fmla="*/ 3 h 4"/>
                <a:gd name="T12" fmla="*/ 8 w 8"/>
                <a:gd name="T13" fmla="*/ 2 h 4"/>
                <a:gd name="T14" fmla="*/ 6 w 8"/>
                <a:gd name="T15" fmla="*/ 2 h 4"/>
                <a:gd name="T16" fmla="*/ 6 w 8"/>
                <a:gd name="T17" fmla="*/ 2 h 4"/>
                <a:gd name="T18" fmla="*/ 4 w 8"/>
                <a:gd name="T19" fmla="*/ 1 h 4"/>
                <a:gd name="T20" fmla="*/ 3 w 8"/>
                <a:gd name="T21" fmla="*/ 1 h 4"/>
                <a:gd name="T22" fmla="*/ 3 w 8"/>
                <a:gd name="T23" fmla="*/ 2 h 4"/>
                <a:gd name="T24" fmla="*/ 3 w 8"/>
                <a:gd name="T25" fmla="*/ 1 h 4"/>
                <a:gd name="T26" fmla="*/ 1 w 8"/>
                <a:gd name="T27" fmla="*/ 1 h 4"/>
                <a:gd name="T28" fmla="*/ 0 w 8"/>
                <a:gd name="T29" fmla="*/ 2 h 4"/>
                <a:gd name="T30" fmla="*/ 0 w 8"/>
                <a:gd name="T31" fmla="*/ 3 h 4"/>
                <a:gd name="T32" fmla="*/ 1 w 8"/>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1" y="4"/>
                  </a:moveTo>
                  <a:cubicBezTo>
                    <a:pt x="1" y="4"/>
                    <a:pt x="2" y="4"/>
                    <a:pt x="2" y="4"/>
                  </a:cubicBezTo>
                  <a:cubicBezTo>
                    <a:pt x="2" y="4"/>
                    <a:pt x="3" y="3"/>
                    <a:pt x="3" y="3"/>
                  </a:cubicBezTo>
                  <a:cubicBezTo>
                    <a:pt x="4" y="3"/>
                    <a:pt x="4" y="3"/>
                    <a:pt x="5" y="3"/>
                  </a:cubicBezTo>
                  <a:cubicBezTo>
                    <a:pt x="6" y="3"/>
                    <a:pt x="7" y="4"/>
                    <a:pt x="7" y="3"/>
                  </a:cubicBezTo>
                  <a:cubicBezTo>
                    <a:pt x="8" y="3"/>
                    <a:pt x="8" y="3"/>
                    <a:pt x="8" y="3"/>
                  </a:cubicBezTo>
                  <a:cubicBezTo>
                    <a:pt x="8" y="3"/>
                    <a:pt x="8" y="2"/>
                    <a:pt x="8" y="2"/>
                  </a:cubicBezTo>
                  <a:cubicBezTo>
                    <a:pt x="7" y="2"/>
                    <a:pt x="7" y="2"/>
                    <a:pt x="6" y="2"/>
                  </a:cubicBezTo>
                  <a:cubicBezTo>
                    <a:pt x="6" y="2"/>
                    <a:pt x="6" y="2"/>
                    <a:pt x="6" y="2"/>
                  </a:cubicBezTo>
                  <a:cubicBezTo>
                    <a:pt x="5" y="2"/>
                    <a:pt x="5" y="1"/>
                    <a:pt x="4" y="1"/>
                  </a:cubicBezTo>
                  <a:cubicBezTo>
                    <a:pt x="4" y="1"/>
                    <a:pt x="4" y="1"/>
                    <a:pt x="3" y="1"/>
                  </a:cubicBezTo>
                  <a:cubicBezTo>
                    <a:pt x="3" y="1"/>
                    <a:pt x="3" y="2"/>
                    <a:pt x="3" y="2"/>
                  </a:cubicBezTo>
                  <a:cubicBezTo>
                    <a:pt x="2" y="1"/>
                    <a:pt x="3" y="1"/>
                    <a:pt x="3" y="1"/>
                  </a:cubicBezTo>
                  <a:cubicBezTo>
                    <a:pt x="2" y="0"/>
                    <a:pt x="1" y="1"/>
                    <a:pt x="1" y="1"/>
                  </a:cubicBezTo>
                  <a:cubicBezTo>
                    <a:pt x="1" y="1"/>
                    <a:pt x="0" y="2"/>
                    <a:pt x="0" y="2"/>
                  </a:cubicBezTo>
                  <a:cubicBezTo>
                    <a:pt x="0" y="2"/>
                    <a:pt x="0" y="3"/>
                    <a:pt x="0" y="3"/>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5" name="Freeform 289"/>
            <p:cNvSpPr>
              <a:spLocks/>
            </p:cNvSpPr>
            <p:nvPr/>
          </p:nvSpPr>
          <p:spPr bwMode="auto">
            <a:xfrm>
              <a:off x="6708776" y="804864"/>
              <a:ext cx="161925" cy="44450"/>
            </a:xfrm>
            <a:custGeom>
              <a:avLst/>
              <a:gdLst>
                <a:gd name="T0" fmla="*/ 1 w 15"/>
                <a:gd name="T1" fmla="*/ 2 h 4"/>
                <a:gd name="T2" fmla="*/ 1 w 15"/>
                <a:gd name="T3" fmla="*/ 3 h 4"/>
                <a:gd name="T4" fmla="*/ 2 w 15"/>
                <a:gd name="T5" fmla="*/ 3 h 4"/>
                <a:gd name="T6" fmla="*/ 3 w 15"/>
                <a:gd name="T7" fmla="*/ 3 h 4"/>
                <a:gd name="T8" fmla="*/ 4 w 15"/>
                <a:gd name="T9" fmla="*/ 3 h 4"/>
                <a:gd name="T10" fmla="*/ 5 w 15"/>
                <a:gd name="T11" fmla="*/ 4 h 4"/>
                <a:gd name="T12" fmla="*/ 5 w 15"/>
                <a:gd name="T13" fmla="*/ 4 h 4"/>
                <a:gd name="T14" fmla="*/ 5 w 15"/>
                <a:gd name="T15" fmla="*/ 4 h 4"/>
                <a:gd name="T16" fmla="*/ 7 w 15"/>
                <a:gd name="T17" fmla="*/ 4 h 4"/>
                <a:gd name="T18" fmla="*/ 8 w 15"/>
                <a:gd name="T19" fmla="*/ 4 h 4"/>
                <a:gd name="T20" fmla="*/ 10 w 15"/>
                <a:gd name="T21" fmla="*/ 3 h 4"/>
                <a:gd name="T22" fmla="*/ 11 w 15"/>
                <a:gd name="T23" fmla="*/ 3 h 4"/>
                <a:gd name="T24" fmla="*/ 12 w 15"/>
                <a:gd name="T25" fmla="*/ 3 h 4"/>
                <a:gd name="T26" fmla="*/ 13 w 15"/>
                <a:gd name="T27" fmla="*/ 4 h 4"/>
                <a:gd name="T28" fmla="*/ 14 w 15"/>
                <a:gd name="T29" fmla="*/ 3 h 4"/>
                <a:gd name="T30" fmla="*/ 15 w 15"/>
                <a:gd name="T31" fmla="*/ 3 h 4"/>
                <a:gd name="T32" fmla="*/ 15 w 15"/>
                <a:gd name="T33" fmla="*/ 2 h 4"/>
                <a:gd name="T34" fmla="*/ 14 w 15"/>
                <a:gd name="T35" fmla="*/ 2 h 4"/>
                <a:gd name="T36" fmla="*/ 12 w 15"/>
                <a:gd name="T37" fmla="*/ 2 h 4"/>
                <a:gd name="T38" fmla="*/ 11 w 15"/>
                <a:gd name="T39" fmla="*/ 1 h 4"/>
                <a:gd name="T40" fmla="*/ 9 w 15"/>
                <a:gd name="T41" fmla="*/ 1 h 4"/>
                <a:gd name="T42" fmla="*/ 8 w 15"/>
                <a:gd name="T43" fmla="*/ 1 h 4"/>
                <a:gd name="T44" fmla="*/ 7 w 15"/>
                <a:gd name="T45" fmla="*/ 1 h 4"/>
                <a:gd name="T46" fmla="*/ 6 w 15"/>
                <a:gd name="T47" fmla="*/ 1 h 4"/>
                <a:gd name="T48" fmla="*/ 6 w 15"/>
                <a:gd name="T49" fmla="*/ 1 h 4"/>
                <a:gd name="T50" fmla="*/ 6 w 15"/>
                <a:gd name="T51" fmla="*/ 2 h 4"/>
                <a:gd name="T52" fmla="*/ 5 w 15"/>
                <a:gd name="T53" fmla="*/ 1 h 4"/>
                <a:gd name="T54" fmla="*/ 5 w 15"/>
                <a:gd name="T55" fmla="*/ 1 h 4"/>
                <a:gd name="T56" fmla="*/ 3 w 15"/>
                <a:gd name="T57" fmla="*/ 1 h 4"/>
                <a:gd name="T58" fmla="*/ 2 w 15"/>
                <a:gd name="T59" fmla="*/ 0 h 4"/>
                <a:gd name="T60" fmla="*/ 1 w 15"/>
                <a:gd name="T61" fmla="*/ 0 h 4"/>
                <a:gd name="T62" fmla="*/ 0 w 15"/>
                <a:gd name="T63" fmla="*/ 1 h 4"/>
                <a:gd name="T64" fmla="*/ 1 w 15"/>
                <a:gd name="T6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4">
                  <a:moveTo>
                    <a:pt x="1" y="2"/>
                  </a:moveTo>
                  <a:cubicBezTo>
                    <a:pt x="1" y="2"/>
                    <a:pt x="1" y="2"/>
                    <a:pt x="1" y="3"/>
                  </a:cubicBezTo>
                  <a:cubicBezTo>
                    <a:pt x="1" y="3"/>
                    <a:pt x="2" y="3"/>
                    <a:pt x="2" y="3"/>
                  </a:cubicBezTo>
                  <a:cubicBezTo>
                    <a:pt x="2" y="3"/>
                    <a:pt x="3" y="3"/>
                    <a:pt x="3" y="3"/>
                  </a:cubicBezTo>
                  <a:cubicBezTo>
                    <a:pt x="3" y="3"/>
                    <a:pt x="3" y="3"/>
                    <a:pt x="4" y="3"/>
                  </a:cubicBezTo>
                  <a:cubicBezTo>
                    <a:pt x="4" y="3"/>
                    <a:pt x="4" y="3"/>
                    <a:pt x="5" y="4"/>
                  </a:cubicBezTo>
                  <a:cubicBezTo>
                    <a:pt x="5" y="4"/>
                    <a:pt x="5" y="4"/>
                    <a:pt x="5" y="4"/>
                  </a:cubicBezTo>
                  <a:cubicBezTo>
                    <a:pt x="5" y="4"/>
                    <a:pt x="5" y="4"/>
                    <a:pt x="5" y="4"/>
                  </a:cubicBezTo>
                  <a:cubicBezTo>
                    <a:pt x="6" y="4"/>
                    <a:pt x="6" y="4"/>
                    <a:pt x="7" y="4"/>
                  </a:cubicBezTo>
                  <a:cubicBezTo>
                    <a:pt x="7" y="4"/>
                    <a:pt x="8" y="4"/>
                    <a:pt x="8" y="4"/>
                  </a:cubicBezTo>
                  <a:cubicBezTo>
                    <a:pt x="9" y="4"/>
                    <a:pt x="9" y="4"/>
                    <a:pt x="10" y="3"/>
                  </a:cubicBezTo>
                  <a:cubicBezTo>
                    <a:pt x="10" y="3"/>
                    <a:pt x="10" y="3"/>
                    <a:pt x="11" y="3"/>
                  </a:cubicBezTo>
                  <a:cubicBezTo>
                    <a:pt x="11" y="3"/>
                    <a:pt x="12" y="3"/>
                    <a:pt x="12" y="3"/>
                  </a:cubicBezTo>
                  <a:cubicBezTo>
                    <a:pt x="12" y="4"/>
                    <a:pt x="13" y="4"/>
                    <a:pt x="13" y="4"/>
                  </a:cubicBezTo>
                  <a:cubicBezTo>
                    <a:pt x="13" y="4"/>
                    <a:pt x="14" y="4"/>
                    <a:pt x="14" y="3"/>
                  </a:cubicBezTo>
                  <a:cubicBezTo>
                    <a:pt x="14" y="3"/>
                    <a:pt x="15" y="3"/>
                    <a:pt x="15" y="3"/>
                  </a:cubicBezTo>
                  <a:cubicBezTo>
                    <a:pt x="15" y="3"/>
                    <a:pt x="15" y="2"/>
                    <a:pt x="15" y="2"/>
                  </a:cubicBezTo>
                  <a:cubicBezTo>
                    <a:pt x="14" y="2"/>
                    <a:pt x="14" y="2"/>
                    <a:pt x="14" y="2"/>
                  </a:cubicBezTo>
                  <a:cubicBezTo>
                    <a:pt x="13" y="2"/>
                    <a:pt x="13" y="2"/>
                    <a:pt x="12" y="2"/>
                  </a:cubicBezTo>
                  <a:cubicBezTo>
                    <a:pt x="12" y="2"/>
                    <a:pt x="11" y="2"/>
                    <a:pt x="11" y="1"/>
                  </a:cubicBezTo>
                  <a:cubicBezTo>
                    <a:pt x="10" y="1"/>
                    <a:pt x="10" y="1"/>
                    <a:pt x="9" y="1"/>
                  </a:cubicBezTo>
                  <a:cubicBezTo>
                    <a:pt x="9" y="1"/>
                    <a:pt x="8" y="1"/>
                    <a:pt x="8" y="1"/>
                  </a:cubicBezTo>
                  <a:cubicBezTo>
                    <a:pt x="7" y="1"/>
                    <a:pt x="7" y="1"/>
                    <a:pt x="7" y="1"/>
                  </a:cubicBezTo>
                  <a:cubicBezTo>
                    <a:pt x="6" y="1"/>
                    <a:pt x="6" y="0"/>
                    <a:pt x="6" y="1"/>
                  </a:cubicBezTo>
                  <a:cubicBezTo>
                    <a:pt x="6" y="1"/>
                    <a:pt x="6" y="1"/>
                    <a:pt x="6" y="1"/>
                  </a:cubicBezTo>
                  <a:cubicBezTo>
                    <a:pt x="6" y="1"/>
                    <a:pt x="6" y="2"/>
                    <a:pt x="6" y="2"/>
                  </a:cubicBezTo>
                  <a:cubicBezTo>
                    <a:pt x="6" y="2"/>
                    <a:pt x="6" y="2"/>
                    <a:pt x="5" y="1"/>
                  </a:cubicBezTo>
                  <a:cubicBezTo>
                    <a:pt x="5" y="1"/>
                    <a:pt x="5" y="1"/>
                    <a:pt x="5" y="1"/>
                  </a:cubicBezTo>
                  <a:cubicBezTo>
                    <a:pt x="4" y="1"/>
                    <a:pt x="4" y="1"/>
                    <a:pt x="3" y="1"/>
                  </a:cubicBezTo>
                  <a:cubicBezTo>
                    <a:pt x="3" y="1"/>
                    <a:pt x="3" y="1"/>
                    <a:pt x="2" y="0"/>
                  </a:cubicBezTo>
                  <a:cubicBezTo>
                    <a:pt x="2" y="0"/>
                    <a:pt x="1" y="0"/>
                    <a:pt x="1" y="0"/>
                  </a:cubicBezTo>
                  <a:cubicBezTo>
                    <a:pt x="1" y="1"/>
                    <a:pt x="0" y="1"/>
                    <a:pt x="0" y="1"/>
                  </a:cubicBezTo>
                  <a:cubicBezTo>
                    <a:pt x="0"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6" name="Freeform 290"/>
            <p:cNvSpPr>
              <a:spLocks/>
            </p:cNvSpPr>
            <p:nvPr/>
          </p:nvSpPr>
          <p:spPr bwMode="auto">
            <a:xfrm>
              <a:off x="6892926" y="827089"/>
              <a:ext cx="96838" cy="33338"/>
            </a:xfrm>
            <a:custGeom>
              <a:avLst/>
              <a:gdLst>
                <a:gd name="T0" fmla="*/ 0 w 9"/>
                <a:gd name="T1" fmla="*/ 1 h 3"/>
                <a:gd name="T2" fmla="*/ 1 w 9"/>
                <a:gd name="T3" fmla="*/ 1 h 3"/>
                <a:gd name="T4" fmla="*/ 2 w 9"/>
                <a:gd name="T5" fmla="*/ 1 h 3"/>
                <a:gd name="T6" fmla="*/ 4 w 9"/>
                <a:gd name="T7" fmla="*/ 1 h 3"/>
                <a:gd name="T8" fmla="*/ 5 w 9"/>
                <a:gd name="T9" fmla="*/ 2 h 3"/>
                <a:gd name="T10" fmla="*/ 6 w 9"/>
                <a:gd name="T11" fmla="*/ 2 h 3"/>
                <a:gd name="T12" fmla="*/ 7 w 9"/>
                <a:gd name="T13" fmla="*/ 2 h 3"/>
                <a:gd name="T14" fmla="*/ 9 w 9"/>
                <a:gd name="T15" fmla="*/ 2 h 3"/>
                <a:gd name="T16" fmla="*/ 9 w 9"/>
                <a:gd name="T17" fmla="*/ 1 h 3"/>
                <a:gd name="T18" fmla="*/ 8 w 9"/>
                <a:gd name="T19" fmla="*/ 1 h 3"/>
                <a:gd name="T20" fmla="*/ 7 w 9"/>
                <a:gd name="T21" fmla="*/ 1 h 3"/>
                <a:gd name="T22" fmla="*/ 6 w 9"/>
                <a:gd name="T23" fmla="*/ 1 h 3"/>
                <a:gd name="T24" fmla="*/ 4 w 9"/>
                <a:gd name="T25" fmla="*/ 0 h 3"/>
                <a:gd name="T26" fmla="*/ 3 w 9"/>
                <a:gd name="T27" fmla="*/ 0 h 3"/>
                <a:gd name="T28" fmla="*/ 2 w 9"/>
                <a:gd name="T29" fmla="*/ 0 h 3"/>
                <a:gd name="T30" fmla="*/ 1 w 9"/>
                <a:gd name="T31" fmla="*/ 1 h 3"/>
                <a:gd name="T32" fmla="*/ 0 w 9"/>
                <a:gd name="T33" fmla="*/ 0 h 3"/>
                <a:gd name="T34" fmla="*/ 0 w 9"/>
                <a:gd name="T35" fmla="*/ 0 h 3"/>
                <a:gd name="T36" fmla="*/ 0 w 9"/>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
                  <a:moveTo>
                    <a:pt x="0" y="1"/>
                  </a:moveTo>
                  <a:cubicBezTo>
                    <a:pt x="0" y="1"/>
                    <a:pt x="1" y="1"/>
                    <a:pt x="1" y="1"/>
                  </a:cubicBezTo>
                  <a:cubicBezTo>
                    <a:pt x="2" y="1"/>
                    <a:pt x="2" y="1"/>
                    <a:pt x="2" y="1"/>
                  </a:cubicBezTo>
                  <a:cubicBezTo>
                    <a:pt x="3" y="1"/>
                    <a:pt x="3" y="1"/>
                    <a:pt x="4" y="1"/>
                  </a:cubicBezTo>
                  <a:cubicBezTo>
                    <a:pt x="4" y="2"/>
                    <a:pt x="5" y="2"/>
                    <a:pt x="5" y="2"/>
                  </a:cubicBezTo>
                  <a:cubicBezTo>
                    <a:pt x="5" y="2"/>
                    <a:pt x="6" y="2"/>
                    <a:pt x="6" y="2"/>
                  </a:cubicBezTo>
                  <a:cubicBezTo>
                    <a:pt x="7" y="2"/>
                    <a:pt x="7" y="2"/>
                    <a:pt x="7" y="2"/>
                  </a:cubicBezTo>
                  <a:cubicBezTo>
                    <a:pt x="8" y="2"/>
                    <a:pt x="9" y="3"/>
                    <a:pt x="9" y="2"/>
                  </a:cubicBezTo>
                  <a:cubicBezTo>
                    <a:pt x="9" y="2"/>
                    <a:pt x="9" y="1"/>
                    <a:pt x="9" y="1"/>
                  </a:cubicBezTo>
                  <a:cubicBezTo>
                    <a:pt x="9" y="1"/>
                    <a:pt x="8" y="1"/>
                    <a:pt x="8" y="1"/>
                  </a:cubicBezTo>
                  <a:cubicBezTo>
                    <a:pt x="7" y="1"/>
                    <a:pt x="7" y="1"/>
                    <a:pt x="7" y="1"/>
                  </a:cubicBezTo>
                  <a:cubicBezTo>
                    <a:pt x="6" y="1"/>
                    <a:pt x="6" y="1"/>
                    <a:pt x="6" y="1"/>
                  </a:cubicBezTo>
                  <a:cubicBezTo>
                    <a:pt x="5" y="1"/>
                    <a:pt x="5" y="0"/>
                    <a:pt x="4" y="0"/>
                  </a:cubicBezTo>
                  <a:cubicBezTo>
                    <a:pt x="4" y="0"/>
                    <a:pt x="4" y="0"/>
                    <a:pt x="3" y="0"/>
                  </a:cubicBezTo>
                  <a:cubicBezTo>
                    <a:pt x="3" y="0"/>
                    <a:pt x="3" y="0"/>
                    <a:pt x="2" y="0"/>
                  </a:cubicBezTo>
                  <a:cubicBezTo>
                    <a:pt x="2" y="0"/>
                    <a:pt x="2" y="1"/>
                    <a:pt x="1" y="1"/>
                  </a:cubicBezTo>
                  <a:cubicBezTo>
                    <a:pt x="1" y="1"/>
                    <a:pt x="1" y="0"/>
                    <a:pt x="0" y="0"/>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7" name="Freeform 291"/>
            <p:cNvSpPr>
              <a:spLocks/>
            </p:cNvSpPr>
            <p:nvPr/>
          </p:nvSpPr>
          <p:spPr bwMode="auto">
            <a:xfrm>
              <a:off x="5921376" y="7842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1" y="1"/>
                  </a:cubicBezTo>
                  <a:cubicBezTo>
                    <a:pt x="1" y="1"/>
                    <a:pt x="1" y="1"/>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8" name="Freeform 292"/>
            <p:cNvSpPr>
              <a:spLocks/>
            </p:cNvSpPr>
            <p:nvPr/>
          </p:nvSpPr>
          <p:spPr bwMode="auto">
            <a:xfrm>
              <a:off x="6688139" y="815976"/>
              <a:ext cx="11113" cy="22225"/>
            </a:xfrm>
            <a:custGeom>
              <a:avLst/>
              <a:gdLst>
                <a:gd name="T0" fmla="*/ 1 w 1"/>
                <a:gd name="T1" fmla="*/ 2 h 2"/>
                <a:gd name="T2" fmla="*/ 1 w 1"/>
                <a:gd name="T3" fmla="*/ 2 h 2"/>
                <a:gd name="T4" fmla="*/ 1 w 1"/>
                <a:gd name="T5" fmla="*/ 1 h 2"/>
                <a:gd name="T6" fmla="*/ 1 w 1"/>
                <a:gd name="T7" fmla="*/ 1 h 2"/>
                <a:gd name="T8" fmla="*/ 1 w 1"/>
                <a:gd name="T9" fmla="*/ 1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2"/>
                  </a:cubicBezTo>
                  <a:cubicBezTo>
                    <a:pt x="1" y="2"/>
                    <a:pt x="1" y="2"/>
                    <a:pt x="1" y="1"/>
                  </a:cubicBezTo>
                  <a:cubicBezTo>
                    <a:pt x="1" y="1"/>
                    <a:pt x="1" y="1"/>
                    <a:pt x="1" y="1"/>
                  </a:cubicBezTo>
                  <a:cubicBezTo>
                    <a:pt x="1" y="1"/>
                    <a:pt x="1" y="1"/>
                    <a:pt x="1" y="1"/>
                  </a:cubicBezTo>
                  <a:cubicBezTo>
                    <a:pt x="0" y="1"/>
                    <a:pt x="0" y="0"/>
                    <a:pt x="0" y="1"/>
                  </a:cubicBezTo>
                  <a:cubicBezTo>
                    <a:pt x="0" y="1"/>
                    <a:pt x="0" y="1"/>
                    <a:pt x="0" y="1"/>
                  </a:cubicBezTo>
                  <a:cubicBezTo>
                    <a:pt x="0" y="1"/>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299" name="Freeform 293"/>
            <p:cNvSpPr>
              <a:spLocks/>
            </p:cNvSpPr>
            <p:nvPr/>
          </p:nvSpPr>
          <p:spPr bwMode="auto">
            <a:xfrm>
              <a:off x="6827839" y="860426"/>
              <a:ext cx="22225" cy="9525"/>
            </a:xfrm>
            <a:custGeom>
              <a:avLst/>
              <a:gdLst>
                <a:gd name="T0" fmla="*/ 0 w 2"/>
                <a:gd name="T1" fmla="*/ 0 h 1"/>
                <a:gd name="T2" fmla="*/ 0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1"/>
                  </a:cubicBezTo>
                  <a:cubicBezTo>
                    <a:pt x="1" y="1"/>
                    <a:pt x="1" y="1"/>
                    <a:pt x="1" y="1"/>
                  </a:cubicBezTo>
                  <a:cubicBezTo>
                    <a:pt x="1" y="1"/>
                    <a:pt x="2" y="1"/>
                    <a:pt x="2" y="1"/>
                  </a:cubicBezTo>
                  <a:cubicBezTo>
                    <a:pt x="2"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0" name="Freeform 294"/>
            <p:cNvSpPr>
              <a:spLocks/>
            </p:cNvSpPr>
            <p:nvPr/>
          </p:nvSpPr>
          <p:spPr bwMode="auto">
            <a:xfrm>
              <a:off x="6850064" y="869951"/>
              <a:ext cx="74613" cy="22225"/>
            </a:xfrm>
            <a:custGeom>
              <a:avLst/>
              <a:gdLst>
                <a:gd name="T0" fmla="*/ 1 w 7"/>
                <a:gd name="T1" fmla="*/ 0 h 2"/>
                <a:gd name="T2" fmla="*/ 1 w 7"/>
                <a:gd name="T3" fmla="*/ 0 h 2"/>
                <a:gd name="T4" fmla="*/ 0 w 7"/>
                <a:gd name="T5" fmla="*/ 1 h 2"/>
                <a:gd name="T6" fmla="*/ 1 w 7"/>
                <a:gd name="T7" fmla="*/ 1 h 2"/>
                <a:gd name="T8" fmla="*/ 2 w 7"/>
                <a:gd name="T9" fmla="*/ 1 h 2"/>
                <a:gd name="T10" fmla="*/ 3 w 7"/>
                <a:gd name="T11" fmla="*/ 1 h 2"/>
                <a:gd name="T12" fmla="*/ 4 w 7"/>
                <a:gd name="T13" fmla="*/ 1 h 2"/>
                <a:gd name="T14" fmla="*/ 5 w 7"/>
                <a:gd name="T15" fmla="*/ 2 h 2"/>
                <a:gd name="T16" fmla="*/ 7 w 7"/>
                <a:gd name="T17" fmla="*/ 1 h 2"/>
                <a:gd name="T18" fmla="*/ 6 w 7"/>
                <a:gd name="T19" fmla="*/ 1 h 2"/>
                <a:gd name="T20" fmla="*/ 5 w 7"/>
                <a:gd name="T21" fmla="*/ 1 h 2"/>
                <a:gd name="T22" fmla="*/ 3 w 7"/>
                <a:gd name="T23" fmla="*/ 0 h 2"/>
                <a:gd name="T24" fmla="*/ 2 w 7"/>
                <a:gd name="T25" fmla="*/ 0 h 2"/>
                <a:gd name="T26" fmla="*/ 1 w 7"/>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1" y="0"/>
                  </a:moveTo>
                  <a:cubicBezTo>
                    <a:pt x="1" y="0"/>
                    <a:pt x="1" y="0"/>
                    <a:pt x="1" y="0"/>
                  </a:cubicBezTo>
                  <a:cubicBezTo>
                    <a:pt x="0" y="0"/>
                    <a:pt x="0" y="1"/>
                    <a:pt x="0" y="1"/>
                  </a:cubicBezTo>
                  <a:cubicBezTo>
                    <a:pt x="0" y="1"/>
                    <a:pt x="1" y="1"/>
                    <a:pt x="1" y="1"/>
                  </a:cubicBezTo>
                  <a:cubicBezTo>
                    <a:pt x="1" y="1"/>
                    <a:pt x="1" y="1"/>
                    <a:pt x="2" y="1"/>
                  </a:cubicBezTo>
                  <a:cubicBezTo>
                    <a:pt x="2" y="1"/>
                    <a:pt x="3" y="1"/>
                    <a:pt x="3" y="1"/>
                  </a:cubicBezTo>
                  <a:cubicBezTo>
                    <a:pt x="3" y="1"/>
                    <a:pt x="4" y="1"/>
                    <a:pt x="4" y="1"/>
                  </a:cubicBezTo>
                  <a:cubicBezTo>
                    <a:pt x="4" y="2"/>
                    <a:pt x="5" y="2"/>
                    <a:pt x="5" y="2"/>
                  </a:cubicBezTo>
                  <a:cubicBezTo>
                    <a:pt x="6" y="2"/>
                    <a:pt x="7" y="2"/>
                    <a:pt x="7" y="1"/>
                  </a:cubicBezTo>
                  <a:cubicBezTo>
                    <a:pt x="7" y="1"/>
                    <a:pt x="6" y="1"/>
                    <a:pt x="6" y="1"/>
                  </a:cubicBezTo>
                  <a:cubicBezTo>
                    <a:pt x="6" y="1"/>
                    <a:pt x="5" y="1"/>
                    <a:pt x="5" y="1"/>
                  </a:cubicBezTo>
                  <a:cubicBezTo>
                    <a:pt x="4" y="1"/>
                    <a:pt x="4" y="0"/>
                    <a:pt x="3" y="0"/>
                  </a:cubicBezTo>
                  <a:cubicBezTo>
                    <a:pt x="3" y="0"/>
                    <a:pt x="3" y="0"/>
                    <a:pt x="2" y="0"/>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1" name="Freeform 295"/>
            <p:cNvSpPr>
              <a:spLocks/>
            </p:cNvSpPr>
            <p:nvPr/>
          </p:nvSpPr>
          <p:spPr bwMode="auto">
            <a:xfrm>
              <a:off x="7551739" y="96837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2" name="Freeform 296"/>
            <p:cNvSpPr>
              <a:spLocks/>
            </p:cNvSpPr>
            <p:nvPr/>
          </p:nvSpPr>
          <p:spPr bwMode="auto">
            <a:xfrm>
              <a:off x="8004176" y="1377951"/>
              <a:ext cx="22225" cy="33338"/>
            </a:xfrm>
            <a:custGeom>
              <a:avLst/>
              <a:gdLst>
                <a:gd name="T0" fmla="*/ 0 w 2"/>
                <a:gd name="T1" fmla="*/ 1 h 3"/>
                <a:gd name="T2" fmla="*/ 1 w 2"/>
                <a:gd name="T3" fmla="*/ 1 h 3"/>
                <a:gd name="T4" fmla="*/ 1 w 2"/>
                <a:gd name="T5" fmla="*/ 2 h 3"/>
                <a:gd name="T6" fmla="*/ 2 w 2"/>
                <a:gd name="T7" fmla="*/ 2 h 3"/>
                <a:gd name="T8" fmla="*/ 2 w 2"/>
                <a:gd name="T9" fmla="*/ 1 h 3"/>
                <a:gd name="T10" fmla="*/ 1 w 2"/>
                <a:gd name="T11" fmla="*/ 1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cubicBezTo>
                    <a:pt x="0" y="1"/>
                    <a:pt x="0" y="1"/>
                    <a:pt x="1" y="1"/>
                  </a:cubicBezTo>
                  <a:cubicBezTo>
                    <a:pt x="1" y="2"/>
                    <a:pt x="1" y="2"/>
                    <a:pt x="1" y="2"/>
                  </a:cubicBezTo>
                  <a:cubicBezTo>
                    <a:pt x="2" y="2"/>
                    <a:pt x="2" y="3"/>
                    <a:pt x="2" y="2"/>
                  </a:cubicBezTo>
                  <a:cubicBezTo>
                    <a:pt x="2" y="2"/>
                    <a:pt x="2" y="2"/>
                    <a:pt x="2" y="1"/>
                  </a:cubicBezTo>
                  <a:cubicBezTo>
                    <a:pt x="2" y="1"/>
                    <a:pt x="1" y="1"/>
                    <a:pt x="1" y="1"/>
                  </a:cubicBezTo>
                  <a:cubicBezTo>
                    <a:pt x="1" y="1"/>
                    <a:pt x="1"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3" name="Freeform 297"/>
            <p:cNvSpPr>
              <a:spLocks/>
            </p:cNvSpPr>
            <p:nvPr/>
          </p:nvSpPr>
          <p:spPr bwMode="auto">
            <a:xfrm>
              <a:off x="8048626" y="1389064"/>
              <a:ext cx="20638" cy="22225"/>
            </a:xfrm>
            <a:custGeom>
              <a:avLst/>
              <a:gdLst>
                <a:gd name="T0" fmla="*/ 0 w 2"/>
                <a:gd name="T1" fmla="*/ 0 h 2"/>
                <a:gd name="T2" fmla="*/ 0 w 2"/>
                <a:gd name="T3" fmla="*/ 1 h 2"/>
                <a:gd name="T4" fmla="*/ 1 w 2"/>
                <a:gd name="T5" fmla="*/ 1 h 2"/>
                <a:gd name="T6" fmla="*/ 1 w 2"/>
                <a:gd name="T7" fmla="*/ 1 h 2"/>
                <a:gd name="T8" fmla="*/ 2 w 2"/>
                <a:gd name="T9" fmla="*/ 2 h 2"/>
                <a:gd name="T10" fmla="*/ 1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1"/>
                    <a:pt x="0" y="1"/>
                  </a:cubicBezTo>
                  <a:cubicBezTo>
                    <a:pt x="1" y="1"/>
                    <a:pt x="1" y="1"/>
                    <a:pt x="1" y="1"/>
                  </a:cubicBezTo>
                  <a:cubicBezTo>
                    <a:pt x="1" y="1"/>
                    <a:pt x="1" y="1"/>
                    <a:pt x="1" y="1"/>
                  </a:cubicBezTo>
                  <a:cubicBezTo>
                    <a:pt x="1" y="2"/>
                    <a:pt x="1" y="2"/>
                    <a:pt x="2" y="2"/>
                  </a:cubicBezTo>
                  <a:cubicBezTo>
                    <a:pt x="2" y="2"/>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4" name="Freeform 298"/>
            <p:cNvSpPr>
              <a:spLocks/>
            </p:cNvSpPr>
            <p:nvPr/>
          </p:nvSpPr>
          <p:spPr bwMode="auto">
            <a:xfrm>
              <a:off x="8220076" y="1454151"/>
              <a:ext cx="33338" cy="11113"/>
            </a:xfrm>
            <a:custGeom>
              <a:avLst/>
              <a:gdLst>
                <a:gd name="T0" fmla="*/ 1 w 3"/>
                <a:gd name="T1" fmla="*/ 1 h 1"/>
                <a:gd name="T2" fmla="*/ 2 w 3"/>
                <a:gd name="T3" fmla="*/ 1 h 1"/>
                <a:gd name="T4" fmla="*/ 2 w 3"/>
                <a:gd name="T5" fmla="*/ 1 h 1"/>
                <a:gd name="T6" fmla="*/ 3 w 3"/>
                <a:gd name="T7" fmla="*/ 0 h 1"/>
                <a:gd name="T8" fmla="*/ 2 w 3"/>
                <a:gd name="T9" fmla="*/ 0 h 1"/>
                <a:gd name="T10" fmla="*/ 1 w 3"/>
                <a:gd name="T11" fmla="*/ 0 h 1"/>
                <a:gd name="T12" fmla="*/ 1 w 3"/>
                <a:gd name="T13" fmla="*/ 0 h 1"/>
                <a:gd name="T14" fmla="*/ 1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1" y="1"/>
                  </a:moveTo>
                  <a:cubicBezTo>
                    <a:pt x="1" y="1"/>
                    <a:pt x="2" y="1"/>
                    <a:pt x="2" y="1"/>
                  </a:cubicBezTo>
                  <a:cubicBezTo>
                    <a:pt x="2" y="1"/>
                    <a:pt x="2" y="1"/>
                    <a:pt x="2" y="1"/>
                  </a:cubicBezTo>
                  <a:cubicBezTo>
                    <a:pt x="2" y="0"/>
                    <a:pt x="3" y="0"/>
                    <a:pt x="3" y="0"/>
                  </a:cubicBezTo>
                  <a:cubicBezTo>
                    <a:pt x="3" y="0"/>
                    <a:pt x="2" y="0"/>
                    <a:pt x="2" y="0"/>
                  </a:cubicBezTo>
                  <a:cubicBezTo>
                    <a:pt x="2" y="0"/>
                    <a:pt x="1" y="0"/>
                    <a:pt x="1" y="0"/>
                  </a:cubicBezTo>
                  <a:cubicBezTo>
                    <a:pt x="1" y="0"/>
                    <a:pt x="1" y="0"/>
                    <a:pt x="1" y="0"/>
                  </a:cubicBezTo>
                  <a:cubicBezTo>
                    <a:pt x="0" y="0"/>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5" name="Freeform 299"/>
            <p:cNvSpPr>
              <a:spLocks/>
            </p:cNvSpPr>
            <p:nvPr/>
          </p:nvSpPr>
          <p:spPr bwMode="auto">
            <a:xfrm>
              <a:off x="8264526" y="1465264"/>
              <a:ext cx="9525" cy="11113"/>
            </a:xfrm>
            <a:custGeom>
              <a:avLst/>
              <a:gdLst>
                <a:gd name="T0" fmla="*/ 1 w 1"/>
                <a:gd name="T1" fmla="*/ 1 h 1"/>
                <a:gd name="T2" fmla="*/ 1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0"/>
                    <a:pt x="0" y="0"/>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6" name="Freeform 300"/>
            <p:cNvSpPr>
              <a:spLocks/>
            </p:cNvSpPr>
            <p:nvPr/>
          </p:nvSpPr>
          <p:spPr bwMode="auto">
            <a:xfrm>
              <a:off x="8372476" y="1476376"/>
              <a:ext cx="9525"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0" y="0"/>
                  </a:cubicBezTo>
                  <a:cubicBezTo>
                    <a:pt x="0" y="0"/>
                    <a:pt x="0" y="1"/>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7" name="Freeform 301"/>
            <p:cNvSpPr>
              <a:spLocks/>
            </p:cNvSpPr>
            <p:nvPr/>
          </p:nvSpPr>
          <p:spPr bwMode="auto">
            <a:xfrm>
              <a:off x="7886701" y="1508126"/>
              <a:ext cx="9525" cy="1111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1"/>
                  </a:cubicBezTo>
                  <a:cubicBezTo>
                    <a:pt x="0"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8" name="Freeform 302"/>
            <p:cNvSpPr>
              <a:spLocks/>
            </p:cNvSpPr>
            <p:nvPr/>
          </p:nvSpPr>
          <p:spPr bwMode="auto">
            <a:xfrm>
              <a:off x="7886701" y="1519239"/>
              <a:ext cx="31750" cy="22225"/>
            </a:xfrm>
            <a:custGeom>
              <a:avLst/>
              <a:gdLst>
                <a:gd name="T0" fmla="*/ 2 w 3"/>
                <a:gd name="T1" fmla="*/ 1 h 2"/>
                <a:gd name="T2" fmla="*/ 2 w 3"/>
                <a:gd name="T3" fmla="*/ 0 h 2"/>
                <a:gd name="T4" fmla="*/ 2 w 3"/>
                <a:gd name="T5" fmla="*/ 0 h 2"/>
                <a:gd name="T6" fmla="*/ 1 w 3"/>
                <a:gd name="T7" fmla="*/ 0 h 2"/>
                <a:gd name="T8" fmla="*/ 1 w 3"/>
                <a:gd name="T9" fmla="*/ 1 h 2"/>
                <a:gd name="T10" fmla="*/ 1 w 3"/>
                <a:gd name="T11" fmla="*/ 2 h 2"/>
                <a:gd name="T12" fmla="*/ 1 w 3"/>
                <a:gd name="T13" fmla="*/ 2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3" y="1"/>
                    <a:pt x="2" y="1"/>
                    <a:pt x="2" y="0"/>
                  </a:cubicBezTo>
                  <a:cubicBezTo>
                    <a:pt x="2" y="0"/>
                    <a:pt x="2" y="0"/>
                    <a:pt x="2" y="0"/>
                  </a:cubicBezTo>
                  <a:cubicBezTo>
                    <a:pt x="1" y="0"/>
                    <a:pt x="1" y="0"/>
                    <a:pt x="1" y="0"/>
                  </a:cubicBezTo>
                  <a:cubicBezTo>
                    <a:pt x="1" y="0"/>
                    <a:pt x="1" y="1"/>
                    <a:pt x="1" y="1"/>
                  </a:cubicBezTo>
                  <a:cubicBezTo>
                    <a:pt x="1" y="1"/>
                    <a:pt x="0" y="2"/>
                    <a:pt x="1" y="2"/>
                  </a:cubicBezTo>
                  <a:cubicBezTo>
                    <a:pt x="1" y="2"/>
                    <a:pt x="1" y="2"/>
                    <a:pt x="1" y="2"/>
                  </a:cubicBezTo>
                  <a:cubicBezTo>
                    <a:pt x="2" y="1"/>
                    <a:pt x="2" y="2"/>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09" name="Freeform 303"/>
            <p:cNvSpPr>
              <a:spLocks/>
            </p:cNvSpPr>
            <p:nvPr/>
          </p:nvSpPr>
          <p:spPr bwMode="auto">
            <a:xfrm>
              <a:off x="7896226" y="1550989"/>
              <a:ext cx="11113" cy="11113"/>
            </a:xfrm>
            <a:custGeom>
              <a:avLst/>
              <a:gdLst>
                <a:gd name="T0" fmla="*/ 0 w 1"/>
                <a:gd name="T1" fmla="*/ 0 h 1"/>
                <a:gd name="T2" fmla="*/ 0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0"/>
                    <a:pt x="1" y="0"/>
                    <a:pt x="1" y="0"/>
                  </a:cubicBezTo>
                  <a:cubicBezTo>
                    <a:pt x="1" y="1"/>
                    <a:pt x="1" y="0"/>
                    <a:pt x="1"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0" name="Freeform 305"/>
            <p:cNvSpPr>
              <a:spLocks/>
            </p:cNvSpPr>
            <p:nvPr/>
          </p:nvSpPr>
          <p:spPr bwMode="auto">
            <a:xfrm>
              <a:off x="5348289" y="1876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1" name="Freeform 306"/>
            <p:cNvSpPr>
              <a:spLocks/>
            </p:cNvSpPr>
            <p:nvPr/>
          </p:nvSpPr>
          <p:spPr bwMode="auto">
            <a:xfrm>
              <a:off x="5284789"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2" name="Freeform 307"/>
            <p:cNvSpPr>
              <a:spLocks/>
            </p:cNvSpPr>
            <p:nvPr/>
          </p:nvSpPr>
          <p:spPr bwMode="auto">
            <a:xfrm>
              <a:off x="6330951" y="1465264"/>
              <a:ext cx="788988" cy="334963"/>
            </a:xfrm>
            <a:custGeom>
              <a:avLst/>
              <a:gdLst>
                <a:gd name="T0" fmla="*/ 58 w 73"/>
                <a:gd name="T1" fmla="*/ 27 h 31"/>
                <a:gd name="T2" fmla="*/ 59 w 73"/>
                <a:gd name="T3" fmla="*/ 25 h 31"/>
                <a:gd name="T4" fmla="*/ 58 w 73"/>
                <a:gd name="T5" fmla="*/ 23 h 31"/>
                <a:gd name="T6" fmla="*/ 57 w 73"/>
                <a:gd name="T7" fmla="*/ 21 h 31"/>
                <a:gd name="T8" fmla="*/ 60 w 73"/>
                <a:gd name="T9" fmla="*/ 21 h 31"/>
                <a:gd name="T10" fmla="*/ 62 w 73"/>
                <a:gd name="T11" fmla="*/ 21 h 31"/>
                <a:gd name="T12" fmla="*/ 64 w 73"/>
                <a:gd name="T13" fmla="*/ 20 h 31"/>
                <a:gd name="T14" fmla="*/ 66 w 73"/>
                <a:gd name="T15" fmla="*/ 17 h 31"/>
                <a:gd name="T16" fmla="*/ 69 w 73"/>
                <a:gd name="T17" fmla="*/ 16 h 31"/>
                <a:gd name="T18" fmla="*/ 71 w 73"/>
                <a:gd name="T19" fmla="*/ 16 h 31"/>
                <a:gd name="T20" fmla="*/ 73 w 73"/>
                <a:gd name="T21" fmla="*/ 17 h 31"/>
                <a:gd name="T22" fmla="*/ 72 w 73"/>
                <a:gd name="T23" fmla="*/ 15 h 31"/>
                <a:gd name="T24" fmla="*/ 69 w 73"/>
                <a:gd name="T25" fmla="*/ 13 h 31"/>
                <a:gd name="T26" fmla="*/ 66 w 73"/>
                <a:gd name="T27" fmla="*/ 13 h 31"/>
                <a:gd name="T28" fmla="*/ 64 w 73"/>
                <a:gd name="T29" fmla="*/ 13 h 31"/>
                <a:gd name="T30" fmla="*/ 61 w 73"/>
                <a:gd name="T31" fmla="*/ 12 h 31"/>
                <a:gd name="T32" fmla="*/ 61 w 73"/>
                <a:gd name="T33" fmla="*/ 8 h 31"/>
                <a:gd name="T34" fmla="*/ 59 w 73"/>
                <a:gd name="T35" fmla="*/ 7 h 31"/>
                <a:gd name="T36" fmla="*/ 55 w 73"/>
                <a:gd name="T37" fmla="*/ 6 h 31"/>
                <a:gd name="T38" fmla="*/ 49 w 73"/>
                <a:gd name="T39" fmla="*/ 8 h 31"/>
                <a:gd name="T40" fmla="*/ 43 w 73"/>
                <a:gd name="T41" fmla="*/ 8 h 31"/>
                <a:gd name="T42" fmla="*/ 40 w 73"/>
                <a:gd name="T43" fmla="*/ 7 h 31"/>
                <a:gd name="T44" fmla="*/ 36 w 73"/>
                <a:gd name="T45" fmla="*/ 5 h 31"/>
                <a:gd name="T46" fmla="*/ 30 w 73"/>
                <a:gd name="T47" fmla="*/ 6 h 31"/>
                <a:gd name="T48" fmla="*/ 28 w 73"/>
                <a:gd name="T49" fmla="*/ 5 h 31"/>
                <a:gd name="T50" fmla="*/ 24 w 73"/>
                <a:gd name="T51" fmla="*/ 3 h 31"/>
                <a:gd name="T52" fmla="*/ 20 w 73"/>
                <a:gd name="T53" fmla="*/ 1 h 31"/>
                <a:gd name="T54" fmla="*/ 17 w 73"/>
                <a:gd name="T55" fmla="*/ 2 h 31"/>
                <a:gd name="T56" fmla="*/ 19 w 73"/>
                <a:gd name="T57" fmla="*/ 5 h 31"/>
                <a:gd name="T58" fmla="*/ 18 w 73"/>
                <a:gd name="T59" fmla="*/ 7 h 31"/>
                <a:gd name="T60" fmla="*/ 14 w 73"/>
                <a:gd name="T61" fmla="*/ 6 h 31"/>
                <a:gd name="T62" fmla="*/ 10 w 73"/>
                <a:gd name="T63" fmla="*/ 5 h 31"/>
                <a:gd name="T64" fmla="*/ 7 w 73"/>
                <a:gd name="T65" fmla="*/ 4 h 31"/>
                <a:gd name="T66" fmla="*/ 6 w 73"/>
                <a:gd name="T67" fmla="*/ 4 h 31"/>
                <a:gd name="T68" fmla="*/ 2 w 73"/>
                <a:gd name="T69" fmla="*/ 6 h 31"/>
                <a:gd name="T70" fmla="*/ 0 w 73"/>
                <a:gd name="T71" fmla="*/ 8 h 31"/>
                <a:gd name="T72" fmla="*/ 2 w 73"/>
                <a:gd name="T73" fmla="*/ 11 h 31"/>
                <a:gd name="T74" fmla="*/ 5 w 73"/>
                <a:gd name="T75" fmla="*/ 13 h 31"/>
                <a:gd name="T76" fmla="*/ 8 w 73"/>
                <a:gd name="T77" fmla="*/ 16 h 31"/>
                <a:gd name="T78" fmla="*/ 9 w 73"/>
                <a:gd name="T79" fmla="*/ 18 h 31"/>
                <a:gd name="T80" fmla="*/ 14 w 73"/>
                <a:gd name="T81" fmla="*/ 19 h 31"/>
                <a:gd name="T82" fmla="*/ 18 w 73"/>
                <a:gd name="T83" fmla="*/ 21 h 31"/>
                <a:gd name="T84" fmla="*/ 22 w 73"/>
                <a:gd name="T85" fmla="*/ 24 h 31"/>
                <a:gd name="T86" fmla="*/ 25 w 73"/>
                <a:gd name="T87" fmla="*/ 27 h 31"/>
                <a:gd name="T88" fmla="*/ 31 w 73"/>
                <a:gd name="T89" fmla="*/ 28 h 31"/>
                <a:gd name="T90" fmla="*/ 36 w 73"/>
                <a:gd name="T91" fmla="*/ 28 h 31"/>
                <a:gd name="T92" fmla="*/ 40 w 73"/>
                <a:gd name="T93" fmla="*/ 29 h 31"/>
                <a:gd name="T94" fmla="*/ 43 w 73"/>
                <a:gd name="T95" fmla="*/ 30 h 31"/>
                <a:gd name="T96" fmla="*/ 46 w 73"/>
                <a:gd name="T97" fmla="*/ 30 h 31"/>
                <a:gd name="T98" fmla="*/ 48 w 73"/>
                <a:gd name="T99" fmla="*/ 30 h 31"/>
                <a:gd name="T100" fmla="*/ 51 w 73"/>
                <a:gd name="T101" fmla="*/ 29 h 31"/>
                <a:gd name="T102" fmla="*/ 55 w 73"/>
                <a:gd name="T10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31">
                  <a:moveTo>
                    <a:pt x="56" y="29"/>
                  </a:moveTo>
                  <a:cubicBezTo>
                    <a:pt x="57" y="28"/>
                    <a:pt x="57" y="28"/>
                    <a:pt x="57" y="28"/>
                  </a:cubicBezTo>
                  <a:cubicBezTo>
                    <a:pt x="57" y="27"/>
                    <a:pt x="57" y="27"/>
                    <a:pt x="58" y="27"/>
                  </a:cubicBezTo>
                  <a:cubicBezTo>
                    <a:pt x="58" y="27"/>
                    <a:pt x="58" y="26"/>
                    <a:pt x="58" y="26"/>
                  </a:cubicBezTo>
                  <a:cubicBezTo>
                    <a:pt x="58" y="26"/>
                    <a:pt x="58" y="26"/>
                    <a:pt x="58" y="26"/>
                  </a:cubicBezTo>
                  <a:cubicBezTo>
                    <a:pt x="59" y="25"/>
                    <a:pt x="59" y="25"/>
                    <a:pt x="59" y="25"/>
                  </a:cubicBezTo>
                  <a:cubicBezTo>
                    <a:pt x="60" y="25"/>
                    <a:pt x="60" y="25"/>
                    <a:pt x="60" y="24"/>
                  </a:cubicBezTo>
                  <a:cubicBezTo>
                    <a:pt x="60" y="24"/>
                    <a:pt x="59" y="24"/>
                    <a:pt x="59" y="24"/>
                  </a:cubicBezTo>
                  <a:cubicBezTo>
                    <a:pt x="59" y="23"/>
                    <a:pt x="59" y="23"/>
                    <a:pt x="58" y="23"/>
                  </a:cubicBezTo>
                  <a:cubicBezTo>
                    <a:pt x="58" y="23"/>
                    <a:pt x="58" y="23"/>
                    <a:pt x="57" y="23"/>
                  </a:cubicBezTo>
                  <a:cubicBezTo>
                    <a:pt x="57" y="22"/>
                    <a:pt x="57" y="22"/>
                    <a:pt x="57" y="22"/>
                  </a:cubicBezTo>
                  <a:cubicBezTo>
                    <a:pt x="57" y="22"/>
                    <a:pt x="57" y="21"/>
                    <a:pt x="57" y="21"/>
                  </a:cubicBezTo>
                  <a:cubicBezTo>
                    <a:pt x="57" y="21"/>
                    <a:pt x="58" y="21"/>
                    <a:pt x="58" y="21"/>
                  </a:cubicBezTo>
                  <a:cubicBezTo>
                    <a:pt x="59" y="20"/>
                    <a:pt x="59" y="20"/>
                    <a:pt x="59" y="21"/>
                  </a:cubicBezTo>
                  <a:cubicBezTo>
                    <a:pt x="60" y="21"/>
                    <a:pt x="60" y="21"/>
                    <a:pt x="60" y="21"/>
                  </a:cubicBezTo>
                  <a:cubicBezTo>
                    <a:pt x="60" y="21"/>
                    <a:pt x="61" y="21"/>
                    <a:pt x="61" y="22"/>
                  </a:cubicBezTo>
                  <a:cubicBezTo>
                    <a:pt x="61" y="22"/>
                    <a:pt x="61" y="22"/>
                    <a:pt x="62" y="22"/>
                  </a:cubicBezTo>
                  <a:cubicBezTo>
                    <a:pt x="62" y="22"/>
                    <a:pt x="62" y="21"/>
                    <a:pt x="62" y="21"/>
                  </a:cubicBezTo>
                  <a:cubicBezTo>
                    <a:pt x="63" y="21"/>
                    <a:pt x="63" y="21"/>
                    <a:pt x="63" y="20"/>
                  </a:cubicBezTo>
                  <a:cubicBezTo>
                    <a:pt x="63" y="20"/>
                    <a:pt x="63" y="20"/>
                    <a:pt x="63" y="20"/>
                  </a:cubicBezTo>
                  <a:cubicBezTo>
                    <a:pt x="64" y="19"/>
                    <a:pt x="64" y="20"/>
                    <a:pt x="64" y="20"/>
                  </a:cubicBezTo>
                  <a:cubicBezTo>
                    <a:pt x="65" y="20"/>
                    <a:pt x="65" y="20"/>
                    <a:pt x="66" y="19"/>
                  </a:cubicBezTo>
                  <a:cubicBezTo>
                    <a:pt x="66" y="19"/>
                    <a:pt x="66" y="19"/>
                    <a:pt x="66" y="18"/>
                  </a:cubicBezTo>
                  <a:cubicBezTo>
                    <a:pt x="66" y="18"/>
                    <a:pt x="66" y="18"/>
                    <a:pt x="66" y="17"/>
                  </a:cubicBezTo>
                  <a:cubicBezTo>
                    <a:pt x="67" y="17"/>
                    <a:pt x="67" y="17"/>
                    <a:pt x="67" y="17"/>
                  </a:cubicBezTo>
                  <a:cubicBezTo>
                    <a:pt x="68" y="17"/>
                    <a:pt x="68" y="17"/>
                    <a:pt x="68" y="16"/>
                  </a:cubicBezTo>
                  <a:cubicBezTo>
                    <a:pt x="69" y="16"/>
                    <a:pt x="69" y="16"/>
                    <a:pt x="69" y="16"/>
                  </a:cubicBezTo>
                  <a:cubicBezTo>
                    <a:pt x="69" y="16"/>
                    <a:pt x="69" y="16"/>
                    <a:pt x="69" y="16"/>
                  </a:cubicBezTo>
                  <a:cubicBezTo>
                    <a:pt x="70" y="16"/>
                    <a:pt x="70" y="16"/>
                    <a:pt x="70" y="16"/>
                  </a:cubicBezTo>
                  <a:cubicBezTo>
                    <a:pt x="70" y="16"/>
                    <a:pt x="70" y="16"/>
                    <a:pt x="71" y="16"/>
                  </a:cubicBezTo>
                  <a:cubicBezTo>
                    <a:pt x="71" y="16"/>
                    <a:pt x="71" y="16"/>
                    <a:pt x="72" y="17"/>
                  </a:cubicBezTo>
                  <a:cubicBezTo>
                    <a:pt x="72" y="17"/>
                    <a:pt x="73" y="18"/>
                    <a:pt x="73" y="17"/>
                  </a:cubicBezTo>
                  <a:cubicBezTo>
                    <a:pt x="73" y="17"/>
                    <a:pt x="73" y="17"/>
                    <a:pt x="73" y="17"/>
                  </a:cubicBezTo>
                  <a:cubicBezTo>
                    <a:pt x="73" y="16"/>
                    <a:pt x="73" y="16"/>
                    <a:pt x="72" y="16"/>
                  </a:cubicBezTo>
                  <a:cubicBezTo>
                    <a:pt x="72" y="16"/>
                    <a:pt x="72" y="16"/>
                    <a:pt x="72" y="16"/>
                  </a:cubicBezTo>
                  <a:cubicBezTo>
                    <a:pt x="72" y="15"/>
                    <a:pt x="72" y="15"/>
                    <a:pt x="72" y="15"/>
                  </a:cubicBezTo>
                  <a:cubicBezTo>
                    <a:pt x="72" y="14"/>
                    <a:pt x="72" y="14"/>
                    <a:pt x="71" y="14"/>
                  </a:cubicBezTo>
                  <a:cubicBezTo>
                    <a:pt x="71" y="14"/>
                    <a:pt x="70" y="14"/>
                    <a:pt x="70" y="14"/>
                  </a:cubicBezTo>
                  <a:cubicBezTo>
                    <a:pt x="69" y="14"/>
                    <a:pt x="69" y="13"/>
                    <a:pt x="69" y="13"/>
                  </a:cubicBezTo>
                  <a:cubicBezTo>
                    <a:pt x="68" y="13"/>
                    <a:pt x="68" y="13"/>
                    <a:pt x="68" y="12"/>
                  </a:cubicBezTo>
                  <a:cubicBezTo>
                    <a:pt x="67" y="12"/>
                    <a:pt x="67" y="12"/>
                    <a:pt x="67" y="12"/>
                  </a:cubicBezTo>
                  <a:cubicBezTo>
                    <a:pt x="67" y="13"/>
                    <a:pt x="67" y="13"/>
                    <a:pt x="66" y="13"/>
                  </a:cubicBezTo>
                  <a:cubicBezTo>
                    <a:pt x="66" y="13"/>
                    <a:pt x="66" y="13"/>
                    <a:pt x="66" y="13"/>
                  </a:cubicBezTo>
                  <a:cubicBezTo>
                    <a:pt x="65" y="13"/>
                    <a:pt x="65" y="13"/>
                    <a:pt x="64" y="13"/>
                  </a:cubicBezTo>
                  <a:cubicBezTo>
                    <a:pt x="64" y="13"/>
                    <a:pt x="64" y="13"/>
                    <a:pt x="64" y="13"/>
                  </a:cubicBezTo>
                  <a:cubicBezTo>
                    <a:pt x="63" y="13"/>
                    <a:pt x="63" y="13"/>
                    <a:pt x="63" y="13"/>
                  </a:cubicBezTo>
                  <a:cubicBezTo>
                    <a:pt x="63" y="13"/>
                    <a:pt x="63" y="13"/>
                    <a:pt x="62" y="13"/>
                  </a:cubicBezTo>
                  <a:cubicBezTo>
                    <a:pt x="62" y="13"/>
                    <a:pt x="61" y="13"/>
                    <a:pt x="61" y="12"/>
                  </a:cubicBezTo>
                  <a:cubicBezTo>
                    <a:pt x="61" y="12"/>
                    <a:pt x="61" y="12"/>
                    <a:pt x="61" y="11"/>
                  </a:cubicBezTo>
                  <a:cubicBezTo>
                    <a:pt x="61" y="11"/>
                    <a:pt x="61" y="10"/>
                    <a:pt x="61" y="10"/>
                  </a:cubicBezTo>
                  <a:cubicBezTo>
                    <a:pt x="61" y="9"/>
                    <a:pt x="61" y="9"/>
                    <a:pt x="61" y="8"/>
                  </a:cubicBezTo>
                  <a:cubicBezTo>
                    <a:pt x="61" y="8"/>
                    <a:pt x="61" y="8"/>
                    <a:pt x="61" y="7"/>
                  </a:cubicBezTo>
                  <a:cubicBezTo>
                    <a:pt x="61" y="7"/>
                    <a:pt x="61" y="7"/>
                    <a:pt x="61" y="7"/>
                  </a:cubicBezTo>
                  <a:cubicBezTo>
                    <a:pt x="60" y="7"/>
                    <a:pt x="60" y="7"/>
                    <a:pt x="59" y="7"/>
                  </a:cubicBezTo>
                  <a:cubicBezTo>
                    <a:pt x="59" y="7"/>
                    <a:pt x="58" y="7"/>
                    <a:pt x="58" y="7"/>
                  </a:cubicBezTo>
                  <a:cubicBezTo>
                    <a:pt x="57" y="7"/>
                    <a:pt x="57" y="7"/>
                    <a:pt x="56" y="6"/>
                  </a:cubicBezTo>
                  <a:cubicBezTo>
                    <a:pt x="56" y="6"/>
                    <a:pt x="55" y="6"/>
                    <a:pt x="55" y="6"/>
                  </a:cubicBezTo>
                  <a:cubicBezTo>
                    <a:pt x="54" y="6"/>
                    <a:pt x="54" y="6"/>
                    <a:pt x="53" y="7"/>
                  </a:cubicBezTo>
                  <a:cubicBezTo>
                    <a:pt x="52" y="7"/>
                    <a:pt x="52" y="7"/>
                    <a:pt x="51" y="8"/>
                  </a:cubicBezTo>
                  <a:cubicBezTo>
                    <a:pt x="50" y="8"/>
                    <a:pt x="50" y="8"/>
                    <a:pt x="49" y="8"/>
                  </a:cubicBezTo>
                  <a:cubicBezTo>
                    <a:pt x="48" y="8"/>
                    <a:pt x="48" y="8"/>
                    <a:pt x="47" y="8"/>
                  </a:cubicBezTo>
                  <a:cubicBezTo>
                    <a:pt x="46" y="8"/>
                    <a:pt x="46" y="8"/>
                    <a:pt x="45" y="8"/>
                  </a:cubicBezTo>
                  <a:cubicBezTo>
                    <a:pt x="44" y="8"/>
                    <a:pt x="44" y="9"/>
                    <a:pt x="43" y="8"/>
                  </a:cubicBezTo>
                  <a:cubicBezTo>
                    <a:pt x="42" y="8"/>
                    <a:pt x="42" y="8"/>
                    <a:pt x="42" y="7"/>
                  </a:cubicBezTo>
                  <a:cubicBezTo>
                    <a:pt x="41" y="7"/>
                    <a:pt x="41" y="7"/>
                    <a:pt x="41" y="7"/>
                  </a:cubicBezTo>
                  <a:cubicBezTo>
                    <a:pt x="41" y="6"/>
                    <a:pt x="40" y="7"/>
                    <a:pt x="40" y="7"/>
                  </a:cubicBezTo>
                  <a:cubicBezTo>
                    <a:pt x="39" y="7"/>
                    <a:pt x="39" y="6"/>
                    <a:pt x="38" y="6"/>
                  </a:cubicBezTo>
                  <a:cubicBezTo>
                    <a:pt x="38" y="6"/>
                    <a:pt x="38" y="6"/>
                    <a:pt x="37" y="6"/>
                  </a:cubicBezTo>
                  <a:cubicBezTo>
                    <a:pt x="37" y="6"/>
                    <a:pt x="36" y="5"/>
                    <a:pt x="36" y="5"/>
                  </a:cubicBezTo>
                  <a:cubicBezTo>
                    <a:pt x="35" y="5"/>
                    <a:pt x="35" y="5"/>
                    <a:pt x="34" y="5"/>
                  </a:cubicBezTo>
                  <a:cubicBezTo>
                    <a:pt x="33" y="6"/>
                    <a:pt x="33" y="6"/>
                    <a:pt x="32" y="6"/>
                  </a:cubicBezTo>
                  <a:cubicBezTo>
                    <a:pt x="32" y="6"/>
                    <a:pt x="31" y="7"/>
                    <a:pt x="30" y="6"/>
                  </a:cubicBezTo>
                  <a:cubicBezTo>
                    <a:pt x="30" y="6"/>
                    <a:pt x="30" y="6"/>
                    <a:pt x="30" y="6"/>
                  </a:cubicBezTo>
                  <a:cubicBezTo>
                    <a:pt x="29" y="5"/>
                    <a:pt x="29" y="6"/>
                    <a:pt x="28" y="5"/>
                  </a:cubicBezTo>
                  <a:cubicBezTo>
                    <a:pt x="28" y="5"/>
                    <a:pt x="28" y="5"/>
                    <a:pt x="28" y="5"/>
                  </a:cubicBezTo>
                  <a:cubicBezTo>
                    <a:pt x="28" y="4"/>
                    <a:pt x="27" y="4"/>
                    <a:pt x="27" y="4"/>
                  </a:cubicBezTo>
                  <a:cubicBezTo>
                    <a:pt x="26" y="3"/>
                    <a:pt x="26" y="3"/>
                    <a:pt x="26" y="3"/>
                  </a:cubicBezTo>
                  <a:cubicBezTo>
                    <a:pt x="25" y="3"/>
                    <a:pt x="25" y="3"/>
                    <a:pt x="24" y="3"/>
                  </a:cubicBezTo>
                  <a:cubicBezTo>
                    <a:pt x="24" y="3"/>
                    <a:pt x="23" y="2"/>
                    <a:pt x="22" y="2"/>
                  </a:cubicBezTo>
                  <a:cubicBezTo>
                    <a:pt x="22" y="2"/>
                    <a:pt x="21" y="2"/>
                    <a:pt x="21" y="1"/>
                  </a:cubicBezTo>
                  <a:cubicBezTo>
                    <a:pt x="20" y="1"/>
                    <a:pt x="20" y="1"/>
                    <a:pt x="20" y="1"/>
                  </a:cubicBezTo>
                  <a:cubicBezTo>
                    <a:pt x="20" y="0"/>
                    <a:pt x="19" y="1"/>
                    <a:pt x="19" y="1"/>
                  </a:cubicBezTo>
                  <a:cubicBezTo>
                    <a:pt x="19" y="1"/>
                    <a:pt x="19" y="1"/>
                    <a:pt x="18" y="1"/>
                  </a:cubicBezTo>
                  <a:cubicBezTo>
                    <a:pt x="18" y="1"/>
                    <a:pt x="17" y="2"/>
                    <a:pt x="17" y="2"/>
                  </a:cubicBezTo>
                  <a:cubicBezTo>
                    <a:pt x="17" y="2"/>
                    <a:pt x="17" y="3"/>
                    <a:pt x="17" y="3"/>
                  </a:cubicBezTo>
                  <a:cubicBezTo>
                    <a:pt x="18" y="4"/>
                    <a:pt x="18" y="4"/>
                    <a:pt x="18" y="4"/>
                  </a:cubicBezTo>
                  <a:cubicBezTo>
                    <a:pt x="19" y="5"/>
                    <a:pt x="19" y="5"/>
                    <a:pt x="19" y="5"/>
                  </a:cubicBezTo>
                  <a:cubicBezTo>
                    <a:pt x="19" y="5"/>
                    <a:pt x="19" y="5"/>
                    <a:pt x="19" y="6"/>
                  </a:cubicBezTo>
                  <a:cubicBezTo>
                    <a:pt x="19" y="6"/>
                    <a:pt x="19" y="6"/>
                    <a:pt x="19" y="7"/>
                  </a:cubicBezTo>
                  <a:cubicBezTo>
                    <a:pt x="19" y="7"/>
                    <a:pt x="18" y="7"/>
                    <a:pt x="18" y="7"/>
                  </a:cubicBezTo>
                  <a:cubicBezTo>
                    <a:pt x="17" y="7"/>
                    <a:pt x="17" y="7"/>
                    <a:pt x="17" y="7"/>
                  </a:cubicBezTo>
                  <a:cubicBezTo>
                    <a:pt x="16" y="7"/>
                    <a:pt x="16" y="7"/>
                    <a:pt x="16" y="7"/>
                  </a:cubicBezTo>
                  <a:cubicBezTo>
                    <a:pt x="15" y="7"/>
                    <a:pt x="15" y="6"/>
                    <a:pt x="14" y="6"/>
                  </a:cubicBezTo>
                  <a:cubicBezTo>
                    <a:pt x="13" y="6"/>
                    <a:pt x="13" y="7"/>
                    <a:pt x="12" y="7"/>
                  </a:cubicBezTo>
                  <a:cubicBezTo>
                    <a:pt x="12" y="6"/>
                    <a:pt x="12" y="6"/>
                    <a:pt x="11" y="6"/>
                  </a:cubicBezTo>
                  <a:cubicBezTo>
                    <a:pt x="11" y="6"/>
                    <a:pt x="11" y="5"/>
                    <a:pt x="10" y="5"/>
                  </a:cubicBezTo>
                  <a:cubicBezTo>
                    <a:pt x="10" y="5"/>
                    <a:pt x="9" y="5"/>
                    <a:pt x="9" y="5"/>
                  </a:cubicBezTo>
                  <a:cubicBezTo>
                    <a:pt x="8" y="5"/>
                    <a:pt x="8" y="5"/>
                    <a:pt x="8" y="5"/>
                  </a:cubicBezTo>
                  <a:cubicBezTo>
                    <a:pt x="7" y="5"/>
                    <a:pt x="7" y="5"/>
                    <a:pt x="7" y="4"/>
                  </a:cubicBezTo>
                  <a:cubicBezTo>
                    <a:pt x="8" y="4"/>
                    <a:pt x="8" y="4"/>
                    <a:pt x="8" y="4"/>
                  </a:cubicBezTo>
                  <a:cubicBezTo>
                    <a:pt x="8" y="3"/>
                    <a:pt x="8" y="3"/>
                    <a:pt x="7" y="3"/>
                  </a:cubicBezTo>
                  <a:cubicBezTo>
                    <a:pt x="7" y="3"/>
                    <a:pt x="7" y="4"/>
                    <a:pt x="6" y="4"/>
                  </a:cubicBezTo>
                  <a:cubicBezTo>
                    <a:pt x="6" y="5"/>
                    <a:pt x="5" y="5"/>
                    <a:pt x="5" y="5"/>
                  </a:cubicBezTo>
                  <a:cubicBezTo>
                    <a:pt x="4" y="5"/>
                    <a:pt x="4" y="5"/>
                    <a:pt x="3" y="5"/>
                  </a:cubicBezTo>
                  <a:cubicBezTo>
                    <a:pt x="3" y="6"/>
                    <a:pt x="3" y="6"/>
                    <a:pt x="2" y="6"/>
                  </a:cubicBezTo>
                  <a:cubicBezTo>
                    <a:pt x="2" y="6"/>
                    <a:pt x="2" y="6"/>
                    <a:pt x="1" y="7"/>
                  </a:cubicBezTo>
                  <a:cubicBezTo>
                    <a:pt x="1" y="7"/>
                    <a:pt x="0" y="8"/>
                    <a:pt x="0" y="8"/>
                  </a:cubicBezTo>
                  <a:cubicBezTo>
                    <a:pt x="0" y="8"/>
                    <a:pt x="0" y="8"/>
                    <a:pt x="0" y="8"/>
                  </a:cubicBezTo>
                  <a:cubicBezTo>
                    <a:pt x="0" y="9"/>
                    <a:pt x="0" y="9"/>
                    <a:pt x="0" y="9"/>
                  </a:cubicBezTo>
                  <a:cubicBezTo>
                    <a:pt x="0" y="10"/>
                    <a:pt x="1" y="9"/>
                    <a:pt x="1" y="10"/>
                  </a:cubicBezTo>
                  <a:cubicBezTo>
                    <a:pt x="2" y="10"/>
                    <a:pt x="2" y="11"/>
                    <a:pt x="2" y="11"/>
                  </a:cubicBezTo>
                  <a:cubicBezTo>
                    <a:pt x="2" y="12"/>
                    <a:pt x="2" y="12"/>
                    <a:pt x="3" y="13"/>
                  </a:cubicBezTo>
                  <a:cubicBezTo>
                    <a:pt x="3" y="13"/>
                    <a:pt x="3" y="13"/>
                    <a:pt x="4" y="14"/>
                  </a:cubicBezTo>
                  <a:cubicBezTo>
                    <a:pt x="4" y="14"/>
                    <a:pt x="5" y="13"/>
                    <a:pt x="5" y="13"/>
                  </a:cubicBezTo>
                  <a:cubicBezTo>
                    <a:pt x="6" y="13"/>
                    <a:pt x="6" y="14"/>
                    <a:pt x="7" y="14"/>
                  </a:cubicBezTo>
                  <a:cubicBezTo>
                    <a:pt x="7" y="15"/>
                    <a:pt x="8" y="15"/>
                    <a:pt x="8" y="15"/>
                  </a:cubicBezTo>
                  <a:cubicBezTo>
                    <a:pt x="8" y="16"/>
                    <a:pt x="8" y="16"/>
                    <a:pt x="8" y="16"/>
                  </a:cubicBezTo>
                  <a:cubicBezTo>
                    <a:pt x="8" y="16"/>
                    <a:pt x="8" y="16"/>
                    <a:pt x="8" y="16"/>
                  </a:cubicBezTo>
                  <a:cubicBezTo>
                    <a:pt x="9" y="16"/>
                    <a:pt x="8" y="17"/>
                    <a:pt x="9" y="17"/>
                  </a:cubicBezTo>
                  <a:cubicBezTo>
                    <a:pt x="9" y="18"/>
                    <a:pt x="9" y="18"/>
                    <a:pt x="9" y="18"/>
                  </a:cubicBezTo>
                  <a:cubicBezTo>
                    <a:pt x="10" y="19"/>
                    <a:pt x="10" y="18"/>
                    <a:pt x="11" y="18"/>
                  </a:cubicBezTo>
                  <a:cubicBezTo>
                    <a:pt x="12" y="18"/>
                    <a:pt x="12" y="18"/>
                    <a:pt x="13" y="18"/>
                  </a:cubicBezTo>
                  <a:cubicBezTo>
                    <a:pt x="13" y="18"/>
                    <a:pt x="14" y="18"/>
                    <a:pt x="14" y="19"/>
                  </a:cubicBezTo>
                  <a:cubicBezTo>
                    <a:pt x="15" y="19"/>
                    <a:pt x="15" y="19"/>
                    <a:pt x="15" y="20"/>
                  </a:cubicBezTo>
                  <a:cubicBezTo>
                    <a:pt x="16" y="20"/>
                    <a:pt x="16" y="20"/>
                    <a:pt x="16" y="20"/>
                  </a:cubicBezTo>
                  <a:cubicBezTo>
                    <a:pt x="17" y="21"/>
                    <a:pt x="17" y="21"/>
                    <a:pt x="18" y="21"/>
                  </a:cubicBezTo>
                  <a:cubicBezTo>
                    <a:pt x="18" y="22"/>
                    <a:pt x="18" y="22"/>
                    <a:pt x="19" y="22"/>
                  </a:cubicBezTo>
                  <a:cubicBezTo>
                    <a:pt x="20" y="22"/>
                    <a:pt x="20" y="22"/>
                    <a:pt x="20" y="23"/>
                  </a:cubicBezTo>
                  <a:cubicBezTo>
                    <a:pt x="21" y="23"/>
                    <a:pt x="21" y="23"/>
                    <a:pt x="22" y="24"/>
                  </a:cubicBezTo>
                  <a:cubicBezTo>
                    <a:pt x="22" y="24"/>
                    <a:pt x="22" y="24"/>
                    <a:pt x="22" y="25"/>
                  </a:cubicBezTo>
                  <a:cubicBezTo>
                    <a:pt x="23" y="25"/>
                    <a:pt x="23" y="26"/>
                    <a:pt x="24" y="26"/>
                  </a:cubicBezTo>
                  <a:cubicBezTo>
                    <a:pt x="25" y="27"/>
                    <a:pt x="25" y="27"/>
                    <a:pt x="25" y="27"/>
                  </a:cubicBezTo>
                  <a:cubicBezTo>
                    <a:pt x="26" y="28"/>
                    <a:pt x="26" y="28"/>
                    <a:pt x="26" y="28"/>
                  </a:cubicBezTo>
                  <a:cubicBezTo>
                    <a:pt x="27" y="28"/>
                    <a:pt x="28" y="28"/>
                    <a:pt x="29" y="28"/>
                  </a:cubicBezTo>
                  <a:cubicBezTo>
                    <a:pt x="30" y="28"/>
                    <a:pt x="30" y="28"/>
                    <a:pt x="31" y="28"/>
                  </a:cubicBezTo>
                  <a:cubicBezTo>
                    <a:pt x="32" y="28"/>
                    <a:pt x="32" y="28"/>
                    <a:pt x="33" y="28"/>
                  </a:cubicBezTo>
                  <a:cubicBezTo>
                    <a:pt x="34" y="28"/>
                    <a:pt x="34" y="28"/>
                    <a:pt x="35" y="28"/>
                  </a:cubicBezTo>
                  <a:cubicBezTo>
                    <a:pt x="35" y="28"/>
                    <a:pt x="36" y="28"/>
                    <a:pt x="36" y="28"/>
                  </a:cubicBezTo>
                  <a:cubicBezTo>
                    <a:pt x="37" y="28"/>
                    <a:pt x="37" y="28"/>
                    <a:pt x="37" y="28"/>
                  </a:cubicBezTo>
                  <a:cubicBezTo>
                    <a:pt x="38" y="28"/>
                    <a:pt x="38" y="28"/>
                    <a:pt x="39" y="29"/>
                  </a:cubicBezTo>
                  <a:cubicBezTo>
                    <a:pt x="39" y="29"/>
                    <a:pt x="39" y="29"/>
                    <a:pt x="40" y="29"/>
                  </a:cubicBezTo>
                  <a:cubicBezTo>
                    <a:pt x="40" y="29"/>
                    <a:pt x="40" y="29"/>
                    <a:pt x="41" y="29"/>
                  </a:cubicBezTo>
                  <a:cubicBezTo>
                    <a:pt x="41" y="29"/>
                    <a:pt x="41" y="29"/>
                    <a:pt x="42" y="30"/>
                  </a:cubicBezTo>
                  <a:cubicBezTo>
                    <a:pt x="42" y="30"/>
                    <a:pt x="42" y="30"/>
                    <a:pt x="43" y="30"/>
                  </a:cubicBezTo>
                  <a:cubicBezTo>
                    <a:pt x="43" y="30"/>
                    <a:pt x="44" y="30"/>
                    <a:pt x="44" y="30"/>
                  </a:cubicBezTo>
                  <a:cubicBezTo>
                    <a:pt x="45" y="30"/>
                    <a:pt x="45" y="30"/>
                    <a:pt x="45" y="30"/>
                  </a:cubicBezTo>
                  <a:cubicBezTo>
                    <a:pt x="45" y="30"/>
                    <a:pt x="46" y="30"/>
                    <a:pt x="46" y="30"/>
                  </a:cubicBezTo>
                  <a:cubicBezTo>
                    <a:pt x="46" y="30"/>
                    <a:pt x="46" y="31"/>
                    <a:pt x="46" y="31"/>
                  </a:cubicBezTo>
                  <a:cubicBezTo>
                    <a:pt x="47" y="31"/>
                    <a:pt x="47" y="31"/>
                    <a:pt x="47" y="31"/>
                  </a:cubicBezTo>
                  <a:cubicBezTo>
                    <a:pt x="48" y="31"/>
                    <a:pt x="48" y="30"/>
                    <a:pt x="48" y="30"/>
                  </a:cubicBezTo>
                  <a:cubicBezTo>
                    <a:pt x="49" y="30"/>
                    <a:pt x="49" y="30"/>
                    <a:pt x="49" y="29"/>
                  </a:cubicBezTo>
                  <a:cubicBezTo>
                    <a:pt x="50" y="29"/>
                    <a:pt x="50" y="29"/>
                    <a:pt x="50" y="29"/>
                  </a:cubicBezTo>
                  <a:cubicBezTo>
                    <a:pt x="50" y="29"/>
                    <a:pt x="51" y="29"/>
                    <a:pt x="51" y="29"/>
                  </a:cubicBezTo>
                  <a:cubicBezTo>
                    <a:pt x="51" y="28"/>
                    <a:pt x="52" y="29"/>
                    <a:pt x="52" y="29"/>
                  </a:cubicBezTo>
                  <a:cubicBezTo>
                    <a:pt x="52" y="29"/>
                    <a:pt x="53" y="29"/>
                    <a:pt x="53" y="29"/>
                  </a:cubicBezTo>
                  <a:cubicBezTo>
                    <a:pt x="54" y="28"/>
                    <a:pt x="54" y="28"/>
                    <a:pt x="55" y="28"/>
                  </a:cubicBezTo>
                  <a:cubicBezTo>
                    <a:pt x="55" y="28"/>
                    <a:pt x="56" y="29"/>
                    <a:pt x="56" y="2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3" name="Freeform 308"/>
            <p:cNvSpPr>
              <a:spLocks/>
            </p:cNvSpPr>
            <p:nvPr/>
          </p:nvSpPr>
          <p:spPr bwMode="auto">
            <a:xfrm>
              <a:off x="5921376" y="1811339"/>
              <a:ext cx="204788" cy="139700"/>
            </a:xfrm>
            <a:custGeom>
              <a:avLst/>
              <a:gdLst>
                <a:gd name="T0" fmla="*/ 18 w 19"/>
                <a:gd name="T1" fmla="*/ 8 h 13"/>
                <a:gd name="T2" fmla="*/ 16 w 19"/>
                <a:gd name="T3" fmla="*/ 8 h 13"/>
                <a:gd name="T4" fmla="*/ 15 w 19"/>
                <a:gd name="T5" fmla="*/ 7 h 13"/>
                <a:gd name="T6" fmla="*/ 15 w 19"/>
                <a:gd name="T7" fmla="*/ 6 h 13"/>
                <a:gd name="T8" fmla="*/ 14 w 19"/>
                <a:gd name="T9" fmla="*/ 4 h 13"/>
                <a:gd name="T10" fmla="*/ 14 w 19"/>
                <a:gd name="T11" fmla="*/ 4 h 13"/>
                <a:gd name="T12" fmla="*/ 13 w 19"/>
                <a:gd name="T13" fmla="*/ 4 h 13"/>
                <a:gd name="T14" fmla="*/ 11 w 19"/>
                <a:gd name="T15" fmla="*/ 4 h 13"/>
                <a:gd name="T16" fmla="*/ 10 w 19"/>
                <a:gd name="T17" fmla="*/ 4 h 13"/>
                <a:gd name="T18" fmla="*/ 8 w 19"/>
                <a:gd name="T19" fmla="*/ 4 h 13"/>
                <a:gd name="T20" fmla="*/ 7 w 19"/>
                <a:gd name="T21" fmla="*/ 4 h 13"/>
                <a:gd name="T22" fmla="*/ 6 w 19"/>
                <a:gd name="T23" fmla="*/ 4 h 13"/>
                <a:gd name="T24" fmla="*/ 5 w 19"/>
                <a:gd name="T25" fmla="*/ 3 h 13"/>
                <a:gd name="T26" fmla="*/ 5 w 19"/>
                <a:gd name="T27" fmla="*/ 3 h 13"/>
                <a:gd name="T28" fmla="*/ 5 w 19"/>
                <a:gd name="T29" fmla="*/ 2 h 13"/>
                <a:gd name="T30" fmla="*/ 6 w 19"/>
                <a:gd name="T31" fmla="*/ 2 h 13"/>
                <a:gd name="T32" fmla="*/ 6 w 19"/>
                <a:gd name="T33" fmla="*/ 1 h 13"/>
                <a:gd name="T34" fmla="*/ 5 w 19"/>
                <a:gd name="T35" fmla="*/ 1 h 13"/>
                <a:gd name="T36" fmla="*/ 4 w 19"/>
                <a:gd name="T37" fmla="*/ 1 h 13"/>
                <a:gd name="T38" fmla="*/ 3 w 19"/>
                <a:gd name="T39" fmla="*/ 2 h 13"/>
                <a:gd name="T40" fmla="*/ 3 w 19"/>
                <a:gd name="T41" fmla="*/ 2 h 13"/>
                <a:gd name="T42" fmla="*/ 3 w 19"/>
                <a:gd name="T43" fmla="*/ 3 h 13"/>
                <a:gd name="T44" fmla="*/ 2 w 19"/>
                <a:gd name="T45" fmla="*/ 4 h 13"/>
                <a:gd name="T46" fmla="*/ 1 w 19"/>
                <a:gd name="T47" fmla="*/ 5 h 13"/>
                <a:gd name="T48" fmla="*/ 0 w 19"/>
                <a:gd name="T49" fmla="*/ 5 h 13"/>
                <a:gd name="T50" fmla="*/ 0 w 19"/>
                <a:gd name="T51" fmla="*/ 7 h 13"/>
                <a:gd name="T52" fmla="*/ 1 w 19"/>
                <a:gd name="T53" fmla="*/ 7 h 13"/>
                <a:gd name="T54" fmla="*/ 2 w 19"/>
                <a:gd name="T55" fmla="*/ 7 h 13"/>
                <a:gd name="T56" fmla="*/ 2 w 19"/>
                <a:gd name="T57" fmla="*/ 8 h 13"/>
                <a:gd name="T58" fmla="*/ 2 w 19"/>
                <a:gd name="T59" fmla="*/ 9 h 13"/>
                <a:gd name="T60" fmla="*/ 2 w 19"/>
                <a:gd name="T61" fmla="*/ 10 h 13"/>
                <a:gd name="T62" fmla="*/ 2 w 19"/>
                <a:gd name="T63" fmla="*/ 11 h 13"/>
                <a:gd name="T64" fmla="*/ 3 w 19"/>
                <a:gd name="T65" fmla="*/ 11 h 13"/>
                <a:gd name="T66" fmla="*/ 3 w 19"/>
                <a:gd name="T67" fmla="*/ 11 h 13"/>
                <a:gd name="T68" fmla="*/ 4 w 19"/>
                <a:gd name="T69" fmla="*/ 11 h 13"/>
                <a:gd name="T70" fmla="*/ 5 w 19"/>
                <a:gd name="T71" fmla="*/ 11 h 13"/>
                <a:gd name="T72" fmla="*/ 6 w 19"/>
                <a:gd name="T73" fmla="*/ 11 h 13"/>
                <a:gd name="T74" fmla="*/ 7 w 19"/>
                <a:gd name="T75" fmla="*/ 9 h 13"/>
                <a:gd name="T76" fmla="*/ 7 w 19"/>
                <a:gd name="T77" fmla="*/ 9 h 13"/>
                <a:gd name="T78" fmla="*/ 7 w 19"/>
                <a:gd name="T79" fmla="*/ 8 h 13"/>
                <a:gd name="T80" fmla="*/ 8 w 19"/>
                <a:gd name="T81" fmla="*/ 8 h 13"/>
                <a:gd name="T82" fmla="*/ 9 w 19"/>
                <a:gd name="T83" fmla="*/ 8 h 13"/>
                <a:gd name="T84" fmla="*/ 9 w 19"/>
                <a:gd name="T85" fmla="*/ 8 h 13"/>
                <a:gd name="T86" fmla="*/ 10 w 19"/>
                <a:gd name="T87" fmla="*/ 9 h 13"/>
                <a:gd name="T88" fmla="*/ 11 w 19"/>
                <a:gd name="T89" fmla="*/ 10 h 13"/>
                <a:gd name="T90" fmla="*/ 11 w 19"/>
                <a:gd name="T91" fmla="*/ 11 h 13"/>
                <a:gd name="T92" fmla="*/ 11 w 19"/>
                <a:gd name="T93" fmla="*/ 12 h 13"/>
                <a:gd name="T94" fmla="*/ 13 w 19"/>
                <a:gd name="T95" fmla="*/ 12 h 13"/>
                <a:gd name="T96" fmla="*/ 14 w 19"/>
                <a:gd name="T97" fmla="*/ 11 h 13"/>
                <a:gd name="T98" fmla="*/ 15 w 19"/>
                <a:gd name="T99" fmla="*/ 10 h 13"/>
                <a:gd name="T100" fmla="*/ 16 w 19"/>
                <a:gd name="T101" fmla="*/ 10 h 13"/>
                <a:gd name="T102" fmla="*/ 16 w 19"/>
                <a:gd name="T103" fmla="*/ 11 h 13"/>
                <a:gd name="T104" fmla="*/ 17 w 19"/>
                <a:gd name="T105" fmla="*/ 11 h 13"/>
                <a:gd name="T106" fmla="*/ 18 w 19"/>
                <a:gd name="T107" fmla="*/ 11 h 13"/>
                <a:gd name="T108" fmla="*/ 19 w 19"/>
                <a:gd name="T109" fmla="*/ 10 h 13"/>
                <a:gd name="T110" fmla="*/ 19 w 19"/>
                <a:gd name="T111" fmla="*/ 9 h 13"/>
                <a:gd name="T112" fmla="*/ 18 w 19"/>
                <a:gd name="T11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 h="13">
                  <a:moveTo>
                    <a:pt x="18" y="8"/>
                  </a:moveTo>
                  <a:cubicBezTo>
                    <a:pt x="18" y="7"/>
                    <a:pt x="17" y="8"/>
                    <a:pt x="16" y="8"/>
                  </a:cubicBezTo>
                  <a:cubicBezTo>
                    <a:pt x="16" y="8"/>
                    <a:pt x="15" y="8"/>
                    <a:pt x="15" y="7"/>
                  </a:cubicBezTo>
                  <a:cubicBezTo>
                    <a:pt x="15" y="7"/>
                    <a:pt x="15" y="6"/>
                    <a:pt x="15" y="6"/>
                  </a:cubicBezTo>
                  <a:cubicBezTo>
                    <a:pt x="15" y="5"/>
                    <a:pt x="15" y="5"/>
                    <a:pt x="14" y="4"/>
                  </a:cubicBezTo>
                  <a:cubicBezTo>
                    <a:pt x="14" y="4"/>
                    <a:pt x="14" y="4"/>
                    <a:pt x="14" y="4"/>
                  </a:cubicBezTo>
                  <a:cubicBezTo>
                    <a:pt x="14" y="5"/>
                    <a:pt x="13" y="4"/>
                    <a:pt x="13" y="4"/>
                  </a:cubicBezTo>
                  <a:cubicBezTo>
                    <a:pt x="12" y="4"/>
                    <a:pt x="12" y="4"/>
                    <a:pt x="11" y="4"/>
                  </a:cubicBezTo>
                  <a:cubicBezTo>
                    <a:pt x="11" y="4"/>
                    <a:pt x="10" y="4"/>
                    <a:pt x="10" y="4"/>
                  </a:cubicBezTo>
                  <a:cubicBezTo>
                    <a:pt x="9" y="4"/>
                    <a:pt x="9" y="5"/>
                    <a:pt x="8" y="4"/>
                  </a:cubicBezTo>
                  <a:cubicBezTo>
                    <a:pt x="8" y="4"/>
                    <a:pt x="7" y="4"/>
                    <a:pt x="7" y="4"/>
                  </a:cubicBezTo>
                  <a:cubicBezTo>
                    <a:pt x="6" y="4"/>
                    <a:pt x="6" y="4"/>
                    <a:pt x="6" y="4"/>
                  </a:cubicBezTo>
                  <a:cubicBezTo>
                    <a:pt x="5" y="3"/>
                    <a:pt x="5" y="3"/>
                    <a:pt x="5" y="3"/>
                  </a:cubicBezTo>
                  <a:cubicBezTo>
                    <a:pt x="5" y="3"/>
                    <a:pt x="5" y="3"/>
                    <a:pt x="5" y="3"/>
                  </a:cubicBezTo>
                  <a:cubicBezTo>
                    <a:pt x="5" y="2"/>
                    <a:pt x="5" y="2"/>
                    <a:pt x="5" y="2"/>
                  </a:cubicBezTo>
                  <a:cubicBezTo>
                    <a:pt x="5" y="2"/>
                    <a:pt x="5" y="2"/>
                    <a:pt x="6" y="2"/>
                  </a:cubicBezTo>
                  <a:cubicBezTo>
                    <a:pt x="6" y="1"/>
                    <a:pt x="6" y="1"/>
                    <a:pt x="6" y="1"/>
                  </a:cubicBezTo>
                  <a:cubicBezTo>
                    <a:pt x="5" y="1"/>
                    <a:pt x="5" y="1"/>
                    <a:pt x="5" y="1"/>
                  </a:cubicBezTo>
                  <a:cubicBezTo>
                    <a:pt x="4" y="0"/>
                    <a:pt x="4" y="1"/>
                    <a:pt x="4" y="1"/>
                  </a:cubicBezTo>
                  <a:cubicBezTo>
                    <a:pt x="3" y="1"/>
                    <a:pt x="3" y="1"/>
                    <a:pt x="3" y="2"/>
                  </a:cubicBezTo>
                  <a:cubicBezTo>
                    <a:pt x="3" y="2"/>
                    <a:pt x="3" y="2"/>
                    <a:pt x="3" y="2"/>
                  </a:cubicBezTo>
                  <a:cubicBezTo>
                    <a:pt x="3" y="3"/>
                    <a:pt x="3" y="3"/>
                    <a:pt x="3" y="3"/>
                  </a:cubicBezTo>
                  <a:cubicBezTo>
                    <a:pt x="3" y="3"/>
                    <a:pt x="2" y="3"/>
                    <a:pt x="2" y="4"/>
                  </a:cubicBezTo>
                  <a:cubicBezTo>
                    <a:pt x="1" y="4"/>
                    <a:pt x="1" y="4"/>
                    <a:pt x="1" y="5"/>
                  </a:cubicBezTo>
                  <a:cubicBezTo>
                    <a:pt x="1" y="5"/>
                    <a:pt x="0" y="5"/>
                    <a:pt x="0" y="5"/>
                  </a:cubicBezTo>
                  <a:cubicBezTo>
                    <a:pt x="0" y="6"/>
                    <a:pt x="0" y="6"/>
                    <a:pt x="0" y="7"/>
                  </a:cubicBezTo>
                  <a:cubicBezTo>
                    <a:pt x="1" y="7"/>
                    <a:pt x="1" y="7"/>
                    <a:pt x="1" y="7"/>
                  </a:cubicBezTo>
                  <a:cubicBezTo>
                    <a:pt x="2" y="7"/>
                    <a:pt x="2" y="7"/>
                    <a:pt x="2" y="7"/>
                  </a:cubicBezTo>
                  <a:cubicBezTo>
                    <a:pt x="2" y="7"/>
                    <a:pt x="2" y="8"/>
                    <a:pt x="2" y="8"/>
                  </a:cubicBezTo>
                  <a:cubicBezTo>
                    <a:pt x="3" y="8"/>
                    <a:pt x="3" y="9"/>
                    <a:pt x="2" y="9"/>
                  </a:cubicBezTo>
                  <a:cubicBezTo>
                    <a:pt x="2" y="9"/>
                    <a:pt x="2" y="9"/>
                    <a:pt x="2" y="10"/>
                  </a:cubicBezTo>
                  <a:cubicBezTo>
                    <a:pt x="2" y="10"/>
                    <a:pt x="2" y="10"/>
                    <a:pt x="2" y="11"/>
                  </a:cubicBezTo>
                  <a:cubicBezTo>
                    <a:pt x="2" y="11"/>
                    <a:pt x="2" y="11"/>
                    <a:pt x="3" y="11"/>
                  </a:cubicBezTo>
                  <a:cubicBezTo>
                    <a:pt x="3" y="11"/>
                    <a:pt x="3" y="11"/>
                    <a:pt x="3" y="11"/>
                  </a:cubicBezTo>
                  <a:cubicBezTo>
                    <a:pt x="3" y="11"/>
                    <a:pt x="4" y="11"/>
                    <a:pt x="4" y="11"/>
                  </a:cubicBezTo>
                  <a:cubicBezTo>
                    <a:pt x="4" y="11"/>
                    <a:pt x="4" y="11"/>
                    <a:pt x="5" y="11"/>
                  </a:cubicBezTo>
                  <a:cubicBezTo>
                    <a:pt x="5" y="11"/>
                    <a:pt x="5" y="11"/>
                    <a:pt x="6" y="11"/>
                  </a:cubicBezTo>
                  <a:cubicBezTo>
                    <a:pt x="6" y="10"/>
                    <a:pt x="7" y="10"/>
                    <a:pt x="7" y="9"/>
                  </a:cubicBezTo>
                  <a:cubicBezTo>
                    <a:pt x="7" y="9"/>
                    <a:pt x="7" y="9"/>
                    <a:pt x="7" y="9"/>
                  </a:cubicBezTo>
                  <a:cubicBezTo>
                    <a:pt x="7" y="8"/>
                    <a:pt x="7" y="8"/>
                    <a:pt x="7" y="8"/>
                  </a:cubicBezTo>
                  <a:cubicBezTo>
                    <a:pt x="7" y="8"/>
                    <a:pt x="7" y="8"/>
                    <a:pt x="8" y="8"/>
                  </a:cubicBezTo>
                  <a:cubicBezTo>
                    <a:pt x="8" y="8"/>
                    <a:pt x="8" y="8"/>
                    <a:pt x="9" y="8"/>
                  </a:cubicBezTo>
                  <a:cubicBezTo>
                    <a:pt x="9" y="8"/>
                    <a:pt x="9" y="8"/>
                    <a:pt x="9" y="8"/>
                  </a:cubicBezTo>
                  <a:cubicBezTo>
                    <a:pt x="10" y="9"/>
                    <a:pt x="10" y="9"/>
                    <a:pt x="10" y="9"/>
                  </a:cubicBezTo>
                  <a:cubicBezTo>
                    <a:pt x="10" y="9"/>
                    <a:pt x="10" y="9"/>
                    <a:pt x="11" y="10"/>
                  </a:cubicBezTo>
                  <a:cubicBezTo>
                    <a:pt x="11" y="10"/>
                    <a:pt x="10" y="11"/>
                    <a:pt x="11" y="11"/>
                  </a:cubicBezTo>
                  <a:cubicBezTo>
                    <a:pt x="11" y="12"/>
                    <a:pt x="11" y="12"/>
                    <a:pt x="11" y="12"/>
                  </a:cubicBezTo>
                  <a:cubicBezTo>
                    <a:pt x="12" y="13"/>
                    <a:pt x="12" y="12"/>
                    <a:pt x="13" y="12"/>
                  </a:cubicBezTo>
                  <a:cubicBezTo>
                    <a:pt x="13" y="12"/>
                    <a:pt x="13" y="11"/>
                    <a:pt x="14" y="11"/>
                  </a:cubicBezTo>
                  <a:cubicBezTo>
                    <a:pt x="14" y="11"/>
                    <a:pt x="14" y="10"/>
                    <a:pt x="15" y="10"/>
                  </a:cubicBezTo>
                  <a:cubicBezTo>
                    <a:pt x="15" y="10"/>
                    <a:pt x="15" y="10"/>
                    <a:pt x="16" y="10"/>
                  </a:cubicBezTo>
                  <a:cubicBezTo>
                    <a:pt x="16" y="10"/>
                    <a:pt x="16" y="10"/>
                    <a:pt x="16" y="11"/>
                  </a:cubicBezTo>
                  <a:cubicBezTo>
                    <a:pt x="16" y="11"/>
                    <a:pt x="17" y="11"/>
                    <a:pt x="17" y="11"/>
                  </a:cubicBezTo>
                  <a:cubicBezTo>
                    <a:pt x="18" y="11"/>
                    <a:pt x="18" y="11"/>
                    <a:pt x="18" y="11"/>
                  </a:cubicBezTo>
                  <a:cubicBezTo>
                    <a:pt x="19" y="11"/>
                    <a:pt x="19" y="11"/>
                    <a:pt x="19" y="10"/>
                  </a:cubicBezTo>
                  <a:cubicBezTo>
                    <a:pt x="19" y="10"/>
                    <a:pt x="19" y="9"/>
                    <a:pt x="19" y="9"/>
                  </a:cubicBezTo>
                  <a:cubicBezTo>
                    <a:pt x="19" y="8"/>
                    <a:pt x="19" y="8"/>
                    <a:pt x="18"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4" name="Freeform 309"/>
            <p:cNvSpPr>
              <a:spLocks/>
            </p:cNvSpPr>
            <p:nvPr/>
          </p:nvSpPr>
          <p:spPr bwMode="auto">
            <a:xfrm>
              <a:off x="6546851" y="2265364"/>
              <a:ext cx="141288" cy="184150"/>
            </a:xfrm>
            <a:custGeom>
              <a:avLst/>
              <a:gdLst>
                <a:gd name="T0" fmla="*/ 12 w 13"/>
                <a:gd name="T1" fmla="*/ 10 h 17"/>
                <a:gd name="T2" fmla="*/ 11 w 13"/>
                <a:gd name="T3" fmla="*/ 8 h 17"/>
                <a:gd name="T4" fmla="*/ 10 w 13"/>
                <a:gd name="T5" fmla="*/ 9 h 17"/>
                <a:gd name="T6" fmla="*/ 9 w 13"/>
                <a:gd name="T7" fmla="*/ 8 h 17"/>
                <a:gd name="T8" fmla="*/ 9 w 13"/>
                <a:gd name="T9" fmla="*/ 7 h 17"/>
                <a:gd name="T10" fmla="*/ 11 w 13"/>
                <a:gd name="T11" fmla="*/ 6 h 17"/>
                <a:gd name="T12" fmla="*/ 11 w 13"/>
                <a:gd name="T13" fmla="*/ 5 h 17"/>
                <a:gd name="T14" fmla="*/ 10 w 13"/>
                <a:gd name="T15" fmla="*/ 4 h 17"/>
                <a:gd name="T16" fmla="*/ 6 w 13"/>
                <a:gd name="T17" fmla="*/ 4 h 17"/>
                <a:gd name="T18" fmla="*/ 4 w 13"/>
                <a:gd name="T19" fmla="*/ 3 h 17"/>
                <a:gd name="T20" fmla="*/ 4 w 13"/>
                <a:gd name="T21" fmla="*/ 1 h 17"/>
                <a:gd name="T22" fmla="*/ 3 w 13"/>
                <a:gd name="T23" fmla="*/ 1 h 17"/>
                <a:gd name="T24" fmla="*/ 1 w 13"/>
                <a:gd name="T25" fmla="*/ 0 h 17"/>
                <a:gd name="T26" fmla="*/ 1 w 13"/>
                <a:gd name="T27" fmla="*/ 2 h 17"/>
                <a:gd name="T28" fmla="*/ 2 w 13"/>
                <a:gd name="T29" fmla="*/ 3 h 17"/>
                <a:gd name="T30" fmla="*/ 2 w 13"/>
                <a:gd name="T31" fmla="*/ 4 h 17"/>
                <a:gd name="T32" fmla="*/ 1 w 13"/>
                <a:gd name="T33" fmla="*/ 5 h 17"/>
                <a:gd name="T34" fmla="*/ 2 w 13"/>
                <a:gd name="T35" fmla="*/ 6 h 17"/>
                <a:gd name="T36" fmla="*/ 2 w 13"/>
                <a:gd name="T37" fmla="*/ 8 h 17"/>
                <a:gd name="T38" fmla="*/ 3 w 13"/>
                <a:gd name="T39" fmla="*/ 9 h 17"/>
                <a:gd name="T40" fmla="*/ 4 w 13"/>
                <a:gd name="T41" fmla="*/ 12 h 17"/>
                <a:gd name="T42" fmla="*/ 3 w 13"/>
                <a:gd name="T43" fmla="*/ 14 h 17"/>
                <a:gd name="T44" fmla="*/ 5 w 13"/>
                <a:gd name="T45" fmla="*/ 13 h 17"/>
                <a:gd name="T46" fmla="*/ 6 w 13"/>
                <a:gd name="T47" fmla="*/ 13 h 17"/>
                <a:gd name="T48" fmla="*/ 8 w 13"/>
                <a:gd name="T49" fmla="*/ 12 h 17"/>
                <a:gd name="T50" fmla="*/ 8 w 13"/>
                <a:gd name="T51" fmla="*/ 11 h 17"/>
                <a:gd name="T52" fmla="*/ 9 w 13"/>
                <a:gd name="T53" fmla="*/ 10 h 17"/>
                <a:gd name="T54" fmla="*/ 10 w 13"/>
                <a:gd name="T55" fmla="*/ 12 h 17"/>
                <a:gd name="T56" fmla="*/ 11 w 13"/>
                <a:gd name="T57" fmla="*/ 15 h 17"/>
                <a:gd name="T58" fmla="*/ 12 w 13"/>
                <a:gd name="T59" fmla="*/ 17 h 17"/>
                <a:gd name="T60" fmla="*/ 13 w 13"/>
                <a:gd name="T61" fmla="*/ 16 h 17"/>
                <a:gd name="T62" fmla="*/ 13 w 13"/>
                <a:gd name="T63" fmla="*/ 13 h 17"/>
                <a:gd name="T64" fmla="*/ 13 w 13"/>
                <a:gd name="T6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7">
                  <a:moveTo>
                    <a:pt x="13" y="11"/>
                  </a:moveTo>
                  <a:cubicBezTo>
                    <a:pt x="12" y="10"/>
                    <a:pt x="12" y="11"/>
                    <a:pt x="12" y="10"/>
                  </a:cubicBezTo>
                  <a:cubicBezTo>
                    <a:pt x="11" y="10"/>
                    <a:pt x="12" y="10"/>
                    <a:pt x="12" y="9"/>
                  </a:cubicBezTo>
                  <a:cubicBezTo>
                    <a:pt x="12" y="9"/>
                    <a:pt x="12" y="8"/>
                    <a:pt x="11" y="8"/>
                  </a:cubicBezTo>
                  <a:cubicBezTo>
                    <a:pt x="11" y="8"/>
                    <a:pt x="11" y="8"/>
                    <a:pt x="11" y="8"/>
                  </a:cubicBezTo>
                  <a:cubicBezTo>
                    <a:pt x="10" y="8"/>
                    <a:pt x="11" y="9"/>
                    <a:pt x="10" y="9"/>
                  </a:cubicBezTo>
                  <a:cubicBezTo>
                    <a:pt x="10" y="10"/>
                    <a:pt x="10" y="10"/>
                    <a:pt x="10" y="9"/>
                  </a:cubicBezTo>
                  <a:cubicBezTo>
                    <a:pt x="9" y="9"/>
                    <a:pt x="9" y="9"/>
                    <a:pt x="9" y="8"/>
                  </a:cubicBezTo>
                  <a:cubicBezTo>
                    <a:pt x="9" y="8"/>
                    <a:pt x="9" y="8"/>
                    <a:pt x="9" y="8"/>
                  </a:cubicBezTo>
                  <a:cubicBezTo>
                    <a:pt x="9" y="7"/>
                    <a:pt x="9" y="7"/>
                    <a:pt x="9" y="7"/>
                  </a:cubicBezTo>
                  <a:cubicBezTo>
                    <a:pt x="9" y="7"/>
                    <a:pt x="9" y="7"/>
                    <a:pt x="10" y="6"/>
                  </a:cubicBezTo>
                  <a:cubicBezTo>
                    <a:pt x="10" y="6"/>
                    <a:pt x="10" y="6"/>
                    <a:pt x="11" y="6"/>
                  </a:cubicBezTo>
                  <a:cubicBezTo>
                    <a:pt x="11" y="6"/>
                    <a:pt x="10" y="5"/>
                    <a:pt x="11" y="5"/>
                  </a:cubicBezTo>
                  <a:cubicBezTo>
                    <a:pt x="11" y="5"/>
                    <a:pt x="11" y="5"/>
                    <a:pt x="11" y="5"/>
                  </a:cubicBezTo>
                  <a:cubicBezTo>
                    <a:pt x="11" y="4"/>
                    <a:pt x="11" y="4"/>
                    <a:pt x="11" y="4"/>
                  </a:cubicBezTo>
                  <a:cubicBezTo>
                    <a:pt x="11" y="3"/>
                    <a:pt x="10" y="4"/>
                    <a:pt x="10" y="4"/>
                  </a:cubicBezTo>
                  <a:cubicBezTo>
                    <a:pt x="9" y="4"/>
                    <a:pt x="9" y="4"/>
                    <a:pt x="8" y="4"/>
                  </a:cubicBezTo>
                  <a:cubicBezTo>
                    <a:pt x="7" y="4"/>
                    <a:pt x="7" y="4"/>
                    <a:pt x="6" y="4"/>
                  </a:cubicBezTo>
                  <a:cubicBezTo>
                    <a:pt x="5" y="4"/>
                    <a:pt x="5" y="4"/>
                    <a:pt x="5" y="4"/>
                  </a:cubicBezTo>
                  <a:cubicBezTo>
                    <a:pt x="4" y="3"/>
                    <a:pt x="4" y="3"/>
                    <a:pt x="4" y="3"/>
                  </a:cubicBezTo>
                  <a:cubicBezTo>
                    <a:pt x="4" y="2"/>
                    <a:pt x="5" y="2"/>
                    <a:pt x="4" y="1"/>
                  </a:cubicBezTo>
                  <a:cubicBezTo>
                    <a:pt x="4" y="1"/>
                    <a:pt x="4" y="1"/>
                    <a:pt x="4" y="1"/>
                  </a:cubicBezTo>
                  <a:cubicBezTo>
                    <a:pt x="3" y="1"/>
                    <a:pt x="3" y="1"/>
                    <a:pt x="3" y="1"/>
                  </a:cubicBezTo>
                  <a:cubicBezTo>
                    <a:pt x="3" y="1"/>
                    <a:pt x="3" y="1"/>
                    <a:pt x="3" y="1"/>
                  </a:cubicBezTo>
                  <a:cubicBezTo>
                    <a:pt x="2" y="0"/>
                    <a:pt x="2" y="0"/>
                    <a:pt x="2" y="0"/>
                  </a:cubicBezTo>
                  <a:cubicBezTo>
                    <a:pt x="1" y="0"/>
                    <a:pt x="1" y="0"/>
                    <a:pt x="1" y="0"/>
                  </a:cubicBezTo>
                  <a:cubicBezTo>
                    <a:pt x="1" y="0"/>
                    <a:pt x="0" y="1"/>
                    <a:pt x="0" y="1"/>
                  </a:cubicBezTo>
                  <a:cubicBezTo>
                    <a:pt x="0" y="1"/>
                    <a:pt x="1" y="2"/>
                    <a:pt x="1" y="2"/>
                  </a:cubicBezTo>
                  <a:cubicBezTo>
                    <a:pt x="1" y="2"/>
                    <a:pt x="1" y="2"/>
                    <a:pt x="1" y="2"/>
                  </a:cubicBezTo>
                  <a:cubicBezTo>
                    <a:pt x="2" y="2"/>
                    <a:pt x="2" y="3"/>
                    <a:pt x="2" y="3"/>
                  </a:cubicBezTo>
                  <a:cubicBezTo>
                    <a:pt x="2" y="3"/>
                    <a:pt x="3" y="3"/>
                    <a:pt x="3" y="3"/>
                  </a:cubicBezTo>
                  <a:cubicBezTo>
                    <a:pt x="3" y="3"/>
                    <a:pt x="3" y="4"/>
                    <a:pt x="2" y="4"/>
                  </a:cubicBezTo>
                  <a:cubicBezTo>
                    <a:pt x="2" y="4"/>
                    <a:pt x="2" y="4"/>
                    <a:pt x="1" y="4"/>
                  </a:cubicBezTo>
                  <a:cubicBezTo>
                    <a:pt x="1" y="4"/>
                    <a:pt x="1" y="5"/>
                    <a:pt x="1" y="5"/>
                  </a:cubicBezTo>
                  <a:cubicBezTo>
                    <a:pt x="1" y="5"/>
                    <a:pt x="1" y="6"/>
                    <a:pt x="1" y="6"/>
                  </a:cubicBezTo>
                  <a:cubicBezTo>
                    <a:pt x="1" y="6"/>
                    <a:pt x="2" y="6"/>
                    <a:pt x="2" y="6"/>
                  </a:cubicBezTo>
                  <a:cubicBezTo>
                    <a:pt x="2" y="6"/>
                    <a:pt x="3" y="7"/>
                    <a:pt x="3" y="7"/>
                  </a:cubicBezTo>
                  <a:cubicBezTo>
                    <a:pt x="3" y="7"/>
                    <a:pt x="2" y="7"/>
                    <a:pt x="2" y="8"/>
                  </a:cubicBezTo>
                  <a:cubicBezTo>
                    <a:pt x="2" y="8"/>
                    <a:pt x="2" y="8"/>
                    <a:pt x="3" y="8"/>
                  </a:cubicBezTo>
                  <a:cubicBezTo>
                    <a:pt x="3" y="9"/>
                    <a:pt x="3" y="9"/>
                    <a:pt x="3" y="9"/>
                  </a:cubicBezTo>
                  <a:cubicBezTo>
                    <a:pt x="4" y="10"/>
                    <a:pt x="4" y="10"/>
                    <a:pt x="4" y="11"/>
                  </a:cubicBezTo>
                  <a:cubicBezTo>
                    <a:pt x="4" y="11"/>
                    <a:pt x="4" y="11"/>
                    <a:pt x="4" y="12"/>
                  </a:cubicBezTo>
                  <a:cubicBezTo>
                    <a:pt x="4" y="12"/>
                    <a:pt x="4" y="13"/>
                    <a:pt x="4" y="13"/>
                  </a:cubicBezTo>
                  <a:cubicBezTo>
                    <a:pt x="3" y="14"/>
                    <a:pt x="3" y="14"/>
                    <a:pt x="3" y="14"/>
                  </a:cubicBezTo>
                  <a:cubicBezTo>
                    <a:pt x="4" y="14"/>
                    <a:pt x="4" y="14"/>
                    <a:pt x="4" y="14"/>
                  </a:cubicBezTo>
                  <a:cubicBezTo>
                    <a:pt x="5" y="14"/>
                    <a:pt x="5" y="14"/>
                    <a:pt x="5" y="13"/>
                  </a:cubicBezTo>
                  <a:cubicBezTo>
                    <a:pt x="6" y="13"/>
                    <a:pt x="6" y="13"/>
                    <a:pt x="6" y="13"/>
                  </a:cubicBezTo>
                  <a:cubicBezTo>
                    <a:pt x="6" y="13"/>
                    <a:pt x="6" y="13"/>
                    <a:pt x="6" y="13"/>
                  </a:cubicBezTo>
                  <a:cubicBezTo>
                    <a:pt x="7" y="13"/>
                    <a:pt x="7" y="13"/>
                    <a:pt x="7" y="13"/>
                  </a:cubicBezTo>
                  <a:cubicBezTo>
                    <a:pt x="7" y="13"/>
                    <a:pt x="7" y="12"/>
                    <a:pt x="8" y="12"/>
                  </a:cubicBezTo>
                  <a:cubicBezTo>
                    <a:pt x="8" y="12"/>
                    <a:pt x="8" y="12"/>
                    <a:pt x="8" y="12"/>
                  </a:cubicBezTo>
                  <a:cubicBezTo>
                    <a:pt x="9" y="12"/>
                    <a:pt x="8" y="12"/>
                    <a:pt x="8" y="11"/>
                  </a:cubicBezTo>
                  <a:cubicBezTo>
                    <a:pt x="9" y="11"/>
                    <a:pt x="8" y="11"/>
                    <a:pt x="9" y="10"/>
                  </a:cubicBezTo>
                  <a:cubicBezTo>
                    <a:pt x="9" y="10"/>
                    <a:pt x="9" y="10"/>
                    <a:pt x="9" y="10"/>
                  </a:cubicBezTo>
                  <a:cubicBezTo>
                    <a:pt x="10" y="10"/>
                    <a:pt x="10" y="11"/>
                    <a:pt x="10" y="11"/>
                  </a:cubicBezTo>
                  <a:cubicBezTo>
                    <a:pt x="10" y="11"/>
                    <a:pt x="10" y="12"/>
                    <a:pt x="10" y="12"/>
                  </a:cubicBezTo>
                  <a:cubicBezTo>
                    <a:pt x="11" y="12"/>
                    <a:pt x="11" y="12"/>
                    <a:pt x="11" y="13"/>
                  </a:cubicBezTo>
                  <a:cubicBezTo>
                    <a:pt x="11" y="14"/>
                    <a:pt x="11" y="14"/>
                    <a:pt x="11" y="15"/>
                  </a:cubicBezTo>
                  <a:cubicBezTo>
                    <a:pt x="11" y="16"/>
                    <a:pt x="11" y="16"/>
                    <a:pt x="11" y="17"/>
                  </a:cubicBezTo>
                  <a:cubicBezTo>
                    <a:pt x="11" y="17"/>
                    <a:pt x="12" y="17"/>
                    <a:pt x="12" y="17"/>
                  </a:cubicBezTo>
                  <a:cubicBezTo>
                    <a:pt x="12" y="17"/>
                    <a:pt x="12" y="17"/>
                    <a:pt x="12" y="17"/>
                  </a:cubicBezTo>
                  <a:cubicBezTo>
                    <a:pt x="12" y="17"/>
                    <a:pt x="12" y="16"/>
                    <a:pt x="13" y="16"/>
                  </a:cubicBezTo>
                  <a:cubicBezTo>
                    <a:pt x="13" y="15"/>
                    <a:pt x="13" y="15"/>
                    <a:pt x="13" y="14"/>
                  </a:cubicBezTo>
                  <a:cubicBezTo>
                    <a:pt x="13" y="14"/>
                    <a:pt x="13" y="13"/>
                    <a:pt x="13" y="13"/>
                  </a:cubicBezTo>
                  <a:cubicBezTo>
                    <a:pt x="13" y="12"/>
                    <a:pt x="13" y="12"/>
                    <a:pt x="13" y="12"/>
                  </a:cubicBezTo>
                  <a:cubicBezTo>
                    <a:pt x="13" y="11"/>
                    <a:pt x="13" y="11"/>
                    <a:pt x="13"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5" name="Freeform 310"/>
            <p:cNvSpPr>
              <a:spLocks/>
            </p:cNvSpPr>
            <p:nvPr/>
          </p:nvSpPr>
          <p:spPr bwMode="auto">
            <a:xfrm>
              <a:off x="7486651" y="2038351"/>
              <a:ext cx="22225" cy="11113"/>
            </a:xfrm>
            <a:custGeom>
              <a:avLst/>
              <a:gdLst>
                <a:gd name="T0" fmla="*/ 2 w 2"/>
                <a:gd name="T1" fmla="*/ 1 h 1"/>
                <a:gd name="T2" fmla="*/ 2 w 2"/>
                <a:gd name="T3" fmla="*/ 0 h 1"/>
                <a:gd name="T4" fmla="*/ 1 w 2"/>
                <a:gd name="T5" fmla="*/ 0 h 1"/>
                <a:gd name="T6" fmla="*/ 1 w 2"/>
                <a:gd name="T7" fmla="*/ 1 h 1"/>
                <a:gd name="T8" fmla="*/ 0 w 2"/>
                <a:gd name="T9" fmla="*/ 1 h 1"/>
                <a:gd name="T10" fmla="*/ 1 w 2"/>
                <a:gd name="T11" fmla="*/ 1 h 1"/>
                <a:gd name="T12" fmla="*/ 2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0"/>
                  </a:cubicBezTo>
                  <a:cubicBezTo>
                    <a:pt x="2" y="0"/>
                    <a:pt x="1" y="0"/>
                    <a:pt x="1" y="0"/>
                  </a:cubicBezTo>
                  <a:cubicBezTo>
                    <a:pt x="1" y="0"/>
                    <a:pt x="1" y="0"/>
                    <a:pt x="1" y="1"/>
                  </a:cubicBezTo>
                  <a:cubicBezTo>
                    <a:pt x="0" y="1"/>
                    <a:pt x="0" y="1"/>
                    <a:pt x="0" y="1"/>
                  </a:cubicBezTo>
                  <a:cubicBezTo>
                    <a:pt x="1" y="1"/>
                    <a:pt x="1" y="1"/>
                    <a:pt x="1" y="1"/>
                  </a:cubicBezTo>
                  <a:cubicBezTo>
                    <a:pt x="1" y="1"/>
                    <a:pt x="1"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6" name="Freeform 311"/>
            <p:cNvSpPr>
              <a:spLocks/>
            </p:cNvSpPr>
            <p:nvPr/>
          </p:nvSpPr>
          <p:spPr bwMode="auto">
            <a:xfrm>
              <a:off x="7432676" y="1876426"/>
              <a:ext cx="119063" cy="161925"/>
            </a:xfrm>
            <a:custGeom>
              <a:avLst/>
              <a:gdLst>
                <a:gd name="T0" fmla="*/ 1 w 11"/>
                <a:gd name="T1" fmla="*/ 4 h 15"/>
                <a:gd name="T2" fmla="*/ 2 w 11"/>
                <a:gd name="T3" fmla="*/ 5 h 15"/>
                <a:gd name="T4" fmla="*/ 1 w 11"/>
                <a:gd name="T5" fmla="*/ 6 h 15"/>
                <a:gd name="T6" fmla="*/ 1 w 11"/>
                <a:gd name="T7" fmla="*/ 7 h 15"/>
                <a:gd name="T8" fmla="*/ 2 w 11"/>
                <a:gd name="T9" fmla="*/ 8 h 15"/>
                <a:gd name="T10" fmla="*/ 3 w 11"/>
                <a:gd name="T11" fmla="*/ 9 h 15"/>
                <a:gd name="T12" fmla="*/ 3 w 11"/>
                <a:gd name="T13" fmla="*/ 11 h 15"/>
                <a:gd name="T14" fmla="*/ 3 w 11"/>
                <a:gd name="T15" fmla="*/ 12 h 15"/>
                <a:gd name="T16" fmla="*/ 3 w 11"/>
                <a:gd name="T17" fmla="*/ 13 h 15"/>
                <a:gd name="T18" fmla="*/ 4 w 11"/>
                <a:gd name="T19" fmla="*/ 14 h 15"/>
                <a:gd name="T20" fmla="*/ 5 w 11"/>
                <a:gd name="T21" fmla="*/ 15 h 15"/>
                <a:gd name="T22" fmla="*/ 6 w 11"/>
                <a:gd name="T23" fmla="*/ 14 h 15"/>
                <a:gd name="T24" fmla="*/ 5 w 11"/>
                <a:gd name="T25" fmla="*/ 13 h 15"/>
                <a:gd name="T26" fmla="*/ 6 w 11"/>
                <a:gd name="T27" fmla="*/ 12 h 15"/>
                <a:gd name="T28" fmla="*/ 7 w 11"/>
                <a:gd name="T29" fmla="*/ 12 h 15"/>
                <a:gd name="T30" fmla="*/ 9 w 11"/>
                <a:gd name="T31" fmla="*/ 11 h 15"/>
                <a:gd name="T32" fmla="*/ 10 w 11"/>
                <a:gd name="T33" fmla="*/ 11 h 15"/>
                <a:gd name="T34" fmla="*/ 11 w 11"/>
                <a:gd name="T35" fmla="*/ 11 h 15"/>
                <a:gd name="T36" fmla="*/ 11 w 11"/>
                <a:gd name="T37" fmla="*/ 10 h 15"/>
                <a:gd name="T38" fmla="*/ 11 w 11"/>
                <a:gd name="T39" fmla="*/ 8 h 15"/>
                <a:gd name="T40" fmla="*/ 10 w 11"/>
                <a:gd name="T41" fmla="*/ 7 h 15"/>
                <a:gd name="T42" fmla="*/ 9 w 11"/>
                <a:gd name="T43" fmla="*/ 6 h 15"/>
                <a:gd name="T44" fmla="*/ 8 w 11"/>
                <a:gd name="T45" fmla="*/ 4 h 15"/>
                <a:gd name="T46" fmla="*/ 7 w 11"/>
                <a:gd name="T47" fmla="*/ 3 h 15"/>
                <a:gd name="T48" fmla="*/ 6 w 11"/>
                <a:gd name="T49" fmla="*/ 2 h 15"/>
                <a:gd name="T50" fmla="*/ 5 w 11"/>
                <a:gd name="T51" fmla="*/ 2 h 15"/>
                <a:gd name="T52" fmla="*/ 4 w 11"/>
                <a:gd name="T53" fmla="*/ 1 h 15"/>
                <a:gd name="T54" fmla="*/ 3 w 11"/>
                <a:gd name="T55" fmla="*/ 0 h 15"/>
                <a:gd name="T56" fmla="*/ 3 w 11"/>
                <a:gd name="T57" fmla="*/ 0 h 15"/>
                <a:gd name="T58" fmla="*/ 2 w 11"/>
                <a:gd name="T59" fmla="*/ 1 h 15"/>
                <a:gd name="T60" fmla="*/ 1 w 11"/>
                <a:gd name="T61" fmla="*/ 2 h 15"/>
                <a:gd name="T62" fmla="*/ 1 w 11"/>
                <a:gd name="T63" fmla="*/ 3 h 15"/>
                <a:gd name="T64" fmla="*/ 0 w 11"/>
                <a:gd name="T65" fmla="*/ 3 h 15"/>
                <a:gd name="T66" fmla="*/ 1 w 11"/>
                <a:gd name="T67" fmla="*/ 4 h 15"/>
                <a:gd name="T68" fmla="*/ 1 w 11"/>
                <a:gd name="T6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15">
                  <a:moveTo>
                    <a:pt x="1" y="4"/>
                  </a:moveTo>
                  <a:cubicBezTo>
                    <a:pt x="2" y="4"/>
                    <a:pt x="2" y="5"/>
                    <a:pt x="2" y="5"/>
                  </a:cubicBezTo>
                  <a:cubicBezTo>
                    <a:pt x="1" y="6"/>
                    <a:pt x="1" y="6"/>
                    <a:pt x="1" y="6"/>
                  </a:cubicBezTo>
                  <a:cubicBezTo>
                    <a:pt x="1" y="7"/>
                    <a:pt x="1" y="7"/>
                    <a:pt x="1" y="7"/>
                  </a:cubicBezTo>
                  <a:cubicBezTo>
                    <a:pt x="1" y="8"/>
                    <a:pt x="2" y="8"/>
                    <a:pt x="2" y="8"/>
                  </a:cubicBezTo>
                  <a:cubicBezTo>
                    <a:pt x="3" y="8"/>
                    <a:pt x="3" y="8"/>
                    <a:pt x="3" y="9"/>
                  </a:cubicBezTo>
                  <a:cubicBezTo>
                    <a:pt x="3" y="10"/>
                    <a:pt x="3" y="10"/>
                    <a:pt x="3" y="11"/>
                  </a:cubicBezTo>
                  <a:cubicBezTo>
                    <a:pt x="3" y="11"/>
                    <a:pt x="3" y="12"/>
                    <a:pt x="3" y="12"/>
                  </a:cubicBezTo>
                  <a:cubicBezTo>
                    <a:pt x="3" y="13"/>
                    <a:pt x="3" y="13"/>
                    <a:pt x="3" y="13"/>
                  </a:cubicBezTo>
                  <a:cubicBezTo>
                    <a:pt x="3" y="14"/>
                    <a:pt x="4" y="14"/>
                    <a:pt x="4" y="14"/>
                  </a:cubicBezTo>
                  <a:cubicBezTo>
                    <a:pt x="4" y="15"/>
                    <a:pt x="4" y="15"/>
                    <a:pt x="5" y="15"/>
                  </a:cubicBezTo>
                  <a:cubicBezTo>
                    <a:pt x="5" y="15"/>
                    <a:pt x="5" y="15"/>
                    <a:pt x="6" y="14"/>
                  </a:cubicBezTo>
                  <a:cubicBezTo>
                    <a:pt x="6" y="14"/>
                    <a:pt x="5" y="14"/>
                    <a:pt x="5" y="13"/>
                  </a:cubicBezTo>
                  <a:cubicBezTo>
                    <a:pt x="5" y="13"/>
                    <a:pt x="5" y="13"/>
                    <a:pt x="6" y="12"/>
                  </a:cubicBezTo>
                  <a:cubicBezTo>
                    <a:pt x="6" y="12"/>
                    <a:pt x="6" y="12"/>
                    <a:pt x="7" y="12"/>
                  </a:cubicBezTo>
                  <a:cubicBezTo>
                    <a:pt x="8" y="11"/>
                    <a:pt x="8" y="11"/>
                    <a:pt x="9" y="11"/>
                  </a:cubicBezTo>
                  <a:cubicBezTo>
                    <a:pt x="9" y="11"/>
                    <a:pt x="9" y="11"/>
                    <a:pt x="10" y="11"/>
                  </a:cubicBezTo>
                  <a:cubicBezTo>
                    <a:pt x="10" y="11"/>
                    <a:pt x="10" y="11"/>
                    <a:pt x="11" y="11"/>
                  </a:cubicBezTo>
                  <a:cubicBezTo>
                    <a:pt x="11" y="10"/>
                    <a:pt x="11" y="10"/>
                    <a:pt x="11" y="10"/>
                  </a:cubicBezTo>
                  <a:cubicBezTo>
                    <a:pt x="11" y="9"/>
                    <a:pt x="11" y="9"/>
                    <a:pt x="11" y="8"/>
                  </a:cubicBezTo>
                  <a:cubicBezTo>
                    <a:pt x="10" y="7"/>
                    <a:pt x="10" y="7"/>
                    <a:pt x="10" y="7"/>
                  </a:cubicBezTo>
                  <a:cubicBezTo>
                    <a:pt x="9" y="6"/>
                    <a:pt x="9" y="6"/>
                    <a:pt x="9" y="6"/>
                  </a:cubicBezTo>
                  <a:cubicBezTo>
                    <a:pt x="9" y="5"/>
                    <a:pt x="8" y="5"/>
                    <a:pt x="8" y="4"/>
                  </a:cubicBezTo>
                  <a:cubicBezTo>
                    <a:pt x="7" y="4"/>
                    <a:pt x="7" y="4"/>
                    <a:pt x="7" y="3"/>
                  </a:cubicBezTo>
                  <a:cubicBezTo>
                    <a:pt x="6" y="3"/>
                    <a:pt x="6" y="3"/>
                    <a:pt x="6" y="2"/>
                  </a:cubicBezTo>
                  <a:cubicBezTo>
                    <a:pt x="6" y="2"/>
                    <a:pt x="5" y="2"/>
                    <a:pt x="5" y="2"/>
                  </a:cubicBezTo>
                  <a:cubicBezTo>
                    <a:pt x="5" y="1"/>
                    <a:pt x="5" y="1"/>
                    <a:pt x="4" y="1"/>
                  </a:cubicBezTo>
                  <a:cubicBezTo>
                    <a:pt x="4" y="0"/>
                    <a:pt x="4" y="0"/>
                    <a:pt x="3" y="0"/>
                  </a:cubicBezTo>
                  <a:cubicBezTo>
                    <a:pt x="3" y="0"/>
                    <a:pt x="3" y="0"/>
                    <a:pt x="3" y="0"/>
                  </a:cubicBezTo>
                  <a:cubicBezTo>
                    <a:pt x="3" y="1"/>
                    <a:pt x="3" y="1"/>
                    <a:pt x="2" y="1"/>
                  </a:cubicBezTo>
                  <a:cubicBezTo>
                    <a:pt x="2" y="1"/>
                    <a:pt x="2" y="2"/>
                    <a:pt x="1" y="2"/>
                  </a:cubicBezTo>
                  <a:cubicBezTo>
                    <a:pt x="1" y="2"/>
                    <a:pt x="1" y="2"/>
                    <a:pt x="1" y="3"/>
                  </a:cubicBezTo>
                  <a:cubicBezTo>
                    <a:pt x="0" y="3"/>
                    <a:pt x="0" y="3"/>
                    <a:pt x="0" y="3"/>
                  </a:cubicBezTo>
                  <a:cubicBezTo>
                    <a:pt x="0" y="3"/>
                    <a:pt x="0" y="4"/>
                    <a:pt x="1" y="4"/>
                  </a:cubicBezTo>
                  <a:cubicBezTo>
                    <a:pt x="1" y="4"/>
                    <a:pt x="1" y="4"/>
                    <a:pt x="1"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7" name="Freeform 312"/>
            <p:cNvSpPr>
              <a:spLocks/>
            </p:cNvSpPr>
            <p:nvPr/>
          </p:nvSpPr>
          <p:spPr bwMode="auto">
            <a:xfrm>
              <a:off x="7432676" y="19081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8" name="Freeform 313"/>
            <p:cNvSpPr>
              <a:spLocks/>
            </p:cNvSpPr>
            <p:nvPr/>
          </p:nvSpPr>
          <p:spPr bwMode="auto">
            <a:xfrm>
              <a:off x="6375401" y="2784476"/>
              <a:ext cx="63500" cy="119063"/>
            </a:xfrm>
            <a:custGeom>
              <a:avLst/>
              <a:gdLst>
                <a:gd name="T0" fmla="*/ 5 w 6"/>
                <a:gd name="T1" fmla="*/ 6 h 11"/>
                <a:gd name="T2" fmla="*/ 5 w 6"/>
                <a:gd name="T3" fmla="*/ 6 h 11"/>
                <a:gd name="T4" fmla="*/ 4 w 6"/>
                <a:gd name="T5" fmla="*/ 4 h 11"/>
                <a:gd name="T6" fmla="*/ 3 w 6"/>
                <a:gd name="T7" fmla="*/ 4 h 11"/>
                <a:gd name="T8" fmla="*/ 3 w 6"/>
                <a:gd name="T9" fmla="*/ 2 h 11"/>
                <a:gd name="T10" fmla="*/ 2 w 6"/>
                <a:gd name="T11" fmla="*/ 2 h 11"/>
                <a:gd name="T12" fmla="*/ 2 w 6"/>
                <a:gd name="T13" fmla="*/ 1 h 11"/>
                <a:gd name="T14" fmla="*/ 2 w 6"/>
                <a:gd name="T15" fmla="*/ 0 h 11"/>
                <a:gd name="T16" fmla="*/ 0 w 6"/>
                <a:gd name="T17" fmla="*/ 0 h 11"/>
                <a:gd name="T18" fmla="*/ 1 w 6"/>
                <a:gd name="T19" fmla="*/ 1 h 11"/>
                <a:gd name="T20" fmla="*/ 1 w 6"/>
                <a:gd name="T21" fmla="*/ 2 h 11"/>
                <a:gd name="T22" fmla="*/ 1 w 6"/>
                <a:gd name="T23" fmla="*/ 2 h 11"/>
                <a:gd name="T24" fmla="*/ 1 w 6"/>
                <a:gd name="T25" fmla="*/ 4 h 11"/>
                <a:gd name="T26" fmla="*/ 0 w 6"/>
                <a:gd name="T27" fmla="*/ 5 h 11"/>
                <a:gd name="T28" fmla="*/ 1 w 6"/>
                <a:gd name="T29" fmla="*/ 6 h 11"/>
                <a:gd name="T30" fmla="*/ 0 w 6"/>
                <a:gd name="T31" fmla="*/ 7 h 11"/>
                <a:gd name="T32" fmla="*/ 1 w 6"/>
                <a:gd name="T33" fmla="*/ 8 h 11"/>
                <a:gd name="T34" fmla="*/ 1 w 6"/>
                <a:gd name="T35" fmla="*/ 9 h 11"/>
                <a:gd name="T36" fmla="*/ 1 w 6"/>
                <a:gd name="T37" fmla="*/ 9 h 11"/>
                <a:gd name="T38" fmla="*/ 1 w 6"/>
                <a:gd name="T39" fmla="*/ 10 h 11"/>
                <a:gd name="T40" fmla="*/ 1 w 6"/>
                <a:gd name="T41" fmla="*/ 11 h 11"/>
                <a:gd name="T42" fmla="*/ 2 w 6"/>
                <a:gd name="T43" fmla="*/ 11 h 11"/>
                <a:gd name="T44" fmla="*/ 3 w 6"/>
                <a:gd name="T45" fmla="*/ 11 h 11"/>
                <a:gd name="T46" fmla="*/ 4 w 6"/>
                <a:gd name="T47" fmla="*/ 10 h 11"/>
                <a:gd name="T48" fmla="*/ 5 w 6"/>
                <a:gd name="T49" fmla="*/ 9 h 11"/>
                <a:gd name="T50" fmla="*/ 5 w 6"/>
                <a:gd name="T51" fmla="*/ 9 h 11"/>
                <a:gd name="T52" fmla="*/ 5 w 6"/>
                <a:gd name="T53" fmla="*/ 8 h 11"/>
                <a:gd name="T54" fmla="*/ 5 w 6"/>
                <a:gd name="T5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1">
                  <a:moveTo>
                    <a:pt x="5" y="6"/>
                  </a:moveTo>
                  <a:cubicBezTo>
                    <a:pt x="5" y="6"/>
                    <a:pt x="5" y="6"/>
                    <a:pt x="5" y="6"/>
                  </a:cubicBezTo>
                  <a:cubicBezTo>
                    <a:pt x="4" y="5"/>
                    <a:pt x="4" y="5"/>
                    <a:pt x="4" y="4"/>
                  </a:cubicBezTo>
                  <a:cubicBezTo>
                    <a:pt x="4" y="4"/>
                    <a:pt x="4" y="4"/>
                    <a:pt x="3" y="4"/>
                  </a:cubicBezTo>
                  <a:cubicBezTo>
                    <a:pt x="3" y="3"/>
                    <a:pt x="4" y="3"/>
                    <a:pt x="3" y="2"/>
                  </a:cubicBezTo>
                  <a:cubicBezTo>
                    <a:pt x="3" y="2"/>
                    <a:pt x="3" y="2"/>
                    <a:pt x="2" y="2"/>
                  </a:cubicBezTo>
                  <a:cubicBezTo>
                    <a:pt x="2" y="1"/>
                    <a:pt x="2" y="1"/>
                    <a:pt x="2" y="1"/>
                  </a:cubicBezTo>
                  <a:cubicBezTo>
                    <a:pt x="2" y="0"/>
                    <a:pt x="2" y="0"/>
                    <a:pt x="2" y="0"/>
                  </a:cubicBezTo>
                  <a:cubicBezTo>
                    <a:pt x="1" y="0"/>
                    <a:pt x="1" y="0"/>
                    <a:pt x="0" y="0"/>
                  </a:cubicBezTo>
                  <a:cubicBezTo>
                    <a:pt x="0" y="0"/>
                    <a:pt x="0" y="1"/>
                    <a:pt x="1" y="1"/>
                  </a:cubicBezTo>
                  <a:cubicBezTo>
                    <a:pt x="1" y="1"/>
                    <a:pt x="1" y="1"/>
                    <a:pt x="1" y="2"/>
                  </a:cubicBezTo>
                  <a:cubicBezTo>
                    <a:pt x="1" y="2"/>
                    <a:pt x="1" y="2"/>
                    <a:pt x="1" y="2"/>
                  </a:cubicBezTo>
                  <a:cubicBezTo>
                    <a:pt x="1" y="3"/>
                    <a:pt x="1" y="3"/>
                    <a:pt x="1" y="4"/>
                  </a:cubicBezTo>
                  <a:cubicBezTo>
                    <a:pt x="1" y="4"/>
                    <a:pt x="0" y="5"/>
                    <a:pt x="0" y="5"/>
                  </a:cubicBezTo>
                  <a:cubicBezTo>
                    <a:pt x="0" y="5"/>
                    <a:pt x="1" y="5"/>
                    <a:pt x="1" y="6"/>
                  </a:cubicBezTo>
                  <a:cubicBezTo>
                    <a:pt x="1" y="6"/>
                    <a:pt x="0" y="6"/>
                    <a:pt x="0" y="7"/>
                  </a:cubicBezTo>
                  <a:cubicBezTo>
                    <a:pt x="0" y="7"/>
                    <a:pt x="1" y="8"/>
                    <a:pt x="1" y="8"/>
                  </a:cubicBezTo>
                  <a:cubicBezTo>
                    <a:pt x="1" y="8"/>
                    <a:pt x="1" y="9"/>
                    <a:pt x="1" y="9"/>
                  </a:cubicBezTo>
                  <a:cubicBezTo>
                    <a:pt x="1" y="9"/>
                    <a:pt x="1" y="9"/>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4" y="10"/>
                  </a:cubicBezTo>
                  <a:cubicBezTo>
                    <a:pt x="4" y="10"/>
                    <a:pt x="4" y="10"/>
                    <a:pt x="5" y="9"/>
                  </a:cubicBezTo>
                  <a:cubicBezTo>
                    <a:pt x="5" y="9"/>
                    <a:pt x="5" y="9"/>
                    <a:pt x="5" y="9"/>
                  </a:cubicBezTo>
                  <a:cubicBezTo>
                    <a:pt x="6" y="8"/>
                    <a:pt x="6" y="8"/>
                    <a:pt x="5" y="8"/>
                  </a:cubicBezTo>
                  <a:cubicBezTo>
                    <a:pt x="5" y="7"/>
                    <a:pt x="5" y="7"/>
                    <a:pt x="5"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19" name="Freeform 314"/>
            <p:cNvSpPr>
              <a:spLocks/>
            </p:cNvSpPr>
            <p:nvPr/>
          </p:nvSpPr>
          <p:spPr bwMode="auto">
            <a:xfrm>
              <a:off x="6935789" y="2362201"/>
              <a:ext cx="249238" cy="465138"/>
            </a:xfrm>
            <a:custGeom>
              <a:avLst/>
              <a:gdLst>
                <a:gd name="T0" fmla="*/ 17 w 23"/>
                <a:gd name="T1" fmla="*/ 19 h 43"/>
                <a:gd name="T2" fmla="*/ 15 w 23"/>
                <a:gd name="T3" fmla="*/ 18 h 43"/>
                <a:gd name="T4" fmla="*/ 14 w 23"/>
                <a:gd name="T5" fmla="*/ 17 h 43"/>
                <a:gd name="T6" fmla="*/ 13 w 23"/>
                <a:gd name="T7" fmla="*/ 15 h 43"/>
                <a:gd name="T8" fmla="*/ 12 w 23"/>
                <a:gd name="T9" fmla="*/ 14 h 43"/>
                <a:gd name="T10" fmla="*/ 11 w 23"/>
                <a:gd name="T11" fmla="*/ 13 h 43"/>
                <a:gd name="T12" fmla="*/ 11 w 23"/>
                <a:gd name="T13" fmla="*/ 11 h 43"/>
                <a:gd name="T14" fmla="*/ 12 w 23"/>
                <a:gd name="T15" fmla="*/ 9 h 43"/>
                <a:gd name="T16" fmla="*/ 13 w 23"/>
                <a:gd name="T17" fmla="*/ 7 h 43"/>
                <a:gd name="T18" fmla="*/ 15 w 23"/>
                <a:gd name="T19" fmla="*/ 6 h 43"/>
                <a:gd name="T20" fmla="*/ 16 w 23"/>
                <a:gd name="T21" fmla="*/ 5 h 43"/>
                <a:gd name="T22" fmla="*/ 14 w 23"/>
                <a:gd name="T23" fmla="*/ 5 h 43"/>
                <a:gd name="T24" fmla="*/ 12 w 23"/>
                <a:gd name="T25" fmla="*/ 3 h 43"/>
                <a:gd name="T26" fmla="*/ 12 w 23"/>
                <a:gd name="T27" fmla="*/ 2 h 43"/>
                <a:gd name="T28" fmla="*/ 10 w 23"/>
                <a:gd name="T29" fmla="*/ 1 h 43"/>
                <a:gd name="T30" fmla="*/ 8 w 23"/>
                <a:gd name="T31" fmla="*/ 0 h 43"/>
                <a:gd name="T32" fmla="*/ 6 w 23"/>
                <a:gd name="T33" fmla="*/ 1 h 43"/>
                <a:gd name="T34" fmla="*/ 4 w 23"/>
                <a:gd name="T35" fmla="*/ 2 h 43"/>
                <a:gd name="T36" fmla="*/ 2 w 23"/>
                <a:gd name="T37" fmla="*/ 2 h 43"/>
                <a:gd name="T38" fmla="*/ 1 w 23"/>
                <a:gd name="T39" fmla="*/ 3 h 43"/>
                <a:gd name="T40" fmla="*/ 1 w 23"/>
                <a:gd name="T41" fmla="*/ 3 h 43"/>
                <a:gd name="T42" fmla="*/ 3 w 23"/>
                <a:gd name="T43" fmla="*/ 5 h 43"/>
                <a:gd name="T44" fmla="*/ 4 w 23"/>
                <a:gd name="T45" fmla="*/ 7 h 43"/>
                <a:gd name="T46" fmla="*/ 6 w 23"/>
                <a:gd name="T47" fmla="*/ 7 h 43"/>
                <a:gd name="T48" fmla="*/ 7 w 23"/>
                <a:gd name="T49" fmla="*/ 8 h 43"/>
                <a:gd name="T50" fmla="*/ 9 w 23"/>
                <a:gd name="T51" fmla="*/ 9 h 43"/>
                <a:gd name="T52" fmla="*/ 9 w 23"/>
                <a:gd name="T53" fmla="*/ 13 h 43"/>
                <a:gd name="T54" fmla="*/ 11 w 23"/>
                <a:gd name="T55" fmla="*/ 15 h 43"/>
                <a:gd name="T56" fmla="*/ 12 w 23"/>
                <a:gd name="T57" fmla="*/ 17 h 43"/>
                <a:gd name="T58" fmla="*/ 13 w 23"/>
                <a:gd name="T59" fmla="*/ 18 h 43"/>
                <a:gd name="T60" fmla="*/ 15 w 23"/>
                <a:gd name="T61" fmla="*/ 20 h 43"/>
                <a:gd name="T62" fmla="*/ 16 w 23"/>
                <a:gd name="T63" fmla="*/ 21 h 43"/>
                <a:gd name="T64" fmla="*/ 16 w 23"/>
                <a:gd name="T65" fmla="*/ 22 h 43"/>
                <a:gd name="T66" fmla="*/ 17 w 23"/>
                <a:gd name="T67" fmla="*/ 24 h 43"/>
                <a:gd name="T68" fmla="*/ 16 w 23"/>
                <a:gd name="T69" fmla="*/ 26 h 43"/>
                <a:gd name="T70" fmla="*/ 17 w 23"/>
                <a:gd name="T71" fmla="*/ 27 h 43"/>
                <a:gd name="T72" fmla="*/ 18 w 23"/>
                <a:gd name="T73" fmla="*/ 28 h 43"/>
                <a:gd name="T74" fmla="*/ 18 w 23"/>
                <a:gd name="T75" fmla="*/ 30 h 43"/>
                <a:gd name="T76" fmla="*/ 17 w 23"/>
                <a:gd name="T77" fmla="*/ 32 h 43"/>
                <a:gd name="T78" fmla="*/ 16 w 23"/>
                <a:gd name="T79" fmla="*/ 32 h 43"/>
                <a:gd name="T80" fmla="*/ 15 w 23"/>
                <a:gd name="T81" fmla="*/ 33 h 43"/>
                <a:gd name="T82" fmla="*/ 14 w 23"/>
                <a:gd name="T83" fmla="*/ 34 h 43"/>
                <a:gd name="T84" fmla="*/ 13 w 23"/>
                <a:gd name="T85" fmla="*/ 35 h 43"/>
                <a:gd name="T86" fmla="*/ 12 w 23"/>
                <a:gd name="T87" fmla="*/ 36 h 43"/>
                <a:gd name="T88" fmla="*/ 10 w 23"/>
                <a:gd name="T89" fmla="*/ 37 h 43"/>
                <a:gd name="T90" fmla="*/ 11 w 23"/>
                <a:gd name="T91" fmla="*/ 38 h 43"/>
                <a:gd name="T92" fmla="*/ 12 w 23"/>
                <a:gd name="T93" fmla="*/ 39 h 43"/>
                <a:gd name="T94" fmla="*/ 11 w 23"/>
                <a:gd name="T95" fmla="*/ 40 h 43"/>
                <a:gd name="T96" fmla="*/ 12 w 23"/>
                <a:gd name="T97" fmla="*/ 42 h 43"/>
                <a:gd name="T98" fmla="*/ 14 w 23"/>
                <a:gd name="T99" fmla="*/ 41 h 43"/>
                <a:gd name="T100" fmla="*/ 15 w 23"/>
                <a:gd name="T101" fmla="*/ 41 h 43"/>
                <a:gd name="T102" fmla="*/ 15 w 23"/>
                <a:gd name="T103" fmla="*/ 40 h 43"/>
                <a:gd name="T104" fmla="*/ 17 w 23"/>
                <a:gd name="T105" fmla="*/ 38 h 43"/>
                <a:gd name="T106" fmla="*/ 18 w 23"/>
                <a:gd name="T107" fmla="*/ 37 h 43"/>
                <a:gd name="T108" fmla="*/ 21 w 23"/>
                <a:gd name="T109" fmla="*/ 35 h 43"/>
                <a:gd name="T110" fmla="*/ 23 w 23"/>
                <a:gd name="T111" fmla="*/ 33 h 43"/>
                <a:gd name="T112" fmla="*/ 23 w 23"/>
                <a:gd name="T113" fmla="*/ 31 h 43"/>
                <a:gd name="T114" fmla="*/ 22 w 23"/>
                <a:gd name="T115" fmla="*/ 29 h 43"/>
                <a:gd name="T116" fmla="*/ 21 w 23"/>
                <a:gd name="T117" fmla="*/ 26 h 43"/>
                <a:gd name="T118" fmla="*/ 20 w 23"/>
                <a:gd name="T119" fmla="*/ 23 h 43"/>
                <a:gd name="T120" fmla="*/ 19 w 23"/>
                <a:gd name="T121" fmla="*/ 21 h 43"/>
                <a:gd name="T122" fmla="*/ 18 w 23"/>
                <a:gd name="T123" fmla="*/ 20 h 43"/>
                <a:gd name="T124" fmla="*/ 17 w 23"/>
                <a:gd name="T1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 h="43">
                  <a:moveTo>
                    <a:pt x="17" y="19"/>
                  </a:moveTo>
                  <a:cubicBezTo>
                    <a:pt x="17" y="19"/>
                    <a:pt x="17" y="19"/>
                    <a:pt x="17" y="19"/>
                  </a:cubicBezTo>
                  <a:cubicBezTo>
                    <a:pt x="16" y="19"/>
                    <a:pt x="16" y="19"/>
                    <a:pt x="16" y="19"/>
                  </a:cubicBezTo>
                  <a:cubicBezTo>
                    <a:pt x="15" y="18"/>
                    <a:pt x="15" y="18"/>
                    <a:pt x="15" y="18"/>
                  </a:cubicBezTo>
                  <a:cubicBezTo>
                    <a:pt x="15" y="18"/>
                    <a:pt x="15" y="18"/>
                    <a:pt x="14" y="18"/>
                  </a:cubicBezTo>
                  <a:cubicBezTo>
                    <a:pt x="14" y="17"/>
                    <a:pt x="14" y="17"/>
                    <a:pt x="14" y="17"/>
                  </a:cubicBezTo>
                  <a:cubicBezTo>
                    <a:pt x="14" y="17"/>
                    <a:pt x="13" y="16"/>
                    <a:pt x="13" y="16"/>
                  </a:cubicBezTo>
                  <a:cubicBezTo>
                    <a:pt x="13" y="16"/>
                    <a:pt x="13" y="15"/>
                    <a:pt x="13" y="15"/>
                  </a:cubicBezTo>
                  <a:cubicBezTo>
                    <a:pt x="13" y="15"/>
                    <a:pt x="13" y="15"/>
                    <a:pt x="12" y="15"/>
                  </a:cubicBezTo>
                  <a:cubicBezTo>
                    <a:pt x="12" y="15"/>
                    <a:pt x="12" y="15"/>
                    <a:pt x="12" y="14"/>
                  </a:cubicBezTo>
                  <a:cubicBezTo>
                    <a:pt x="12" y="14"/>
                    <a:pt x="12" y="14"/>
                    <a:pt x="11" y="14"/>
                  </a:cubicBezTo>
                  <a:cubicBezTo>
                    <a:pt x="11" y="14"/>
                    <a:pt x="11" y="13"/>
                    <a:pt x="11" y="13"/>
                  </a:cubicBezTo>
                  <a:cubicBezTo>
                    <a:pt x="11" y="13"/>
                    <a:pt x="11" y="12"/>
                    <a:pt x="11" y="12"/>
                  </a:cubicBezTo>
                  <a:cubicBezTo>
                    <a:pt x="11" y="11"/>
                    <a:pt x="11" y="11"/>
                    <a:pt x="11" y="11"/>
                  </a:cubicBezTo>
                  <a:cubicBezTo>
                    <a:pt x="11" y="10"/>
                    <a:pt x="11" y="10"/>
                    <a:pt x="11" y="10"/>
                  </a:cubicBezTo>
                  <a:cubicBezTo>
                    <a:pt x="12" y="10"/>
                    <a:pt x="12" y="10"/>
                    <a:pt x="12" y="9"/>
                  </a:cubicBezTo>
                  <a:cubicBezTo>
                    <a:pt x="12" y="9"/>
                    <a:pt x="12" y="8"/>
                    <a:pt x="13" y="8"/>
                  </a:cubicBezTo>
                  <a:cubicBezTo>
                    <a:pt x="13" y="8"/>
                    <a:pt x="12" y="7"/>
                    <a:pt x="13" y="7"/>
                  </a:cubicBezTo>
                  <a:cubicBezTo>
                    <a:pt x="13" y="7"/>
                    <a:pt x="13" y="7"/>
                    <a:pt x="14" y="7"/>
                  </a:cubicBezTo>
                  <a:cubicBezTo>
                    <a:pt x="14" y="7"/>
                    <a:pt x="14" y="6"/>
                    <a:pt x="15" y="6"/>
                  </a:cubicBezTo>
                  <a:cubicBezTo>
                    <a:pt x="15" y="6"/>
                    <a:pt x="15" y="6"/>
                    <a:pt x="16" y="6"/>
                  </a:cubicBezTo>
                  <a:cubicBezTo>
                    <a:pt x="16" y="5"/>
                    <a:pt x="16" y="5"/>
                    <a:pt x="16" y="5"/>
                  </a:cubicBezTo>
                  <a:cubicBezTo>
                    <a:pt x="15" y="5"/>
                    <a:pt x="15" y="5"/>
                    <a:pt x="15" y="5"/>
                  </a:cubicBezTo>
                  <a:cubicBezTo>
                    <a:pt x="15" y="5"/>
                    <a:pt x="14" y="5"/>
                    <a:pt x="14" y="5"/>
                  </a:cubicBezTo>
                  <a:cubicBezTo>
                    <a:pt x="13" y="5"/>
                    <a:pt x="13" y="5"/>
                    <a:pt x="13" y="4"/>
                  </a:cubicBezTo>
                  <a:cubicBezTo>
                    <a:pt x="12" y="4"/>
                    <a:pt x="12" y="4"/>
                    <a:pt x="12" y="3"/>
                  </a:cubicBezTo>
                  <a:cubicBezTo>
                    <a:pt x="11" y="3"/>
                    <a:pt x="11" y="3"/>
                    <a:pt x="11" y="3"/>
                  </a:cubicBezTo>
                  <a:cubicBezTo>
                    <a:pt x="11" y="2"/>
                    <a:pt x="11" y="2"/>
                    <a:pt x="12" y="2"/>
                  </a:cubicBezTo>
                  <a:cubicBezTo>
                    <a:pt x="12" y="2"/>
                    <a:pt x="12" y="2"/>
                    <a:pt x="11" y="1"/>
                  </a:cubicBezTo>
                  <a:cubicBezTo>
                    <a:pt x="11" y="1"/>
                    <a:pt x="11" y="1"/>
                    <a:pt x="10" y="1"/>
                  </a:cubicBezTo>
                  <a:cubicBezTo>
                    <a:pt x="10" y="1"/>
                    <a:pt x="9" y="1"/>
                    <a:pt x="9" y="1"/>
                  </a:cubicBezTo>
                  <a:cubicBezTo>
                    <a:pt x="8" y="1"/>
                    <a:pt x="8" y="0"/>
                    <a:pt x="8" y="0"/>
                  </a:cubicBezTo>
                  <a:cubicBezTo>
                    <a:pt x="7" y="0"/>
                    <a:pt x="7" y="0"/>
                    <a:pt x="7" y="1"/>
                  </a:cubicBezTo>
                  <a:cubicBezTo>
                    <a:pt x="7" y="1"/>
                    <a:pt x="7" y="1"/>
                    <a:pt x="6" y="1"/>
                  </a:cubicBezTo>
                  <a:cubicBezTo>
                    <a:pt x="6" y="2"/>
                    <a:pt x="6" y="2"/>
                    <a:pt x="5" y="2"/>
                  </a:cubicBezTo>
                  <a:cubicBezTo>
                    <a:pt x="5" y="2"/>
                    <a:pt x="5" y="2"/>
                    <a:pt x="4" y="2"/>
                  </a:cubicBezTo>
                  <a:cubicBezTo>
                    <a:pt x="4" y="2"/>
                    <a:pt x="4" y="2"/>
                    <a:pt x="3" y="2"/>
                  </a:cubicBezTo>
                  <a:cubicBezTo>
                    <a:pt x="3" y="2"/>
                    <a:pt x="3" y="2"/>
                    <a:pt x="2" y="2"/>
                  </a:cubicBezTo>
                  <a:cubicBezTo>
                    <a:pt x="2" y="2"/>
                    <a:pt x="1" y="2"/>
                    <a:pt x="1" y="2"/>
                  </a:cubicBezTo>
                  <a:cubicBezTo>
                    <a:pt x="1" y="2"/>
                    <a:pt x="1" y="2"/>
                    <a:pt x="1" y="3"/>
                  </a:cubicBezTo>
                  <a:cubicBezTo>
                    <a:pt x="0" y="3"/>
                    <a:pt x="0" y="3"/>
                    <a:pt x="0" y="3"/>
                  </a:cubicBezTo>
                  <a:cubicBezTo>
                    <a:pt x="1" y="3"/>
                    <a:pt x="1" y="3"/>
                    <a:pt x="1" y="3"/>
                  </a:cubicBezTo>
                  <a:cubicBezTo>
                    <a:pt x="2" y="4"/>
                    <a:pt x="2" y="4"/>
                    <a:pt x="2" y="4"/>
                  </a:cubicBezTo>
                  <a:cubicBezTo>
                    <a:pt x="2" y="5"/>
                    <a:pt x="3" y="5"/>
                    <a:pt x="3" y="5"/>
                  </a:cubicBezTo>
                  <a:cubicBezTo>
                    <a:pt x="3" y="5"/>
                    <a:pt x="3" y="6"/>
                    <a:pt x="3" y="6"/>
                  </a:cubicBezTo>
                  <a:cubicBezTo>
                    <a:pt x="3" y="6"/>
                    <a:pt x="3" y="7"/>
                    <a:pt x="4" y="7"/>
                  </a:cubicBezTo>
                  <a:cubicBezTo>
                    <a:pt x="4" y="7"/>
                    <a:pt x="5" y="8"/>
                    <a:pt x="5" y="7"/>
                  </a:cubicBezTo>
                  <a:cubicBezTo>
                    <a:pt x="6" y="7"/>
                    <a:pt x="6" y="7"/>
                    <a:pt x="6" y="7"/>
                  </a:cubicBezTo>
                  <a:cubicBezTo>
                    <a:pt x="6" y="7"/>
                    <a:pt x="7" y="7"/>
                    <a:pt x="7" y="7"/>
                  </a:cubicBezTo>
                  <a:cubicBezTo>
                    <a:pt x="7" y="7"/>
                    <a:pt x="7" y="7"/>
                    <a:pt x="7" y="8"/>
                  </a:cubicBezTo>
                  <a:cubicBezTo>
                    <a:pt x="7" y="8"/>
                    <a:pt x="7" y="8"/>
                    <a:pt x="7" y="8"/>
                  </a:cubicBezTo>
                  <a:cubicBezTo>
                    <a:pt x="7" y="9"/>
                    <a:pt x="8" y="9"/>
                    <a:pt x="9" y="9"/>
                  </a:cubicBezTo>
                  <a:cubicBezTo>
                    <a:pt x="9" y="10"/>
                    <a:pt x="9" y="10"/>
                    <a:pt x="9" y="11"/>
                  </a:cubicBezTo>
                  <a:cubicBezTo>
                    <a:pt x="9" y="12"/>
                    <a:pt x="9" y="12"/>
                    <a:pt x="9" y="13"/>
                  </a:cubicBezTo>
                  <a:cubicBezTo>
                    <a:pt x="9" y="13"/>
                    <a:pt x="9" y="14"/>
                    <a:pt x="10" y="14"/>
                  </a:cubicBezTo>
                  <a:cubicBezTo>
                    <a:pt x="10" y="15"/>
                    <a:pt x="11" y="15"/>
                    <a:pt x="11" y="15"/>
                  </a:cubicBezTo>
                  <a:cubicBezTo>
                    <a:pt x="11" y="15"/>
                    <a:pt x="11" y="16"/>
                    <a:pt x="11" y="16"/>
                  </a:cubicBezTo>
                  <a:cubicBezTo>
                    <a:pt x="11" y="16"/>
                    <a:pt x="11" y="16"/>
                    <a:pt x="12" y="17"/>
                  </a:cubicBezTo>
                  <a:cubicBezTo>
                    <a:pt x="12" y="17"/>
                    <a:pt x="12" y="17"/>
                    <a:pt x="12" y="17"/>
                  </a:cubicBezTo>
                  <a:cubicBezTo>
                    <a:pt x="13" y="17"/>
                    <a:pt x="13" y="18"/>
                    <a:pt x="13" y="18"/>
                  </a:cubicBezTo>
                  <a:cubicBezTo>
                    <a:pt x="13" y="18"/>
                    <a:pt x="14" y="19"/>
                    <a:pt x="14" y="19"/>
                  </a:cubicBezTo>
                  <a:cubicBezTo>
                    <a:pt x="14" y="19"/>
                    <a:pt x="14" y="19"/>
                    <a:pt x="15" y="20"/>
                  </a:cubicBezTo>
                  <a:cubicBezTo>
                    <a:pt x="15" y="20"/>
                    <a:pt x="15" y="20"/>
                    <a:pt x="15" y="20"/>
                  </a:cubicBezTo>
                  <a:cubicBezTo>
                    <a:pt x="16" y="20"/>
                    <a:pt x="16" y="20"/>
                    <a:pt x="16" y="21"/>
                  </a:cubicBezTo>
                  <a:cubicBezTo>
                    <a:pt x="16" y="21"/>
                    <a:pt x="16" y="21"/>
                    <a:pt x="16" y="21"/>
                  </a:cubicBezTo>
                  <a:cubicBezTo>
                    <a:pt x="16" y="21"/>
                    <a:pt x="16" y="22"/>
                    <a:pt x="16" y="22"/>
                  </a:cubicBezTo>
                  <a:cubicBezTo>
                    <a:pt x="16" y="22"/>
                    <a:pt x="17" y="22"/>
                    <a:pt x="17" y="23"/>
                  </a:cubicBezTo>
                  <a:cubicBezTo>
                    <a:pt x="17" y="23"/>
                    <a:pt x="17" y="23"/>
                    <a:pt x="17" y="24"/>
                  </a:cubicBezTo>
                  <a:cubicBezTo>
                    <a:pt x="17" y="24"/>
                    <a:pt x="17" y="25"/>
                    <a:pt x="17" y="25"/>
                  </a:cubicBezTo>
                  <a:cubicBezTo>
                    <a:pt x="16" y="25"/>
                    <a:pt x="16" y="25"/>
                    <a:pt x="16" y="26"/>
                  </a:cubicBezTo>
                  <a:cubicBezTo>
                    <a:pt x="16" y="26"/>
                    <a:pt x="16" y="26"/>
                    <a:pt x="16" y="26"/>
                  </a:cubicBezTo>
                  <a:cubicBezTo>
                    <a:pt x="17" y="26"/>
                    <a:pt x="17" y="26"/>
                    <a:pt x="17" y="27"/>
                  </a:cubicBezTo>
                  <a:cubicBezTo>
                    <a:pt x="17" y="27"/>
                    <a:pt x="17" y="27"/>
                    <a:pt x="17" y="27"/>
                  </a:cubicBezTo>
                  <a:cubicBezTo>
                    <a:pt x="17" y="28"/>
                    <a:pt x="17" y="27"/>
                    <a:pt x="18" y="28"/>
                  </a:cubicBezTo>
                  <a:cubicBezTo>
                    <a:pt x="18" y="28"/>
                    <a:pt x="17" y="28"/>
                    <a:pt x="17" y="29"/>
                  </a:cubicBezTo>
                  <a:cubicBezTo>
                    <a:pt x="17" y="29"/>
                    <a:pt x="17" y="29"/>
                    <a:pt x="18" y="30"/>
                  </a:cubicBezTo>
                  <a:cubicBezTo>
                    <a:pt x="18" y="30"/>
                    <a:pt x="18" y="31"/>
                    <a:pt x="18" y="31"/>
                  </a:cubicBezTo>
                  <a:cubicBezTo>
                    <a:pt x="17" y="31"/>
                    <a:pt x="17" y="32"/>
                    <a:pt x="17" y="32"/>
                  </a:cubicBezTo>
                  <a:cubicBezTo>
                    <a:pt x="17" y="32"/>
                    <a:pt x="17" y="31"/>
                    <a:pt x="17" y="31"/>
                  </a:cubicBezTo>
                  <a:cubicBezTo>
                    <a:pt x="16" y="31"/>
                    <a:pt x="16" y="32"/>
                    <a:pt x="16" y="32"/>
                  </a:cubicBezTo>
                  <a:cubicBezTo>
                    <a:pt x="16" y="32"/>
                    <a:pt x="16" y="32"/>
                    <a:pt x="15" y="32"/>
                  </a:cubicBezTo>
                  <a:cubicBezTo>
                    <a:pt x="15" y="32"/>
                    <a:pt x="15" y="33"/>
                    <a:pt x="15" y="33"/>
                  </a:cubicBezTo>
                  <a:cubicBezTo>
                    <a:pt x="15" y="33"/>
                    <a:pt x="14" y="33"/>
                    <a:pt x="14" y="33"/>
                  </a:cubicBezTo>
                  <a:cubicBezTo>
                    <a:pt x="14" y="33"/>
                    <a:pt x="14" y="34"/>
                    <a:pt x="14" y="34"/>
                  </a:cubicBezTo>
                  <a:cubicBezTo>
                    <a:pt x="14" y="34"/>
                    <a:pt x="14" y="35"/>
                    <a:pt x="14" y="35"/>
                  </a:cubicBezTo>
                  <a:cubicBezTo>
                    <a:pt x="14" y="35"/>
                    <a:pt x="13" y="35"/>
                    <a:pt x="13" y="35"/>
                  </a:cubicBezTo>
                  <a:cubicBezTo>
                    <a:pt x="12" y="35"/>
                    <a:pt x="12" y="35"/>
                    <a:pt x="12" y="36"/>
                  </a:cubicBezTo>
                  <a:cubicBezTo>
                    <a:pt x="12" y="36"/>
                    <a:pt x="12" y="36"/>
                    <a:pt x="12" y="36"/>
                  </a:cubicBezTo>
                  <a:cubicBezTo>
                    <a:pt x="12" y="36"/>
                    <a:pt x="11" y="36"/>
                    <a:pt x="11" y="36"/>
                  </a:cubicBezTo>
                  <a:cubicBezTo>
                    <a:pt x="11" y="36"/>
                    <a:pt x="11" y="37"/>
                    <a:pt x="10" y="37"/>
                  </a:cubicBezTo>
                  <a:cubicBezTo>
                    <a:pt x="10" y="37"/>
                    <a:pt x="10" y="37"/>
                    <a:pt x="10" y="37"/>
                  </a:cubicBezTo>
                  <a:cubicBezTo>
                    <a:pt x="11" y="37"/>
                    <a:pt x="11" y="37"/>
                    <a:pt x="11" y="38"/>
                  </a:cubicBezTo>
                  <a:cubicBezTo>
                    <a:pt x="11" y="38"/>
                    <a:pt x="11" y="38"/>
                    <a:pt x="11" y="38"/>
                  </a:cubicBezTo>
                  <a:cubicBezTo>
                    <a:pt x="12" y="38"/>
                    <a:pt x="12" y="38"/>
                    <a:pt x="12" y="39"/>
                  </a:cubicBezTo>
                  <a:cubicBezTo>
                    <a:pt x="12" y="39"/>
                    <a:pt x="12" y="39"/>
                    <a:pt x="12" y="39"/>
                  </a:cubicBezTo>
                  <a:cubicBezTo>
                    <a:pt x="12" y="40"/>
                    <a:pt x="11" y="40"/>
                    <a:pt x="11" y="40"/>
                  </a:cubicBezTo>
                  <a:cubicBezTo>
                    <a:pt x="11" y="41"/>
                    <a:pt x="12" y="41"/>
                    <a:pt x="12" y="42"/>
                  </a:cubicBezTo>
                  <a:cubicBezTo>
                    <a:pt x="12" y="42"/>
                    <a:pt x="12" y="42"/>
                    <a:pt x="12" y="42"/>
                  </a:cubicBezTo>
                  <a:cubicBezTo>
                    <a:pt x="12" y="43"/>
                    <a:pt x="12" y="42"/>
                    <a:pt x="13" y="42"/>
                  </a:cubicBezTo>
                  <a:cubicBezTo>
                    <a:pt x="13" y="42"/>
                    <a:pt x="13" y="42"/>
                    <a:pt x="14" y="41"/>
                  </a:cubicBezTo>
                  <a:cubicBezTo>
                    <a:pt x="14" y="41"/>
                    <a:pt x="14" y="41"/>
                    <a:pt x="14" y="41"/>
                  </a:cubicBezTo>
                  <a:cubicBezTo>
                    <a:pt x="14" y="41"/>
                    <a:pt x="14" y="41"/>
                    <a:pt x="15" y="41"/>
                  </a:cubicBezTo>
                  <a:cubicBezTo>
                    <a:pt x="15" y="40"/>
                    <a:pt x="15" y="40"/>
                    <a:pt x="15" y="40"/>
                  </a:cubicBezTo>
                  <a:cubicBezTo>
                    <a:pt x="15" y="40"/>
                    <a:pt x="15" y="40"/>
                    <a:pt x="15" y="40"/>
                  </a:cubicBezTo>
                  <a:cubicBezTo>
                    <a:pt x="16" y="39"/>
                    <a:pt x="16" y="39"/>
                    <a:pt x="16" y="39"/>
                  </a:cubicBezTo>
                  <a:cubicBezTo>
                    <a:pt x="17" y="38"/>
                    <a:pt x="16" y="38"/>
                    <a:pt x="17" y="38"/>
                  </a:cubicBezTo>
                  <a:cubicBezTo>
                    <a:pt x="17" y="37"/>
                    <a:pt x="17" y="37"/>
                    <a:pt x="17" y="37"/>
                  </a:cubicBezTo>
                  <a:cubicBezTo>
                    <a:pt x="17" y="36"/>
                    <a:pt x="18" y="37"/>
                    <a:pt x="18" y="37"/>
                  </a:cubicBezTo>
                  <a:cubicBezTo>
                    <a:pt x="19" y="36"/>
                    <a:pt x="20" y="36"/>
                    <a:pt x="20" y="36"/>
                  </a:cubicBezTo>
                  <a:cubicBezTo>
                    <a:pt x="21" y="36"/>
                    <a:pt x="21" y="35"/>
                    <a:pt x="21" y="35"/>
                  </a:cubicBezTo>
                  <a:cubicBezTo>
                    <a:pt x="21" y="35"/>
                    <a:pt x="22" y="34"/>
                    <a:pt x="22" y="34"/>
                  </a:cubicBezTo>
                  <a:cubicBezTo>
                    <a:pt x="22" y="34"/>
                    <a:pt x="23" y="33"/>
                    <a:pt x="23" y="33"/>
                  </a:cubicBezTo>
                  <a:cubicBezTo>
                    <a:pt x="23" y="32"/>
                    <a:pt x="22" y="32"/>
                    <a:pt x="22" y="32"/>
                  </a:cubicBezTo>
                  <a:cubicBezTo>
                    <a:pt x="22" y="31"/>
                    <a:pt x="23" y="31"/>
                    <a:pt x="23" y="31"/>
                  </a:cubicBezTo>
                  <a:cubicBezTo>
                    <a:pt x="23" y="30"/>
                    <a:pt x="23" y="30"/>
                    <a:pt x="23" y="30"/>
                  </a:cubicBezTo>
                  <a:cubicBezTo>
                    <a:pt x="23" y="29"/>
                    <a:pt x="22" y="29"/>
                    <a:pt x="22" y="29"/>
                  </a:cubicBezTo>
                  <a:cubicBezTo>
                    <a:pt x="22" y="28"/>
                    <a:pt x="22" y="27"/>
                    <a:pt x="22" y="27"/>
                  </a:cubicBezTo>
                  <a:cubicBezTo>
                    <a:pt x="22" y="26"/>
                    <a:pt x="22" y="26"/>
                    <a:pt x="21" y="26"/>
                  </a:cubicBezTo>
                  <a:cubicBezTo>
                    <a:pt x="21" y="25"/>
                    <a:pt x="21" y="25"/>
                    <a:pt x="21" y="24"/>
                  </a:cubicBezTo>
                  <a:cubicBezTo>
                    <a:pt x="21" y="24"/>
                    <a:pt x="21" y="23"/>
                    <a:pt x="20" y="23"/>
                  </a:cubicBezTo>
                  <a:cubicBezTo>
                    <a:pt x="20" y="23"/>
                    <a:pt x="20" y="23"/>
                    <a:pt x="20" y="22"/>
                  </a:cubicBezTo>
                  <a:cubicBezTo>
                    <a:pt x="19" y="22"/>
                    <a:pt x="20" y="21"/>
                    <a:pt x="19" y="21"/>
                  </a:cubicBezTo>
                  <a:cubicBezTo>
                    <a:pt x="19" y="21"/>
                    <a:pt x="19" y="21"/>
                    <a:pt x="19" y="21"/>
                  </a:cubicBezTo>
                  <a:cubicBezTo>
                    <a:pt x="19" y="21"/>
                    <a:pt x="19" y="21"/>
                    <a:pt x="18" y="20"/>
                  </a:cubicBezTo>
                  <a:cubicBezTo>
                    <a:pt x="18" y="20"/>
                    <a:pt x="17" y="20"/>
                    <a:pt x="17" y="19"/>
                  </a:cubicBezTo>
                  <a:cubicBezTo>
                    <a:pt x="17" y="19"/>
                    <a:pt x="17" y="19"/>
                    <a:pt x="17" y="1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0" name="Freeform 315"/>
            <p:cNvSpPr>
              <a:spLocks/>
            </p:cNvSpPr>
            <p:nvPr/>
          </p:nvSpPr>
          <p:spPr bwMode="auto">
            <a:xfrm>
              <a:off x="2143126" y="2243139"/>
              <a:ext cx="31750" cy="42863"/>
            </a:xfrm>
            <a:custGeom>
              <a:avLst/>
              <a:gdLst>
                <a:gd name="T0" fmla="*/ 1 w 3"/>
                <a:gd name="T1" fmla="*/ 3 h 4"/>
                <a:gd name="T2" fmla="*/ 2 w 3"/>
                <a:gd name="T3" fmla="*/ 3 h 4"/>
                <a:gd name="T4" fmla="*/ 2 w 3"/>
                <a:gd name="T5" fmla="*/ 2 h 4"/>
                <a:gd name="T6" fmla="*/ 3 w 3"/>
                <a:gd name="T7" fmla="*/ 2 h 4"/>
                <a:gd name="T8" fmla="*/ 2 w 3"/>
                <a:gd name="T9" fmla="*/ 1 h 4"/>
                <a:gd name="T10" fmla="*/ 2 w 3"/>
                <a:gd name="T11" fmla="*/ 0 h 4"/>
                <a:gd name="T12" fmla="*/ 1 w 3"/>
                <a:gd name="T13" fmla="*/ 0 h 4"/>
                <a:gd name="T14" fmla="*/ 1 w 3"/>
                <a:gd name="T15" fmla="*/ 2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cubicBezTo>
                    <a:pt x="1" y="4"/>
                    <a:pt x="2" y="3"/>
                    <a:pt x="2" y="3"/>
                  </a:cubicBezTo>
                  <a:cubicBezTo>
                    <a:pt x="2" y="3"/>
                    <a:pt x="2" y="3"/>
                    <a:pt x="2" y="2"/>
                  </a:cubicBezTo>
                  <a:cubicBezTo>
                    <a:pt x="2" y="2"/>
                    <a:pt x="3" y="2"/>
                    <a:pt x="3" y="2"/>
                  </a:cubicBezTo>
                  <a:cubicBezTo>
                    <a:pt x="3" y="1"/>
                    <a:pt x="2" y="1"/>
                    <a:pt x="2" y="1"/>
                  </a:cubicBezTo>
                  <a:cubicBezTo>
                    <a:pt x="2" y="1"/>
                    <a:pt x="2" y="1"/>
                    <a:pt x="2" y="0"/>
                  </a:cubicBezTo>
                  <a:cubicBezTo>
                    <a:pt x="1" y="0"/>
                    <a:pt x="1" y="0"/>
                    <a:pt x="1" y="0"/>
                  </a:cubicBezTo>
                  <a:cubicBezTo>
                    <a:pt x="1" y="0"/>
                    <a:pt x="1" y="1"/>
                    <a:pt x="1" y="2"/>
                  </a:cubicBezTo>
                  <a:cubicBezTo>
                    <a:pt x="1" y="2"/>
                    <a:pt x="0"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1" name="Freeform 316"/>
            <p:cNvSpPr>
              <a:spLocks/>
            </p:cNvSpPr>
            <p:nvPr/>
          </p:nvSpPr>
          <p:spPr bwMode="auto">
            <a:xfrm>
              <a:off x="2152651" y="2297114"/>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2" name="Freeform 317"/>
            <p:cNvSpPr>
              <a:spLocks/>
            </p:cNvSpPr>
            <p:nvPr/>
          </p:nvSpPr>
          <p:spPr bwMode="auto">
            <a:xfrm>
              <a:off x="2174876" y="2286001"/>
              <a:ext cx="11113" cy="22225"/>
            </a:xfrm>
            <a:custGeom>
              <a:avLst/>
              <a:gdLst>
                <a:gd name="T0" fmla="*/ 0 w 1"/>
                <a:gd name="T1" fmla="*/ 1 h 2"/>
                <a:gd name="T2" fmla="*/ 0 w 1"/>
                <a:gd name="T3" fmla="*/ 2 h 2"/>
                <a:gd name="T4" fmla="*/ 0 w 1"/>
                <a:gd name="T5" fmla="*/ 2 h 2"/>
                <a:gd name="T6" fmla="*/ 1 w 1"/>
                <a:gd name="T7" fmla="*/ 2 h 2"/>
                <a:gd name="T8" fmla="*/ 1 w 1"/>
                <a:gd name="T9" fmla="*/ 1 h 2"/>
                <a:gd name="T10" fmla="*/ 1 w 1"/>
                <a:gd name="T11" fmla="*/ 1 h 2"/>
                <a:gd name="T12" fmla="*/ 1 w 1"/>
                <a:gd name="T13" fmla="*/ 0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3" name="Freeform 318"/>
            <p:cNvSpPr>
              <a:spLocks/>
            </p:cNvSpPr>
            <p:nvPr/>
          </p:nvSpPr>
          <p:spPr bwMode="auto">
            <a:xfrm>
              <a:off x="2132014" y="2330451"/>
              <a:ext cx="11113" cy="9525"/>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4" name="Freeform 319"/>
            <p:cNvSpPr>
              <a:spLocks/>
            </p:cNvSpPr>
            <p:nvPr/>
          </p:nvSpPr>
          <p:spPr bwMode="auto">
            <a:xfrm>
              <a:off x="2120901" y="2308226"/>
              <a:ext cx="22225" cy="22225"/>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1" y="2"/>
                    <a:pt x="1" y="2"/>
                    <a:pt x="1" y="2"/>
                  </a:cubicBezTo>
                  <a:cubicBezTo>
                    <a:pt x="2" y="2"/>
                    <a:pt x="2" y="1"/>
                    <a:pt x="2" y="1"/>
                  </a:cubicBezTo>
                  <a:cubicBezTo>
                    <a:pt x="2" y="1"/>
                    <a:pt x="2" y="1"/>
                    <a:pt x="2" y="0"/>
                  </a:cubicBezTo>
                  <a:cubicBezTo>
                    <a:pt x="1" y="0"/>
                    <a:pt x="1" y="0"/>
                    <a:pt x="1" y="0"/>
                  </a:cubicBezTo>
                  <a:cubicBezTo>
                    <a:pt x="1" y="0"/>
                    <a:pt x="1" y="0"/>
                    <a:pt x="0" y="0"/>
                  </a:cubicBezTo>
                  <a:cubicBezTo>
                    <a:pt x="0" y="0"/>
                    <a:pt x="0" y="0"/>
                    <a:pt x="0" y="1"/>
                  </a:cubicBezTo>
                  <a:cubicBezTo>
                    <a:pt x="0" y="1"/>
                    <a:pt x="0" y="1"/>
                    <a:pt x="0" y="1"/>
                  </a:cubicBezTo>
                  <a:cubicBezTo>
                    <a:pt x="0"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5" name="Freeform 320"/>
            <p:cNvSpPr>
              <a:spLocks/>
            </p:cNvSpPr>
            <p:nvPr/>
          </p:nvSpPr>
          <p:spPr bwMode="auto">
            <a:xfrm>
              <a:off x="2197101" y="2351089"/>
              <a:ext cx="9525" cy="22225"/>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1"/>
                    <a:pt x="1" y="2"/>
                    <a:pt x="1" y="2"/>
                  </a:cubicBezTo>
                  <a:cubicBezTo>
                    <a:pt x="1" y="2"/>
                    <a:pt x="1" y="1"/>
                    <a:pt x="1" y="1"/>
                  </a:cubicBezTo>
                  <a:cubicBezTo>
                    <a:pt x="1" y="1"/>
                    <a:pt x="1" y="1"/>
                    <a:pt x="1" y="0"/>
                  </a:cubicBezTo>
                  <a:cubicBezTo>
                    <a:pt x="1" y="0"/>
                    <a:pt x="1" y="0"/>
                    <a:pt x="1" y="0"/>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6" name="Freeform 321"/>
            <p:cNvSpPr>
              <a:spLocks/>
            </p:cNvSpPr>
            <p:nvPr/>
          </p:nvSpPr>
          <p:spPr bwMode="auto">
            <a:xfrm>
              <a:off x="2217739" y="2373314"/>
              <a:ext cx="22225" cy="22225"/>
            </a:xfrm>
            <a:custGeom>
              <a:avLst/>
              <a:gdLst>
                <a:gd name="T0" fmla="*/ 1 w 2"/>
                <a:gd name="T1" fmla="*/ 2 h 2"/>
                <a:gd name="T2" fmla="*/ 2 w 2"/>
                <a:gd name="T3" fmla="*/ 1 h 2"/>
                <a:gd name="T4" fmla="*/ 1 w 2"/>
                <a:gd name="T5" fmla="*/ 0 h 2"/>
                <a:gd name="T6" fmla="*/ 0 w 2"/>
                <a:gd name="T7" fmla="*/ 0 h 2"/>
                <a:gd name="T8" fmla="*/ 1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1"/>
                    <a:pt x="2" y="1"/>
                  </a:cubicBezTo>
                  <a:cubicBezTo>
                    <a:pt x="2" y="1"/>
                    <a:pt x="1" y="0"/>
                    <a:pt x="1" y="0"/>
                  </a:cubicBezTo>
                  <a:cubicBezTo>
                    <a:pt x="1" y="0"/>
                    <a:pt x="1" y="0"/>
                    <a:pt x="0" y="0"/>
                  </a:cubicBezTo>
                  <a:cubicBezTo>
                    <a:pt x="0" y="0"/>
                    <a:pt x="1" y="1"/>
                    <a:pt x="1" y="1"/>
                  </a:cubicBezTo>
                  <a:cubicBezTo>
                    <a:pt x="1" y="1"/>
                    <a:pt x="0" y="1"/>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7" name="Freeform 322"/>
            <p:cNvSpPr>
              <a:spLocks/>
            </p:cNvSpPr>
            <p:nvPr/>
          </p:nvSpPr>
          <p:spPr bwMode="auto">
            <a:xfrm>
              <a:off x="2530476" y="2708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8" name="Freeform 323"/>
            <p:cNvSpPr>
              <a:spLocks/>
            </p:cNvSpPr>
            <p:nvPr/>
          </p:nvSpPr>
          <p:spPr bwMode="auto">
            <a:xfrm>
              <a:off x="2552701" y="2622551"/>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2"/>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29" name="Freeform 324"/>
            <p:cNvSpPr>
              <a:spLocks/>
            </p:cNvSpPr>
            <p:nvPr/>
          </p:nvSpPr>
          <p:spPr bwMode="auto">
            <a:xfrm>
              <a:off x="2530476" y="2578101"/>
              <a:ext cx="22225" cy="11113"/>
            </a:xfrm>
            <a:custGeom>
              <a:avLst/>
              <a:gdLst>
                <a:gd name="T0" fmla="*/ 1 w 2"/>
                <a:gd name="T1" fmla="*/ 1 h 1"/>
                <a:gd name="T2" fmla="*/ 2 w 2"/>
                <a:gd name="T3" fmla="*/ 1 h 1"/>
                <a:gd name="T4" fmla="*/ 2 w 2"/>
                <a:gd name="T5" fmla="*/ 0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2" y="0"/>
                    <a:pt x="2" y="0"/>
                  </a:cubicBezTo>
                  <a:cubicBezTo>
                    <a:pt x="1" y="0"/>
                    <a:pt x="1" y="0"/>
                    <a:pt x="1" y="0"/>
                  </a:cubicBezTo>
                  <a:cubicBezTo>
                    <a:pt x="1" y="0"/>
                    <a:pt x="0" y="0"/>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0" name="Freeform 325"/>
            <p:cNvSpPr>
              <a:spLocks/>
            </p:cNvSpPr>
            <p:nvPr/>
          </p:nvSpPr>
          <p:spPr bwMode="auto">
            <a:xfrm>
              <a:off x="2197101" y="2459039"/>
              <a:ext cx="85725" cy="65088"/>
            </a:xfrm>
            <a:custGeom>
              <a:avLst/>
              <a:gdLst>
                <a:gd name="T0" fmla="*/ 1 w 8"/>
                <a:gd name="T1" fmla="*/ 5 h 6"/>
                <a:gd name="T2" fmla="*/ 2 w 8"/>
                <a:gd name="T3" fmla="*/ 5 h 6"/>
                <a:gd name="T4" fmla="*/ 4 w 8"/>
                <a:gd name="T5" fmla="*/ 5 h 6"/>
                <a:gd name="T6" fmla="*/ 5 w 8"/>
                <a:gd name="T7" fmla="*/ 6 h 6"/>
                <a:gd name="T8" fmla="*/ 6 w 8"/>
                <a:gd name="T9" fmla="*/ 6 h 6"/>
                <a:gd name="T10" fmla="*/ 7 w 8"/>
                <a:gd name="T11" fmla="*/ 6 h 6"/>
                <a:gd name="T12" fmla="*/ 7 w 8"/>
                <a:gd name="T13" fmla="*/ 5 h 6"/>
                <a:gd name="T14" fmla="*/ 7 w 8"/>
                <a:gd name="T15" fmla="*/ 4 h 6"/>
                <a:gd name="T16" fmla="*/ 7 w 8"/>
                <a:gd name="T17" fmla="*/ 3 h 6"/>
                <a:gd name="T18" fmla="*/ 8 w 8"/>
                <a:gd name="T19" fmla="*/ 2 h 6"/>
                <a:gd name="T20" fmla="*/ 8 w 8"/>
                <a:gd name="T21" fmla="*/ 1 h 6"/>
                <a:gd name="T22" fmla="*/ 8 w 8"/>
                <a:gd name="T23" fmla="*/ 0 h 6"/>
                <a:gd name="T24" fmla="*/ 6 w 8"/>
                <a:gd name="T25" fmla="*/ 0 h 6"/>
                <a:gd name="T26" fmla="*/ 5 w 8"/>
                <a:gd name="T27" fmla="*/ 0 h 6"/>
                <a:gd name="T28" fmla="*/ 3 w 8"/>
                <a:gd name="T29" fmla="*/ 1 h 6"/>
                <a:gd name="T30" fmla="*/ 3 w 8"/>
                <a:gd name="T31" fmla="*/ 1 h 6"/>
                <a:gd name="T32" fmla="*/ 4 w 8"/>
                <a:gd name="T33" fmla="*/ 2 h 6"/>
                <a:gd name="T34" fmla="*/ 5 w 8"/>
                <a:gd name="T35" fmla="*/ 2 h 6"/>
                <a:gd name="T36" fmla="*/ 5 w 8"/>
                <a:gd name="T37" fmla="*/ 3 h 6"/>
                <a:gd name="T38" fmla="*/ 5 w 8"/>
                <a:gd name="T39" fmla="*/ 3 h 6"/>
                <a:gd name="T40" fmla="*/ 6 w 8"/>
                <a:gd name="T41" fmla="*/ 4 h 6"/>
                <a:gd name="T42" fmla="*/ 5 w 8"/>
                <a:gd name="T43" fmla="*/ 4 h 6"/>
                <a:gd name="T44" fmla="*/ 4 w 8"/>
                <a:gd name="T45" fmla="*/ 4 h 6"/>
                <a:gd name="T46" fmla="*/ 3 w 8"/>
                <a:gd name="T47" fmla="*/ 4 h 6"/>
                <a:gd name="T48" fmla="*/ 1 w 8"/>
                <a:gd name="T49" fmla="*/ 4 h 6"/>
                <a:gd name="T50" fmla="*/ 0 w 8"/>
                <a:gd name="T51" fmla="*/ 4 h 6"/>
                <a:gd name="T52" fmla="*/ 0 w 8"/>
                <a:gd name="T53" fmla="*/ 5 h 6"/>
                <a:gd name="T54" fmla="*/ 1 w 8"/>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1" y="5"/>
                  </a:moveTo>
                  <a:cubicBezTo>
                    <a:pt x="2" y="5"/>
                    <a:pt x="2" y="5"/>
                    <a:pt x="2" y="5"/>
                  </a:cubicBezTo>
                  <a:cubicBezTo>
                    <a:pt x="3" y="5"/>
                    <a:pt x="3" y="5"/>
                    <a:pt x="4" y="5"/>
                  </a:cubicBezTo>
                  <a:cubicBezTo>
                    <a:pt x="4" y="6"/>
                    <a:pt x="4" y="6"/>
                    <a:pt x="5" y="6"/>
                  </a:cubicBezTo>
                  <a:cubicBezTo>
                    <a:pt x="5" y="6"/>
                    <a:pt x="5" y="6"/>
                    <a:pt x="6" y="6"/>
                  </a:cubicBezTo>
                  <a:cubicBezTo>
                    <a:pt x="6" y="6"/>
                    <a:pt x="7" y="6"/>
                    <a:pt x="7" y="6"/>
                  </a:cubicBezTo>
                  <a:cubicBezTo>
                    <a:pt x="7" y="6"/>
                    <a:pt x="7" y="5"/>
                    <a:pt x="7" y="5"/>
                  </a:cubicBezTo>
                  <a:cubicBezTo>
                    <a:pt x="7" y="5"/>
                    <a:pt x="7" y="5"/>
                    <a:pt x="7" y="4"/>
                  </a:cubicBezTo>
                  <a:cubicBezTo>
                    <a:pt x="7" y="4"/>
                    <a:pt x="7" y="3"/>
                    <a:pt x="7" y="3"/>
                  </a:cubicBezTo>
                  <a:cubicBezTo>
                    <a:pt x="7" y="2"/>
                    <a:pt x="8" y="2"/>
                    <a:pt x="8" y="2"/>
                  </a:cubicBezTo>
                  <a:cubicBezTo>
                    <a:pt x="8" y="1"/>
                    <a:pt x="8" y="1"/>
                    <a:pt x="8" y="1"/>
                  </a:cubicBezTo>
                  <a:cubicBezTo>
                    <a:pt x="8" y="0"/>
                    <a:pt x="8" y="0"/>
                    <a:pt x="8" y="0"/>
                  </a:cubicBezTo>
                  <a:cubicBezTo>
                    <a:pt x="7" y="0"/>
                    <a:pt x="7" y="0"/>
                    <a:pt x="6" y="0"/>
                  </a:cubicBezTo>
                  <a:cubicBezTo>
                    <a:pt x="6" y="0"/>
                    <a:pt x="6" y="0"/>
                    <a:pt x="5" y="0"/>
                  </a:cubicBezTo>
                  <a:cubicBezTo>
                    <a:pt x="5" y="0"/>
                    <a:pt x="4" y="0"/>
                    <a:pt x="3" y="1"/>
                  </a:cubicBezTo>
                  <a:cubicBezTo>
                    <a:pt x="3" y="1"/>
                    <a:pt x="3" y="1"/>
                    <a:pt x="3" y="1"/>
                  </a:cubicBezTo>
                  <a:cubicBezTo>
                    <a:pt x="3" y="2"/>
                    <a:pt x="4" y="1"/>
                    <a:pt x="4" y="2"/>
                  </a:cubicBezTo>
                  <a:cubicBezTo>
                    <a:pt x="5" y="2"/>
                    <a:pt x="5" y="2"/>
                    <a:pt x="5" y="2"/>
                  </a:cubicBezTo>
                  <a:cubicBezTo>
                    <a:pt x="5" y="2"/>
                    <a:pt x="5" y="3"/>
                    <a:pt x="5" y="3"/>
                  </a:cubicBezTo>
                  <a:cubicBezTo>
                    <a:pt x="5" y="3"/>
                    <a:pt x="5" y="3"/>
                    <a:pt x="5" y="3"/>
                  </a:cubicBezTo>
                  <a:cubicBezTo>
                    <a:pt x="5" y="4"/>
                    <a:pt x="5" y="3"/>
                    <a:pt x="6" y="4"/>
                  </a:cubicBezTo>
                  <a:cubicBezTo>
                    <a:pt x="6" y="4"/>
                    <a:pt x="5" y="4"/>
                    <a:pt x="5" y="4"/>
                  </a:cubicBezTo>
                  <a:cubicBezTo>
                    <a:pt x="5" y="5"/>
                    <a:pt x="5" y="4"/>
                    <a:pt x="4" y="4"/>
                  </a:cubicBezTo>
                  <a:cubicBezTo>
                    <a:pt x="4" y="4"/>
                    <a:pt x="4" y="4"/>
                    <a:pt x="3" y="4"/>
                  </a:cubicBezTo>
                  <a:cubicBezTo>
                    <a:pt x="2" y="4"/>
                    <a:pt x="2" y="4"/>
                    <a:pt x="1" y="4"/>
                  </a:cubicBezTo>
                  <a:cubicBezTo>
                    <a:pt x="1" y="4"/>
                    <a:pt x="1" y="4"/>
                    <a:pt x="0" y="4"/>
                  </a:cubicBezTo>
                  <a:cubicBezTo>
                    <a:pt x="0" y="4"/>
                    <a:pt x="0" y="5"/>
                    <a:pt x="0" y="5"/>
                  </a:cubicBezTo>
                  <a:cubicBezTo>
                    <a:pt x="1" y="5"/>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1" name="Freeform 326"/>
            <p:cNvSpPr>
              <a:spLocks/>
            </p:cNvSpPr>
            <p:nvPr/>
          </p:nvSpPr>
          <p:spPr bwMode="auto">
            <a:xfrm>
              <a:off x="1785939" y="2513014"/>
              <a:ext cx="53975" cy="76200"/>
            </a:xfrm>
            <a:custGeom>
              <a:avLst/>
              <a:gdLst>
                <a:gd name="T0" fmla="*/ 4 w 5"/>
                <a:gd name="T1" fmla="*/ 0 h 7"/>
                <a:gd name="T2" fmla="*/ 3 w 5"/>
                <a:gd name="T3" fmla="*/ 0 h 7"/>
                <a:gd name="T4" fmla="*/ 3 w 5"/>
                <a:gd name="T5" fmla="*/ 0 h 7"/>
                <a:gd name="T6" fmla="*/ 2 w 5"/>
                <a:gd name="T7" fmla="*/ 1 h 7"/>
                <a:gd name="T8" fmla="*/ 1 w 5"/>
                <a:gd name="T9" fmla="*/ 1 h 7"/>
                <a:gd name="T10" fmla="*/ 1 w 5"/>
                <a:gd name="T11" fmla="*/ 3 h 7"/>
                <a:gd name="T12" fmla="*/ 1 w 5"/>
                <a:gd name="T13" fmla="*/ 4 h 7"/>
                <a:gd name="T14" fmla="*/ 0 w 5"/>
                <a:gd name="T15" fmla="*/ 5 h 7"/>
                <a:gd name="T16" fmla="*/ 1 w 5"/>
                <a:gd name="T17" fmla="*/ 7 h 7"/>
                <a:gd name="T18" fmla="*/ 2 w 5"/>
                <a:gd name="T19" fmla="*/ 7 h 7"/>
                <a:gd name="T20" fmla="*/ 2 w 5"/>
                <a:gd name="T21" fmla="*/ 7 h 7"/>
                <a:gd name="T22" fmla="*/ 2 w 5"/>
                <a:gd name="T23" fmla="*/ 6 h 7"/>
                <a:gd name="T24" fmla="*/ 2 w 5"/>
                <a:gd name="T25" fmla="*/ 6 h 7"/>
                <a:gd name="T26" fmla="*/ 4 w 5"/>
                <a:gd name="T27" fmla="*/ 4 h 7"/>
                <a:gd name="T28" fmla="*/ 4 w 5"/>
                <a:gd name="T29" fmla="*/ 3 h 7"/>
                <a:gd name="T30" fmla="*/ 4 w 5"/>
                <a:gd name="T31" fmla="*/ 2 h 7"/>
                <a:gd name="T32" fmla="*/ 5 w 5"/>
                <a:gd name="T33" fmla="*/ 1 h 7"/>
                <a:gd name="T34" fmla="*/ 4 w 5"/>
                <a:gd name="T35" fmla="*/ 0 h 7"/>
                <a:gd name="T36" fmla="*/ 4 w 5"/>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4" y="0"/>
                  </a:moveTo>
                  <a:cubicBezTo>
                    <a:pt x="4" y="0"/>
                    <a:pt x="4" y="0"/>
                    <a:pt x="3" y="0"/>
                  </a:cubicBezTo>
                  <a:cubicBezTo>
                    <a:pt x="3" y="0"/>
                    <a:pt x="3" y="0"/>
                    <a:pt x="3" y="0"/>
                  </a:cubicBezTo>
                  <a:cubicBezTo>
                    <a:pt x="2" y="1"/>
                    <a:pt x="2" y="1"/>
                    <a:pt x="2" y="1"/>
                  </a:cubicBezTo>
                  <a:cubicBezTo>
                    <a:pt x="2" y="1"/>
                    <a:pt x="1" y="1"/>
                    <a:pt x="1" y="1"/>
                  </a:cubicBezTo>
                  <a:cubicBezTo>
                    <a:pt x="1" y="2"/>
                    <a:pt x="1" y="2"/>
                    <a:pt x="1" y="3"/>
                  </a:cubicBezTo>
                  <a:cubicBezTo>
                    <a:pt x="1" y="3"/>
                    <a:pt x="1" y="4"/>
                    <a:pt x="1" y="4"/>
                  </a:cubicBezTo>
                  <a:cubicBezTo>
                    <a:pt x="1" y="5"/>
                    <a:pt x="0" y="5"/>
                    <a:pt x="0" y="5"/>
                  </a:cubicBezTo>
                  <a:cubicBezTo>
                    <a:pt x="0" y="6"/>
                    <a:pt x="0" y="7"/>
                    <a:pt x="1" y="7"/>
                  </a:cubicBezTo>
                  <a:cubicBezTo>
                    <a:pt x="1" y="7"/>
                    <a:pt x="1" y="7"/>
                    <a:pt x="2" y="7"/>
                  </a:cubicBezTo>
                  <a:cubicBezTo>
                    <a:pt x="2" y="7"/>
                    <a:pt x="2" y="7"/>
                    <a:pt x="2" y="7"/>
                  </a:cubicBezTo>
                  <a:cubicBezTo>
                    <a:pt x="2" y="7"/>
                    <a:pt x="2" y="7"/>
                    <a:pt x="2" y="6"/>
                  </a:cubicBezTo>
                  <a:cubicBezTo>
                    <a:pt x="2" y="6"/>
                    <a:pt x="2" y="6"/>
                    <a:pt x="2" y="6"/>
                  </a:cubicBezTo>
                  <a:cubicBezTo>
                    <a:pt x="3" y="5"/>
                    <a:pt x="3" y="5"/>
                    <a:pt x="4" y="4"/>
                  </a:cubicBezTo>
                  <a:cubicBezTo>
                    <a:pt x="4" y="4"/>
                    <a:pt x="4" y="4"/>
                    <a:pt x="4" y="3"/>
                  </a:cubicBezTo>
                  <a:cubicBezTo>
                    <a:pt x="4" y="3"/>
                    <a:pt x="4" y="2"/>
                    <a:pt x="4" y="2"/>
                  </a:cubicBezTo>
                  <a:cubicBezTo>
                    <a:pt x="4" y="2"/>
                    <a:pt x="4" y="1"/>
                    <a:pt x="5" y="1"/>
                  </a:cubicBezTo>
                  <a:cubicBezTo>
                    <a:pt x="5" y="1"/>
                    <a:pt x="5" y="0"/>
                    <a:pt x="4" y="0"/>
                  </a:cubicBezTo>
                  <a:cubicBezTo>
                    <a:pt x="4" y="0"/>
                    <a:pt x="4"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2" name="Freeform 327"/>
            <p:cNvSpPr>
              <a:spLocks/>
            </p:cNvSpPr>
            <p:nvPr/>
          </p:nvSpPr>
          <p:spPr bwMode="auto">
            <a:xfrm>
              <a:off x="2671764" y="3022601"/>
              <a:ext cx="0" cy="952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3" name="Freeform 328"/>
            <p:cNvSpPr>
              <a:spLocks/>
            </p:cNvSpPr>
            <p:nvPr/>
          </p:nvSpPr>
          <p:spPr bwMode="auto">
            <a:xfrm>
              <a:off x="2541589" y="2816226"/>
              <a:ext cx="130175" cy="227013"/>
            </a:xfrm>
            <a:custGeom>
              <a:avLst/>
              <a:gdLst>
                <a:gd name="T0" fmla="*/ 2 w 12"/>
                <a:gd name="T1" fmla="*/ 3 h 21"/>
                <a:gd name="T2" fmla="*/ 2 w 12"/>
                <a:gd name="T3" fmla="*/ 4 h 21"/>
                <a:gd name="T4" fmla="*/ 2 w 12"/>
                <a:gd name="T5" fmla="*/ 4 h 21"/>
                <a:gd name="T6" fmla="*/ 1 w 12"/>
                <a:gd name="T7" fmla="*/ 5 h 21"/>
                <a:gd name="T8" fmla="*/ 0 w 12"/>
                <a:gd name="T9" fmla="*/ 5 h 21"/>
                <a:gd name="T10" fmla="*/ 0 w 12"/>
                <a:gd name="T11" fmla="*/ 7 h 21"/>
                <a:gd name="T12" fmla="*/ 1 w 12"/>
                <a:gd name="T13" fmla="*/ 9 h 21"/>
                <a:gd name="T14" fmla="*/ 1 w 12"/>
                <a:gd name="T15" fmla="*/ 10 h 21"/>
                <a:gd name="T16" fmla="*/ 1 w 12"/>
                <a:gd name="T17" fmla="*/ 10 h 21"/>
                <a:gd name="T18" fmla="*/ 3 w 12"/>
                <a:gd name="T19" fmla="*/ 10 h 21"/>
                <a:gd name="T20" fmla="*/ 3 w 12"/>
                <a:gd name="T21" fmla="*/ 10 h 21"/>
                <a:gd name="T22" fmla="*/ 3 w 12"/>
                <a:gd name="T23" fmla="*/ 12 h 21"/>
                <a:gd name="T24" fmla="*/ 3 w 12"/>
                <a:gd name="T25" fmla="*/ 13 h 21"/>
                <a:gd name="T26" fmla="*/ 4 w 12"/>
                <a:gd name="T27" fmla="*/ 13 h 21"/>
                <a:gd name="T28" fmla="*/ 4 w 12"/>
                <a:gd name="T29" fmla="*/ 14 h 21"/>
                <a:gd name="T30" fmla="*/ 3 w 12"/>
                <a:gd name="T31" fmla="*/ 15 h 21"/>
                <a:gd name="T32" fmla="*/ 3 w 12"/>
                <a:gd name="T33" fmla="*/ 16 h 21"/>
                <a:gd name="T34" fmla="*/ 3 w 12"/>
                <a:gd name="T35" fmla="*/ 18 h 21"/>
                <a:gd name="T36" fmla="*/ 3 w 12"/>
                <a:gd name="T37" fmla="*/ 18 h 21"/>
                <a:gd name="T38" fmla="*/ 4 w 12"/>
                <a:gd name="T39" fmla="*/ 19 h 21"/>
                <a:gd name="T40" fmla="*/ 4 w 12"/>
                <a:gd name="T41" fmla="*/ 21 h 21"/>
                <a:gd name="T42" fmla="*/ 5 w 12"/>
                <a:gd name="T43" fmla="*/ 21 h 21"/>
                <a:gd name="T44" fmla="*/ 6 w 12"/>
                <a:gd name="T45" fmla="*/ 21 h 21"/>
                <a:gd name="T46" fmla="*/ 7 w 12"/>
                <a:gd name="T47" fmla="*/ 21 h 21"/>
                <a:gd name="T48" fmla="*/ 8 w 12"/>
                <a:gd name="T49" fmla="*/ 20 h 21"/>
                <a:gd name="T50" fmla="*/ 9 w 12"/>
                <a:gd name="T51" fmla="*/ 20 h 21"/>
                <a:gd name="T52" fmla="*/ 10 w 12"/>
                <a:gd name="T53" fmla="*/ 19 h 21"/>
                <a:gd name="T54" fmla="*/ 12 w 12"/>
                <a:gd name="T55" fmla="*/ 19 h 21"/>
                <a:gd name="T56" fmla="*/ 11 w 12"/>
                <a:gd name="T57" fmla="*/ 18 h 21"/>
                <a:gd name="T58" fmla="*/ 10 w 12"/>
                <a:gd name="T59" fmla="*/ 17 h 21"/>
                <a:gd name="T60" fmla="*/ 10 w 12"/>
                <a:gd name="T61" fmla="*/ 16 h 21"/>
                <a:gd name="T62" fmla="*/ 10 w 12"/>
                <a:gd name="T63" fmla="*/ 15 h 21"/>
                <a:gd name="T64" fmla="*/ 9 w 12"/>
                <a:gd name="T65" fmla="*/ 15 h 21"/>
                <a:gd name="T66" fmla="*/ 8 w 12"/>
                <a:gd name="T67" fmla="*/ 14 h 21"/>
                <a:gd name="T68" fmla="*/ 8 w 12"/>
                <a:gd name="T69" fmla="*/ 11 h 21"/>
                <a:gd name="T70" fmla="*/ 9 w 12"/>
                <a:gd name="T71" fmla="*/ 10 h 21"/>
                <a:gd name="T72" fmla="*/ 10 w 12"/>
                <a:gd name="T73" fmla="*/ 11 h 21"/>
                <a:gd name="T74" fmla="*/ 10 w 12"/>
                <a:gd name="T75" fmla="*/ 9 h 21"/>
                <a:gd name="T76" fmla="*/ 10 w 12"/>
                <a:gd name="T77" fmla="*/ 8 h 21"/>
                <a:gd name="T78" fmla="*/ 10 w 12"/>
                <a:gd name="T79" fmla="*/ 7 h 21"/>
                <a:gd name="T80" fmla="*/ 10 w 12"/>
                <a:gd name="T81" fmla="*/ 7 h 21"/>
                <a:gd name="T82" fmla="*/ 10 w 12"/>
                <a:gd name="T83" fmla="*/ 6 h 21"/>
                <a:gd name="T84" fmla="*/ 9 w 12"/>
                <a:gd name="T85" fmla="*/ 6 h 21"/>
                <a:gd name="T86" fmla="*/ 8 w 12"/>
                <a:gd name="T87" fmla="*/ 5 h 21"/>
                <a:gd name="T88" fmla="*/ 8 w 12"/>
                <a:gd name="T89" fmla="*/ 5 h 21"/>
                <a:gd name="T90" fmla="*/ 7 w 12"/>
                <a:gd name="T91" fmla="*/ 4 h 21"/>
                <a:gd name="T92" fmla="*/ 6 w 12"/>
                <a:gd name="T93" fmla="*/ 3 h 21"/>
                <a:gd name="T94" fmla="*/ 6 w 12"/>
                <a:gd name="T95" fmla="*/ 2 h 21"/>
                <a:gd name="T96" fmla="*/ 5 w 12"/>
                <a:gd name="T97" fmla="*/ 1 h 21"/>
                <a:gd name="T98" fmla="*/ 4 w 12"/>
                <a:gd name="T99" fmla="*/ 0 h 21"/>
                <a:gd name="T100" fmla="*/ 4 w 12"/>
                <a:gd name="T101" fmla="*/ 0 h 21"/>
                <a:gd name="T102" fmla="*/ 4 w 12"/>
                <a:gd name="T103" fmla="*/ 1 h 21"/>
                <a:gd name="T104" fmla="*/ 3 w 12"/>
                <a:gd name="T105" fmla="*/ 2 h 21"/>
                <a:gd name="T106" fmla="*/ 2 w 12"/>
                <a:gd name="T10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21">
                  <a:moveTo>
                    <a:pt x="2" y="3"/>
                  </a:moveTo>
                  <a:cubicBezTo>
                    <a:pt x="2" y="3"/>
                    <a:pt x="1" y="3"/>
                    <a:pt x="2" y="4"/>
                  </a:cubicBezTo>
                  <a:cubicBezTo>
                    <a:pt x="2" y="4"/>
                    <a:pt x="2" y="4"/>
                    <a:pt x="2" y="4"/>
                  </a:cubicBezTo>
                  <a:cubicBezTo>
                    <a:pt x="2" y="5"/>
                    <a:pt x="2" y="5"/>
                    <a:pt x="1" y="5"/>
                  </a:cubicBezTo>
                  <a:cubicBezTo>
                    <a:pt x="1" y="5"/>
                    <a:pt x="0" y="5"/>
                    <a:pt x="0" y="5"/>
                  </a:cubicBezTo>
                  <a:cubicBezTo>
                    <a:pt x="0" y="6"/>
                    <a:pt x="0" y="6"/>
                    <a:pt x="0" y="7"/>
                  </a:cubicBezTo>
                  <a:cubicBezTo>
                    <a:pt x="0" y="8"/>
                    <a:pt x="0" y="8"/>
                    <a:pt x="1" y="9"/>
                  </a:cubicBezTo>
                  <a:cubicBezTo>
                    <a:pt x="1" y="9"/>
                    <a:pt x="1" y="10"/>
                    <a:pt x="1" y="10"/>
                  </a:cubicBezTo>
                  <a:cubicBezTo>
                    <a:pt x="1" y="10"/>
                    <a:pt x="1" y="10"/>
                    <a:pt x="1" y="10"/>
                  </a:cubicBezTo>
                  <a:cubicBezTo>
                    <a:pt x="2" y="10"/>
                    <a:pt x="2" y="9"/>
                    <a:pt x="3" y="10"/>
                  </a:cubicBezTo>
                  <a:cubicBezTo>
                    <a:pt x="3" y="10"/>
                    <a:pt x="3" y="10"/>
                    <a:pt x="3" y="10"/>
                  </a:cubicBezTo>
                  <a:cubicBezTo>
                    <a:pt x="3" y="11"/>
                    <a:pt x="3" y="11"/>
                    <a:pt x="3" y="12"/>
                  </a:cubicBezTo>
                  <a:cubicBezTo>
                    <a:pt x="3" y="12"/>
                    <a:pt x="3" y="12"/>
                    <a:pt x="3" y="13"/>
                  </a:cubicBezTo>
                  <a:cubicBezTo>
                    <a:pt x="4" y="13"/>
                    <a:pt x="4" y="13"/>
                    <a:pt x="4" y="13"/>
                  </a:cubicBezTo>
                  <a:cubicBezTo>
                    <a:pt x="4" y="14"/>
                    <a:pt x="4" y="14"/>
                    <a:pt x="4" y="14"/>
                  </a:cubicBezTo>
                  <a:cubicBezTo>
                    <a:pt x="3" y="14"/>
                    <a:pt x="3" y="15"/>
                    <a:pt x="3" y="15"/>
                  </a:cubicBezTo>
                  <a:cubicBezTo>
                    <a:pt x="3" y="15"/>
                    <a:pt x="3" y="16"/>
                    <a:pt x="3" y="16"/>
                  </a:cubicBezTo>
                  <a:cubicBezTo>
                    <a:pt x="3" y="17"/>
                    <a:pt x="2" y="17"/>
                    <a:pt x="3" y="18"/>
                  </a:cubicBezTo>
                  <a:cubicBezTo>
                    <a:pt x="3" y="18"/>
                    <a:pt x="3" y="18"/>
                    <a:pt x="3" y="18"/>
                  </a:cubicBezTo>
                  <a:cubicBezTo>
                    <a:pt x="4" y="18"/>
                    <a:pt x="3" y="19"/>
                    <a:pt x="4" y="19"/>
                  </a:cubicBezTo>
                  <a:cubicBezTo>
                    <a:pt x="4" y="20"/>
                    <a:pt x="4" y="20"/>
                    <a:pt x="4" y="21"/>
                  </a:cubicBezTo>
                  <a:cubicBezTo>
                    <a:pt x="5" y="21"/>
                    <a:pt x="5" y="21"/>
                    <a:pt x="5" y="21"/>
                  </a:cubicBezTo>
                  <a:cubicBezTo>
                    <a:pt x="6" y="21"/>
                    <a:pt x="6" y="21"/>
                    <a:pt x="6" y="21"/>
                  </a:cubicBezTo>
                  <a:cubicBezTo>
                    <a:pt x="7" y="21"/>
                    <a:pt x="6" y="21"/>
                    <a:pt x="7" y="21"/>
                  </a:cubicBezTo>
                  <a:cubicBezTo>
                    <a:pt x="7" y="20"/>
                    <a:pt x="8" y="21"/>
                    <a:pt x="8" y="20"/>
                  </a:cubicBezTo>
                  <a:cubicBezTo>
                    <a:pt x="9" y="20"/>
                    <a:pt x="9" y="20"/>
                    <a:pt x="9" y="20"/>
                  </a:cubicBezTo>
                  <a:cubicBezTo>
                    <a:pt x="10" y="19"/>
                    <a:pt x="10" y="19"/>
                    <a:pt x="10" y="19"/>
                  </a:cubicBezTo>
                  <a:cubicBezTo>
                    <a:pt x="11" y="19"/>
                    <a:pt x="11" y="19"/>
                    <a:pt x="12" y="19"/>
                  </a:cubicBezTo>
                  <a:cubicBezTo>
                    <a:pt x="12" y="19"/>
                    <a:pt x="11" y="19"/>
                    <a:pt x="11" y="18"/>
                  </a:cubicBezTo>
                  <a:cubicBezTo>
                    <a:pt x="11" y="18"/>
                    <a:pt x="11" y="18"/>
                    <a:pt x="10" y="17"/>
                  </a:cubicBezTo>
                  <a:cubicBezTo>
                    <a:pt x="10" y="17"/>
                    <a:pt x="10" y="17"/>
                    <a:pt x="10" y="16"/>
                  </a:cubicBezTo>
                  <a:cubicBezTo>
                    <a:pt x="10" y="16"/>
                    <a:pt x="10" y="15"/>
                    <a:pt x="10" y="15"/>
                  </a:cubicBezTo>
                  <a:cubicBezTo>
                    <a:pt x="9" y="15"/>
                    <a:pt x="9" y="15"/>
                    <a:pt x="9" y="15"/>
                  </a:cubicBezTo>
                  <a:cubicBezTo>
                    <a:pt x="8" y="15"/>
                    <a:pt x="8" y="14"/>
                    <a:pt x="8" y="14"/>
                  </a:cubicBezTo>
                  <a:cubicBezTo>
                    <a:pt x="8" y="13"/>
                    <a:pt x="8" y="12"/>
                    <a:pt x="8" y="11"/>
                  </a:cubicBezTo>
                  <a:cubicBezTo>
                    <a:pt x="8" y="11"/>
                    <a:pt x="8" y="10"/>
                    <a:pt x="9" y="10"/>
                  </a:cubicBezTo>
                  <a:cubicBezTo>
                    <a:pt x="9" y="10"/>
                    <a:pt x="9" y="11"/>
                    <a:pt x="10" y="11"/>
                  </a:cubicBezTo>
                  <a:cubicBezTo>
                    <a:pt x="10" y="11"/>
                    <a:pt x="10" y="10"/>
                    <a:pt x="10" y="9"/>
                  </a:cubicBezTo>
                  <a:cubicBezTo>
                    <a:pt x="10" y="9"/>
                    <a:pt x="10" y="9"/>
                    <a:pt x="10" y="8"/>
                  </a:cubicBezTo>
                  <a:cubicBezTo>
                    <a:pt x="10" y="8"/>
                    <a:pt x="10" y="8"/>
                    <a:pt x="10" y="7"/>
                  </a:cubicBezTo>
                  <a:cubicBezTo>
                    <a:pt x="10" y="7"/>
                    <a:pt x="10" y="7"/>
                    <a:pt x="10" y="7"/>
                  </a:cubicBezTo>
                  <a:cubicBezTo>
                    <a:pt x="10" y="7"/>
                    <a:pt x="10" y="7"/>
                    <a:pt x="10" y="6"/>
                  </a:cubicBezTo>
                  <a:cubicBezTo>
                    <a:pt x="10" y="6"/>
                    <a:pt x="9" y="6"/>
                    <a:pt x="9" y="6"/>
                  </a:cubicBezTo>
                  <a:cubicBezTo>
                    <a:pt x="9" y="5"/>
                    <a:pt x="9" y="5"/>
                    <a:pt x="8" y="5"/>
                  </a:cubicBezTo>
                  <a:cubicBezTo>
                    <a:pt x="8" y="5"/>
                    <a:pt x="8" y="5"/>
                    <a:pt x="8" y="5"/>
                  </a:cubicBezTo>
                  <a:cubicBezTo>
                    <a:pt x="7" y="5"/>
                    <a:pt x="7" y="5"/>
                    <a:pt x="7" y="4"/>
                  </a:cubicBezTo>
                  <a:cubicBezTo>
                    <a:pt x="6" y="4"/>
                    <a:pt x="7" y="3"/>
                    <a:pt x="6" y="3"/>
                  </a:cubicBezTo>
                  <a:cubicBezTo>
                    <a:pt x="6" y="2"/>
                    <a:pt x="6" y="2"/>
                    <a:pt x="6" y="2"/>
                  </a:cubicBezTo>
                  <a:cubicBezTo>
                    <a:pt x="5" y="1"/>
                    <a:pt x="5" y="1"/>
                    <a:pt x="5" y="1"/>
                  </a:cubicBezTo>
                  <a:cubicBezTo>
                    <a:pt x="4" y="0"/>
                    <a:pt x="4" y="0"/>
                    <a:pt x="4" y="0"/>
                  </a:cubicBezTo>
                  <a:cubicBezTo>
                    <a:pt x="4" y="0"/>
                    <a:pt x="4" y="0"/>
                    <a:pt x="4" y="0"/>
                  </a:cubicBezTo>
                  <a:cubicBezTo>
                    <a:pt x="4" y="1"/>
                    <a:pt x="4" y="1"/>
                    <a:pt x="4" y="1"/>
                  </a:cubicBezTo>
                  <a:cubicBezTo>
                    <a:pt x="3" y="1"/>
                    <a:pt x="3" y="1"/>
                    <a:pt x="3" y="2"/>
                  </a:cubicBezTo>
                  <a:cubicBezTo>
                    <a:pt x="2" y="2"/>
                    <a:pt x="2" y="2"/>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4" name="Freeform 329"/>
            <p:cNvSpPr>
              <a:spLocks/>
            </p:cNvSpPr>
            <p:nvPr/>
          </p:nvSpPr>
          <p:spPr bwMode="auto">
            <a:xfrm>
              <a:off x="1981201" y="3032126"/>
              <a:ext cx="171450" cy="206375"/>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5" name="Freeform 330"/>
            <p:cNvSpPr>
              <a:spLocks/>
            </p:cNvSpPr>
            <p:nvPr/>
          </p:nvSpPr>
          <p:spPr bwMode="auto">
            <a:xfrm>
              <a:off x="2305051" y="3594101"/>
              <a:ext cx="301625" cy="1157288"/>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6" name="Freeform 331"/>
            <p:cNvSpPr>
              <a:spLocks/>
            </p:cNvSpPr>
            <p:nvPr/>
          </p:nvSpPr>
          <p:spPr bwMode="auto">
            <a:xfrm>
              <a:off x="1700214" y="3076576"/>
              <a:ext cx="20638" cy="42863"/>
            </a:xfrm>
            <a:custGeom>
              <a:avLst/>
              <a:gdLst>
                <a:gd name="T0" fmla="*/ 1 w 2"/>
                <a:gd name="T1" fmla="*/ 1 h 4"/>
                <a:gd name="T2" fmla="*/ 0 w 2"/>
                <a:gd name="T3" fmla="*/ 0 h 4"/>
                <a:gd name="T4" fmla="*/ 0 w 2"/>
                <a:gd name="T5" fmla="*/ 1 h 4"/>
                <a:gd name="T6" fmla="*/ 0 w 2"/>
                <a:gd name="T7" fmla="*/ 2 h 4"/>
                <a:gd name="T8" fmla="*/ 0 w 2"/>
                <a:gd name="T9" fmla="*/ 2 h 4"/>
                <a:gd name="T10" fmla="*/ 0 w 2"/>
                <a:gd name="T11" fmla="*/ 3 h 4"/>
                <a:gd name="T12" fmla="*/ 0 w 2"/>
                <a:gd name="T13" fmla="*/ 4 h 4"/>
                <a:gd name="T14" fmla="*/ 0 w 2"/>
                <a:gd name="T15" fmla="*/ 4 h 4"/>
                <a:gd name="T16" fmla="*/ 1 w 2"/>
                <a:gd name="T17" fmla="*/ 4 h 4"/>
                <a:gd name="T18" fmla="*/ 2 w 2"/>
                <a:gd name="T19" fmla="*/ 3 h 4"/>
                <a:gd name="T20" fmla="*/ 2 w 2"/>
                <a:gd name="T21" fmla="*/ 2 h 4"/>
                <a:gd name="T22" fmla="*/ 1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1" y="1"/>
                  </a:moveTo>
                  <a:cubicBezTo>
                    <a:pt x="1" y="1"/>
                    <a:pt x="1" y="0"/>
                    <a:pt x="0" y="0"/>
                  </a:cubicBezTo>
                  <a:cubicBezTo>
                    <a:pt x="0" y="0"/>
                    <a:pt x="0"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1" y="4"/>
                    <a:pt x="1" y="4"/>
                  </a:cubicBezTo>
                  <a:cubicBezTo>
                    <a:pt x="1" y="4"/>
                    <a:pt x="1" y="4"/>
                    <a:pt x="2" y="3"/>
                  </a:cubicBezTo>
                  <a:cubicBezTo>
                    <a:pt x="2" y="3"/>
                    <a:pt x="2" y="3"/>
                    <a:pt x="2" y="2"/>
                  </a:cubicBezTo>
                  <a:cubicBezTo>
                    <a:pt x="2" y="2"/>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7" name="Freeform 332"/>
            <p:cNvSpPr>
              <a:spLocks/>
            </p:cNvSpPr>
            <p:nvPr/>
          </p:nvSpPr>
          <p:spPr bwMode="auto">
            <a:xfrm>
              <a:off x="1731964" y="3097214"/>
              <a:ext cx="11113" cy="22225"/>
            </a:xfrm>
            <a:custGeom>
              <a:avLst/>
              <a:gdLst>
                <a:gd name="T0" fmla="*/ 0 w 1"/>
                <a:gd name="T1" fmla="*/ 1 h 2"/>
                <a:gd name="T2" fmla="*/ 0 w 1"/>
                <a:gd name="T3" fmla="*/ 1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0" y="1"/>
                  </a:cubicBezTo>
                  <a:cubicBezTo>
                    <a:pt x="0" y="2"/>
                    <a:pt x="0" y="2"/>
                    <a:pt x="1" y="1"/>
                  </a:cubicBezTo>
                  <a:cubicBezTo>
                    <a:pt x="1" y="1"/>
                    <a:pt x="1" y="1"/>
                    <a:pt x="0" y="1"/>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8" name="Freeform 333"/>
            <p:cNvSpPr>
              <a:spLocks/>
            </p:cNvSpPr>
            <p:nvPr/>
          </p:nvSpPr>
          <p:spPr bwMode="auto">
            <a:xfrm>
              <a:off x="1754189" y="31083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39" name="Freeform 334"/>
            <p:cNvSpPr>
              <a:spLocks/>
            </p:cNvSpPr>
            <p:nvPr/>
          </p:nvSpPr>
          <p:spPr bwMode="auto">
            <a:xfrm>
              <a:off x="2359026" y="4384676"/>
              <a:ext cx="20638" cy="53975"/>
            </a:xfrm>
            <a:custGeom>
              <a:avLst/>
              <a:gdLst>
                <a:gd name="T0" fmla="*/ 2 w 2"/>
                <a:gd name="T1" fmla="*/ 5 h 5"/>
                <a:gd name="T2" fmla="*/ 2 w 2"/>
                <a:gd name="T3" fmla="*/ 4 h 5"/>
                <a:gd name="T4" fmla="*/ 2 w 2"/>
                <a:gd name="T5" fmla="*/ 3 h 5"/>
                <a:gd name="T6" fmla="*/ 2 w 2"/>
                <a:gd name="T7" fmla="*/ 2 h 5"/>
                <a:gd name="T8" fmla="*/ 2 w 2"/>
                <a:gd name="T9" fmla="*/ 1 h 5"/>
                <a:gd name="T10" fmla="*/ 1 w 2"/>
                <a:gd name="T11" fmla="*/ 1 h 5"/>
                <a:gd name="T12" fmla="*/ 0 w 2"/>
                <a:gd name="T13" fmla="*/ 1 h 5"/>
                <a:gd name="T14" fmla="*/ 0 w 2"/>
                <a:gd name="T15" fmla="*/ 1 h 5"/>
                <a:gd name="T16" fmla="*/ 0 w 2"/>
                <a:gd name="T17" fmla="*/ 2 h 5"/>
                <a:gd name="T18" fmla="*/ 0 w 2"/>
                <a:gd name="T19" fmla="*/ 3 h 5"/>
                <a:gd name="T20" fmla="*/ 0 w 2"/>
                <a:gd name="T21" fmla="*/ 4 h 5"/>
                <a:gd name="T22" fmla="*/ 0 w 2"/>
                <a:gd name="T23" fmla="*/ 5 h 5"/>
                <a:gd name="T24" fmla="*/ 1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cubicBezTo>
                    <a:pt x="2" y="5"/>
                    <a:pt x="2" y="4"/>
                    <a:pt x="2" y="4"/>
                  </a:cubicBezTo>
                  <a:cubicBezTo>
                    <a:pt x="2" y="3"/>
                    <a:pt x="2" y="3"/>
                    <a:pt x="2" y="3"/>
                  </a:cubicBezTo>
                  <a:cubicBezTo>
                    <a:pt x="2" y="3"/>
                    <a:pt x="2" y="2"/>
                    <a:pt x="2" y="2"/>
                  </a:cubicBezTo>
                  <a:cubicBezTo>
                    <a:pt x="2" y="2"/>
                    <a:pt x="2" y="1"/>
                    <a:pt x="2" y="1"/>
                  </a:cubicBezTo>
                  <a:cubicBezTo>
                    <a:pt x="1" y="1"/>
                    <a:pt x="1" y="1"/>
                    <a:pt x="1" y="1"/>
                  </a:cubicBezTo>
                  <a:cubicBezTo>
                    <a:pt x="1" y="0"/>
                    <a:pt x="1" y="0"/>
                    <a:pt x="0" y="1"/>
                  </a:cubicBezTo>
                  <a:cubicBezTo>
                    <a:pt x="0" y="1"/>
                    <a:pt x="0" y="1"/>
                    <a:pt x="0" y="1"/>
                  </a:cubicBezTo>
                  <a:cubicBezTo>
                    <a:pt x="0" y="1"/>
                    <a:pt x="0" y="2"/>
                    <a:pt x="0" y="2"/>
                  </a:cubicBezTo>
                  <a:cubicBezTo>
                    <a:pt x="0" y="2"/>
                    <a:pt x="0" y="2"/>
                    <a:pt x="0" y="3"/>
                  </a:cubicBezTo>
                  <a:cubicBezTo>
                    <a:pt x="0" y="3"/>
                    <a:pt x="0" y="3"/>
                    <a:pt x="0" y="4"/>
                  </a:cubicBezTo>
                  <a:cubicBezTo>
                    <a:pt x="0" y="4"/>
                    <a:pt x="0" y="4"/>
                    <a:pt x="0" y="5"/>
                  </a:cubicBezTo>
                  <a:cubicBezTo>
                    <a:pt x="1" y="5"/>
                    <a:pt x="1" y="5"/>
                    <a:pt x="1" y="5"/>
                  </a:cubicBezTo>
                  <a:cubicBezTo>
                    <a:pt x="1" y="5"/>
                    <a:pt x="2" y="5"/>
                    <a:pt x="2"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0" name="Freeform 335"/>
            <p:cNvSpPr>
              <a:spLocks/>
            </p:cNvSpPr>
            <p:nvPr/>
          </p:nvSpPr>
          <p:spPr bwMode="auto">
            <a:xfrm>
              <a:off x="2401889" y="4470401"/>
              <a:ext cx="11113" cy="11113"/>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0"/>
                  </a:cubicBezTo>
                  <a:cubicBezTo>
                    <a:pt x="0" y="0"/>
                    <a:pt x="0" y="0"/>
                    <a:pt x="0" y="1"/>
                  </a:cubicBezTo>
                  <a:cubicBezTo>
                    <a:pt x="0" y="1"/>
                    <a:pt x="1" y="1"/>
                    <a:pt x="1" y="1"/>
                  </a:cubicBezTo>
                  <a:cubicBezTo>
                    <a:pt x="1" y="1"/>
                    <a:pt x="1" y="1"/>
                    <a:pt x="1"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1" name="Freeform 336"/>
            <p:cNvSpPr>
              <a:spLocks/>
            </p:cNvSpPr>
            <p:nvPr/>
          </p:nvSpPr>
          <p:spPr bwMode="auto">
            <a:xfrm>
              <a:off x="2379664" y="4481514"/>
              <a:ext cx="22225" cy="20638"/>
            </a:xfrm>
            <a:custGeom>
              <a:avLst/>
              <a:gdLst>
                <a:gd name="T0" fmla="*/ 1 w 2"/>
                <a:gd name="T1" fmla="*/ 0 h 2"/>
                <a:gd name="T2" fmla="*/ 0 w 2"/>
                <a:gd name="T3" fmla="*/ 0 h 2"/>
                <a:gd name="T4" fmla="*/ 0 w 2"/>
                <a:gd name="T5" fmla="*/ 1 h 2"/>
                <a:gd name="T6" fmla="*/ 1 w 2"/>
                <a:gd name="T7" fmla="*/ 2 h 2"/>
                <a:gd name="T8" fmla="*/ 2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0"/>
                  </a:cubicBezTo>
                  <a:cubicBezTo>
                    <a:pt x="0" y="1"/>
                    <a:pt x="0" y="1"/>
                    <a:pt x="0" y="1"/>
                  </a:cubicBezTo>
                  <a:cubicBezTo>
                    <a:pt x="0" y="2"/>
                    <a:pt x="1" y="2"/>
                    <a:pt x="1" y="2"/>
                  </a:cubicBezTo>
                  <a:cubicBezTo>
                    <a:pt x="2" y="2"/>
                    <a:pt x="2" y="2"/>
                    <a:pt x="2" y="1"/>
                  </a:cubicBezTo>
                  <a:cubicBezTo>
                    <a:pt x="2" y="1"/>
                    <a:pt x="2" y="1"/>
                    <a:pt x="2" y="1"/>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2" name="Freeform 337"/>
            <p:cNvSpPr>
              <a:spLocks/>
            </p:cNvSpPr>
            <p:nvPr/>
          </p:nvSpPr>
          <p:spPr bwMode="auto">
            <a:xfrm>
              <a:off x="2368551" y="4513264"/>
              <a:ext cx="44450" cy="22225"/>
            </a:xfrm>
            <a:custGeom>
              <a:avLst/>
              <a:gdLst>
                <a:gd name="T0" fmla="*/ 3 w 4"/>
                <a:gd name="T1" fmla="*/ 2 h 2"/>
                <a:gd name="T2" fmla="*/ 4 w 4"/>
                <a:gd name="T3" fmla="*/ 2 h 2"/>
                <a:gd name="T4" fmla="*/ 4 w 4"/>
                <a:gd name="T5" fmla="*/ 1 h 2"/>
                <a:gd name="T6" fmla="*/ 3 w 4"/>
                <a:gd name="T7" fmla="*/ 0 h 2"/>
                <a:gd name="T8" fmla="*/ 2 w 4"/>
                <a:gd name="T9" fmla="*/ 0 h 2"/>
                <a:gd name="T10" fmla="*/ 2 w 4"/>
                <a:gd name="T11" fmla="*/ 1 h 2"/>
                <a:gd name="T12" fmla="*/ 1 w 4"/>
                <a:gd name="T13" fmla="*/ 1 h 2"/>
                <a:gd name="T14" fmla="*/ 0 w 4"/>
                <a:gd name="T15" fmla="*/ 2 h 2"/>
                <a:gd name="T16" fmla="*/ 1 w 4"/>
                <a:gd name="T17" fmla="*/ 2 h 2"/>
                <a:gd name="T18" fmla="*/ 2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3" y="2"/>
                    <a:pt x="3" y="2"/>
                    <a:pt x="4" y="2"/>
                  </a:cubicBezTo>
                  <a:cubicBezTo>
                    <a:pt x="4" y="2"/>
                    <a:pt x="4" y="1"/>
                    <a:pt x="4" y="1"/>
                  </a:cubicBezTo>
                  <a:cubicBezTo>
                    <a:pt x="3" y="0"/>
                    <a:pt x="3" y="0"/>
                    <a:pt x="3" y="0"/>
                  </a:cubicBezTo>
                  <a:cubicBezTo>
                    <a:pt x="3" y="0"/>
                    <a:pt x="2" y="0"/>
                    <a:pt x="2" y="0"/>
                  </a:cubicBezTo>
                  <a:cubicBezTo>
                    <a:pt x="2" y="0"/>
                    <a:pt x="2" y="1"/>
                    <a:pt x="2" y="1"/>
                  </a:cubicBezTo>
                  <a:cubicBezTo>
                    <a:pt x="2" y="1"/>
                    <a:pt x="1" y="1"/>
                    <a:pt x="1" y="1"/>
                  </a:cubicBezTo>
                  <a:cubicBezTo>
                    <a:pt x="1" y="1"/>
                    <a:pt x="0" y="2"/>
                    <a:pt x="0" y="2"/>
                  </a:cubicBezTo>
                  <a:cubicBezTo>
                    <a:pt x="0" y="2"/>
                    <a:pt x="1" y="2"/>
                    <a:pt x="1" y="2"/>
                  </a:cubicBezTo>
                  <a:cubicBezTo>
                    <a:pt x="1" y="2"/>
                    <a:pt x="1" y="2"/>
                    <a:pt x="2" y="2"/>
                  </a:cubicBezTo>
                  <a:cubicBezTo>
                    <a:pt x="2" y="2"/>
                    <a:pt x="2" y="2"/>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3" name="Freeform 338"/>
            <p:cNvSpPr>
              <a:spLocks/>
            </p:cNvSpPr>
            <p:nvPr/>
          </p:nvSpPr>
          <p:spPr bwMode="auto">
            <a:xfrm>
              <a:off x="2390776" y="4578351"/>
              <a:ext cx="11113" cy="11113"/>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4" name="Freeform 339"/>
            <p:cNvSpPr>
              <a:spLocks/>
            </p:cNvSpPr>
            <p:nvPr/>
          </p:nvSpPr>
          <p:spPr bwMode="auto">
            <a:xfrm>
              <a:off x="2390776" y="4600576"/>
              <a:ext cx="31750" cy="31750"/>
            </a:xfrm>
            <a:custGeom>
              <a:avLst/>
              <a:gdLst>
                <a:gd name="T0" fmla="*/ 3 w 3"/>
                <a:gd name="T1" fmla="*/ 0 h 3"/>
                <a:gd name="T2" fmla="*/ 2 w 3"/>
                <a:gd name="T3" fmla="*/ 0 h 3"/>
                <a:gd name="T4" fmla="*/ 0 w 3"/>
                <a:gd name="T5" fmla="*/ 0 h 3"/>
                <a:gd name="T6" fmla="*/ 1 w 3"/>
                <a:gd name="T7" fmla="*/ 2 h 3"/>
                <a:gd name="T8" fmla="*/ 1 w 3"/>
                <a:gd name="T9" fmla="*/ 2 h 3"/>
                <a:gd name="T10" fmla="*/ 2 w 3"/>
                <a:gd name="T11" fmla="*/ 3 h 3"/>
                <a:gd name="T12" fmla="*/ 3 w 3"/>
                <a:gd name="T13" fmla="*/ 3 h 3"/>
                <a:gd name="T14" fmla="*/ 2 w 3"/>
                <a:gd name="T15" fmla="*/ 2 h 3"/>
                <a:gd name="T16" fmla="*/ 2 w 3"/>
                <a:gd name="T17" fmla="*/ 1 h 3"/>
                <a:gd name="T18" fmla="*/ 3 w 3"/>
                <a:gd name="T19" fmla="*/ 1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cubicBezTo>
                    <a:pt x="2" y="0"/>
                    <a:pt x="2" y="0"/>
                    <a:pt x="2" y="0"/>
                  </a:cubicBezTo>
                  <a:cubicBezTo>
                    <a:pt x="1" y="0"/>
                    <a:pt x="1" y="0"/>
                    <a:pt x="0" y="0"/>
                  </a:cubicBezTo>
                  <a:cubicBezTo>
                    <a:pt x="0" y="1"/>
                    <a:pt x="1" y="1"/>
                    <a:pt x="1" y="2"/>
                  </a:cubicBezTo>
                  <a:cubicBezTo>
                    <a:pt x="1" y="2"/>
                    <a:pt x="1" y="2"/>
                    <a:pt x="1" y="2"/>
                  </a:cubicBezTo>
                  <a:cubicBezTo>
                    <a:pt x="1" y="3"/>
                    <a:pt x="1" y="3"/>
                    <a:pt x="2" y="3"/>
                  </a:cubicBezTo>
                  <a:cubicBezTo>
                    <a:pt x="2" y="3"/>
                    <a:pt x="2" y="3"/>
                    <a:pt x="3" y="3"/>
                  </a:cubicBezTo>
                  <a:cubicBezTo>
                    <a:pt x="3" y="2"/>
                    <a:pt x="2" y="2"/>
                    <a:pt x="2" y="2"/>
                  </a:cubicBezTo>
                  <a:cubicBezTo>
                    <a:pt x="2" y="2"/>
                    <a:pt x="2" y="2"/>
                    <a:pt x="2" y="1"/>
                  </a:cubicBezTo>
                  <a:cubicBezTo>
                    <a:pt x="2" y="1"/>
                    <a:pt x="3" y="1"/>
                    <a:pt x="3" y="1"/>
                  </a:cubicBezTo>
                  <a:cubicBezTo>
                    <a:pt x="3" y="1"/>
                    <a:pt x="3"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5" name="Freeform 340"/>
            <p:cNvSpPr>
              <a:spLocks/>
            </p:cNvSpPr>
            <p:nvPr/>
          </p:nvSpPr>
          <p:spPr bwMode="auto">
            <a:xfrm>
              <a:off x="2433639" y="4686301"/>
              <a:ext cx="22225" cy="11113"/>
            </a:xfrm>
            <a:custGeom>
              <a:avLst/>
              <a:gdLst>
                <a:gd name="T0" fmla="*/ 1 w 2"/>
                <a:gd name="T1" fmla="*/ 0 h 1"/>
                <a:gd name="T2" fmla="*/ 1 w 2"/>
                <a:gd name="T3" fmla="*/ 1 h 1"/>
                <a:gd name="T4" fmla="*/ 1 w 2"/>
                <a:gd name="T5" fmla="*/ 1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1" y="1"/>
                    <a:pt x="1" y="1"/>
                  </a:cubicBezTo>
                  <a:cubicBezTo>
                    <a:pt x="1" y="1"/>
                    <a:pt x="1" y="1"/>
                    <a:pt x="1" y="1"/>
                  </a:cubicBezTo>
                  <a:cubicBezTo>
                    <a:pt x="1" y="1"/>
                    <a:pt x="2"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6" name="Freeform 341"/>
            <p:cNvSpPr>
              <a:spLocks/>
            </p:cNvSpPr>
            <p:nvPr/>
          </p:nvSpPr>
          <p:spPr bwMode="auto">
            <a:xfrm>
              <a:off x="2466976" y="4719639"/>
              <a:ext cx="42863" cy="20638"/>
            </a:xfrm>
            <a:custGeom>
              <a:avLst/>
              <a:gdLst>
                <a:gd name="T0" fmla="*/ 3 w 4"/>
                <a:gd name="T1" fmla="*/ 1 h 2"/>
                <a:gd name="T2" fmla="*/ 2 w 4"/>
                <a:gd name="T3" fmla="*/ 0 h 2"/>
                <a:gd name="T4" fmla="*/ 1 w 4"/>
                <a:gd name="T5" fmla="*/ 0 h 2"/>
                <a:gd name="T6" fmla="*/ 0 w 4"/>
                <a:gd name="T7" fmla="*/ 0 h 2"/>
                <a:gd name="T8" fmla="*/ 0 w 4"/>
                <a:gd name="T9" fmla="*/ 1 h 2"/>
                <a:gd name="T10" fmla="*/ 1 w 4"/>
                <a:gd name="T11" fmla="*/ 1 h 2"/>
                <a:gd name="T12" fmla="*/ 3 w 4"/>
                <a:gd name="T13" fmla="*/ 1 h 2"/>
                <a:gd name="T14" fmla="*/ 4 w 4"/>
                <a:gd name="T15" fmla="*/ 1 h 2"/>
                <a:gd name="T16" fmla="*/ 3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1"/>
                  </a:moveTo>
                  <a:cubicBezTo>
                    <a:pt x="2" y="0"/>
                    <a:pt x="2" y="0"/>
                    <a:pt x="2" y="0"/>
                  </a:cubicBezTo>
                  <a:cubicBezTo>
                    <a:pt x="1" y="0"/>
                    <a:pt x="1" y="0"/>
                    <a:pt x="1" y="0"/>
                  </a:cubicBezTo>
                  <a:cubicBezTo>
                    <a:pt x="1" y="0"/>
                    <a:pt x="0" y="0"/>
                    <a:pt x="0" y="0"/>
                  </a:cubicBezTo>
                  <a:cubicBezTo>
                    <a:pt x="0" y="1"/>
                    <a:pt x="0" y="1"/>
                    <a:pt x="0" y="1"/>
                  </a:cubicBezTo>
                  <a:cubicBezTo>
                    <a:pt x="1" y="1"/>
                    <a:pt x="1" y="1"/>
                    <a:pt x="1" y="1"/>
                  </a:cubicBezTo>
                  <a:cubicBezTo>
                    <a:pt x="2" y="2"/>
                    <a:pt x="2" y="1"/>
                    <a:pt x="3" y="1"/>
                  </a:cubicBezTo>
                  <a:cubicBezTo>
                    <a:pt x="3" y="1"/>
                    <a:pt x="3" y="2"/>
                    <a:pt x="4" y="1"/>
                  </a:cubicBezTo>
                  <a:cubicBezTo>
                    <a:pt x="4" y="1"/>
                    <a:pt x="3" y="1"/>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7" name="Freeform 342"/>
            <p:cNvSpPr>
              <a:spLocks/>
            </p:cNvSpPr>
            <p:nvPr/>
          </p:nvSpPr>
          <p:spPr bwMode="auto">
            <a:xfrm>
              <a:off x="2498726" y="4740276"/>
              <a:ext cx="31750" cy="22225"/>
            </a:xfrm>
            <a:custGeom>
              <a:avLst/>
              <a:gdLst>
                <a:gd name="T0" fmla="*/ 2 w 3"/>
                <a:gd name="T1" fmla="*/ 1 h 2"/>
                <a:gd name="T2" fmla="*/ 2 w 3"/>
                <a:gd name="T3" fmla="*/ 0 h 2"/>
                <a:gd name="T4" fmla="*/ 1 w 3"/>
                <a:gd name="T5" fmla="*/ 0 h 2"/>
                <a:gd name="T6" fmla="*/ 1 w 3"/>
                <a:gd name="T7" fmla="*/ 1 h 2"/>
                <a:gd name="T8" fmla="*/ 2 w 3"/>
                <a:gd name="T9" fmla="*/ 1 h 2"/>
                <a:gd name="T10" fmla="*/ 2 w 3"/>
                <a:gd name="T11" fmla="*/ 2 h 2"/>
                <a:gd name="T12" fmla="*/ 3 w 3"/>
                <a:gd name="T13" fmla="*/ 2 h 2"/>
                <a:gd name="T14" fmla="*/ 3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2" y="0"/>
                  </a:cubicBezTo>
                  <a:cubicBezTo>
                    <a:pt x="1" y="0"/>
                    <a:pt x="1" y="0"/>
                    <a:pt x="1" y="0"/>
                  </a:cubicBezTo>
                  <a:cubicBezTo>
                    <a:pt x="0" y="0"/>
                    <a:pt x="1" y="1"/>
                    <a:pt x="1" y="1"/>
                  </a:cubicBezTo>
                  <a:cubicBezTo>
                    <a:pt x="1" y="1"/>
                    <a:pt x="2" y="1"/>
                    <a:pt x="2" y="1"/>
                  </a:cubicBezTo>
                  <a:cubicBezTo>
                    <a:pt x="2" y="2"/>
                    <a:pt x="2" y="2"/>
                    <a:pt x="2" y="2"/>
                  </a:cubicBezTo>
                  <a:cubicBezTo>
                    <a:pt x="2" y="2"/>
                    <a:pt x="3" y="2"/>
                    <a:pt x="3" y="2"/>
                  </a:cubicBezTo>
                  <a:cubicBezTo>
                    <a:pt x="3" y="2"/>
                    <a:pt x="3" y="2"/>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8" name="Freeform 343"/>
            <p:cNvSpPr>
              <a:spLocks/>
            </p:cNvSpPr>
            <p:nvPr/>
          </p:nvSpPr>
          <p:spPr bwMode="auto">
            <a:xfrm>
              <a:off x="2563814" y="4729164"/>
              <a:ext cx="20638" cy="22225"/>
            </a:xfrm>
            <a:custGeom>
              <a:avLst/>
              <a:gdLst>
                <a:gd name="T0" fmla="*/ 1 w 2"/>
                <a:gd name="T1" fmla="*/ 0 h 2"/>
                <a:gd name="T2" fmla="*/ 1 w 2"/>
                <a:gd name="T3" fmla="*/ 1 h 2"/>
                <a:gd name="T4" fmla="*/ 1 w 2"/>
                <a:gd name="T5" fmla="*/ 2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1"/>
                  </a:cubicBezTo>
                  <a:cubicBezTo>
                    <a:pt x="0" y="1"/>
                    <a:pt x="0" y="1"/>
                    <a:pt x="1" y="2"/>
                  </a:cubicBezTo>
                  <a:cubicBezTo>
                    <a:pt x="1" y="2"/>
                    <a:pt x="1" y="2"/>
                    <a:pt x="1" y="2"/>
                  </a:cubicBezTo>
                  <a:cubicBezTo>
                    <a:pt x="2" y="2"/>
                    <a:pt x="2" y="1"/>
                    <a:pt x="2" y="1"/>
                  </a:cubicBezTo>
                  <a:cubicBezTo>
                    <a:pt x="1" y="1"/>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49" name="Freeform 344"/>
            <p:cNvSpPr>
              <a:spLocks/>
            </p:cNvSpPr>
            <p:nvPr/>
          </p:nvSpPr>
          <p:spPr bwMode="auto">
            <a:xfrm>
              <a:off x="2671764" y="4794251"/>
              <a:ext cx="42863" cy="22225"/>
            </a:xfrm>
            <a:custGeom>
              <a:avLst/>
              <a:gdLst>
                <a:gd name="T0" fmla="*/ 2 w 4"/>
                <a:gd name="T1" fmla="*/ 0 h 2"/>
                <a:gd name="T2" fmla="*/ 1 w 4"/>
                <a:gd name="T3" fmla="*/ 1 h 2"/>
                <a:gd name="T4" fmla="*/ 0 w 4"/>
                <a:gd name="T5" fmla="*/ 1 h 2"/>
                <a:gd name="T6" fmla="*/ 1 w 4"/>
                <a:gd name="T7" fmla="*/ 1 h 2"/>
                <a:gd name="T8" fmla="*/ 2 w 4"/>
                <a:gd name="T9" fmla="*/ 1 h 2"/>
                <a:gd name="T10" fmla="*/ 3 w 4"/>
                <a:gd name="T11" fmla="*/ 1 h 2"/>
                <a:gd name="T12" fmla="*/ 3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cubicBezTo>
                    <a:pt x="2" y="0"/>
                    <a:pt x="2" y="0"/>
                    <a:pt x="1" y="1"/>
                  </a:cubicBezTo>
                  <a:cubicBezTo>
                    <a:pt x="1" y="1"/>
                    <a:pt x="0" y="1"/>
                    <a:pt x="0" y="1"/>
                  </a:cubicBezTo>
                  <a:cubicBezTo>
                    <a:pt x="0" y="2"/>
                    <a:pt x="1" y="1"/>
                    <a:pt x="1" y="1"/>
                  </a:cubicBezTo>
                  <a:cubicBezTo>
                    <a:pt x="2" y="1"/>
                    <a:pt x="2" y="1"/>
                    <a:pt x="2" y="1"/>
                  </a:cubicBezTo>
                  <a:cubicBezTo>
                    <a:pt x="3" y="1"/>
                    <a:pt x="3" y="1"/>
                    <a:pt x="3" y="1"/>
                  </a:cubicBezTo>
                  <a:cubicBezTo>
                    <a:pt x="4" y="1"/>
                    <a:pt x="3" y="1"/>
                    <a:pt x="3" y="0"/>
                  </a:cubicBezTo>
                  <a:cubicBezTo>
                    <a:pt x="3" y="0"/>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0" name="Freeform 345"/>
            <p:cNvSpPr>
              <a:spLocks/>
            </p:cNvSpPr>
            <p:nvPr/>
          </p:nvSpPr>
          <p:spPr bwMode="auto">
            <a:xfrm>
              <a:off x="2628901" y="4784726"/>
              <a:ext cx="53975" cy="20638"/>
            </a:xfrm>
            <a:custGeom>
              <a:avLst/>
              <a:gdLst>
                <a:gd name="T0" fmla="*/ 4 w 5"/>
                <a:gd name="T1" fmla="*/ 0 h 2"/>
                <a:gd name="T2" fmla="*/ 4 w 5"/>
                <a:gd name="T3" fmla="*/ 0 h 2"/>
                <a:gd name="T4" fmla="*/ 3 w 5"/>
                <a:gd name="T5" fmla="*/ 0 h 2"/>
                <a:gd name="T6" fmla="*/ 1 w 5"/>
                <a:gd name="T7" fmla="*/ 0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1 h 2"/>
                <a:gd name="T22" fmla="*/ 4 w 5"/>
                <a:gd name="T23" fmla="*/ 1 h 2"/>
                <a:gd name="T24" fmla="*/ 5 w 5"/>
                <a:gd name="T25" fmla="*/ 1 h 2"/>
                <a:gd name="T26" fmla="*/ 4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4" y="0"/>
                  </a:moveTo>
                  <a:cubicBezTo>
                    <a:pt x="4" y="0"/>
                    <a:pt x="4" y="0"/>
                    <a:pt x="4" y="0"/>
                  </a:cubicBezTo>
                  <a:cubicBezTo>
                    <a:pt x="3" y="0"/>
                    <a:pt x="3" y="0"/>
                    <a:pt x="3" y="0"/>
                  </a:cubicBezTo>
                  <a:cubicBezTo>
                    <a:pt x="2" y="0"/>
                    <a:pt x="2" y="0"/>
                    <a:pt x="1" y="0"/>
                  </a:cubicBezTo>
                  <a:cubicBezTo>
                    <a:pt x="1" y="0"/>
                    <a:pt x="1" y="1"/>
                    <a:pt x="1" y="1"/>
                  </a:cubicBezTo>
                  <a:cubicBezTo>
                    <a:pt x="0" y="1"/>
                    <a:pt x="0" y="1"/>
                    <a:pt x="0" y="1"/>
                  </a:cubicBezTo>
                  <a:cubicBezTo>
                    <a:pt x="0" y="2"/>
                    <a:pt x="0" y="2"/>
                    <a:pt x="0" y="2"/>
                  </a:cubicBezTo>
                  <a:cubicBezTo>
                    <a:pt x="1" y="2"/>
                    <a:pt x="1" y="2"/>
                    <a:pt x="1" y="2"/>
                  </a:cubicBezTo>
                  <a:cubicBezTo>
                    <a:pt x="2" y="2"/>
                    <a:pt x="2" y="2"/>
                    <a:pt x="2" y="2"/>
                  </a:cubicBezTo>
                  <a:cubicBezTo>
                    <a:pt x="3" y="2"/>
                    <a:pt x="3" y="2"/>
                    <a:pt x="3" y="2"/>
                  </a:cubicBezTo>
                  <a:cubicBezTo>
                    <a:pt x="3" y="2"/>
                    <a:pt x="3" y="1"/>
                    <a:pt x="3" y="1"/>
                  </a:cubicBezTo>
                  <a:cubicBezTo>
                    <a:pt x="3" y="1"/>
                    <a:pt x="4" y="1"/>
                    <a:pt x="4" y="1"/>
                  </a:cubicBezTo>
                  <a:cubicBezTo>
                    <a:pt x="4" y="1"/>
                    <a:pt x="5" y="1"/>
                    <a:pt x="5" y="1"/>
                  </a:cubicBezTo>
                  <a:cubicBezTo>
                    <a:pt x="5" y="1"/>
                    <a:pt x="5"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1" name="Freeform 346"/>
            <p:cNvSpPr>
              <a:spLocks/>
            </p:cNvSpPr>
            <p:nvPr/>
          </p:nvSpPr>
          <p:spPr bwMode="auto">
            <a:xfrm>
              <a:off x="2563814" y="4719639"/>
              <a:ext cx="85725" cy="65088"/>
            </a:xfrm>
            <a:custGeom>
              <a:avLst/>
              <a:gdLst>
                <a:gd name="T0" fmla="*/ 7 w 8"/>
                <a:gd name="T1" fmla="*/ 6 h 6"/>
                <a:gd name="T2" fmla="*/ 8 w 8"/>
                <a:gd name="T3" fmla="*/ 6 h 6"/>
                <a:gd name="T4" fmla="*/ 8 w 8"/>
                <a:gd name="T5" fmla="*/ 6 h 6"/>
                <a:gd name="T6" fmla="*/ 8 w 8"/>
                <a:gd name="T7" fmla="*/ 5 h 6"/>
                <a:gd name="T8" fmla="*/ 7 w 8"/>
                <a:gd name="T9" fmla="*/ 5 h 6"/>
                <a:gd name="T10" fmla="*/ 6 w 8"/>
                <a:gd name="T11" fmla="*/ 3 h 6"/>
                <a:gd name="T12" fmla="*/ 6 w 8"/>
                <a:gd name="T13" fmla="*/ 2 h 6"/>
                <a:gd name="T14" fmla="*/ 5 w 8"/>
                <a:gd name="T15" fmla="*/ 1 h 6"/>
                <a:gd name="T16" fmla="*/ 5 w 8"/>
                <a:gd name="T17" fmla="*/ 0 h 6"/>
                <a:gd name="T18" fmla="*/ 4 w 8"/>
                <a:gd name="T19" fmla="*/ 0 h 6"/>
                <a:gd name="T20" fmla="*/ 4 w 8"/>
                <a:gd name="T21" fmla="*/ 0 h 6"/>
                <a:gd name="T22" fmla="*/ 3 w 8"/>
                <a:gd name="T23" fmla="*/ 0 h 6"/>
                <a:gd name="T24" fmla="*/ 2 w 8"/>
                <a:gd name="T25" fmla="*/ 0 h 6"/>
                <a:gd name="T26" fmla="*/ 2 w 8"/>
                <a:gd name="T27" fmla="*/ 1 h 6"/>
                <a:gd name="T28" fmla="*/ 2 w 8"/>
                <a:gd name="T29" fmla="*/ 2 h 6"/>
                <a:gd name="T30" fmla="*/ 2 w 8"/>
                <a:gd name="T31" fmla="*/ 2 h 6"/>
                <a:gd name="T32" fmla="*/ 3 w 8"/>
                <a:gd name="T33" fmla="*/ 2 h 6"/>
                <a:gd name="T34" fmla="*/ 4 w 8"/>
                <a:gd name="T35" fmla="*/ 2 h 6"/>
                <a:gd name="T36" fmla="*/ 4 w 8"/>
                <a:gd name="T37" fmla="*/ 2 h 6"/>
                <a:gd name="T38" fmla="*/ 3 w 8"/>
                <a:gd name="T39" fmla="*/ 3 h 6"/>
                <a:gd name="T40" fmla="*/ 3 w 8"/>
                <a:gd name="T41" fmla="*/ 4 h 6"/>
                <a:gd name="T42" fmla="*/ 4 w 8"/>
                <a:gd name="T43" fmla="*/ 4 h 6"/>
                <a:gd name="T44" fmla="*/ 5 w 8"/>
                <a:gd name="T45" fmla="*/ 4 h 6"/>
                <a:gd name="T46" fmla="*/ 4 w 8"/>
                <a:gd name="T47" fmla="*/ 5 h 6"/>
                <a:gd name="T48" fmla="*/ 3 w 8"/>
                <a:gd name="T49" fmla="*/ 5 h 6"/>
                <a:gd name="T50" fmla="*/ 3 w 8"/>
                <a:gd name="T51" fmla="*/ 4 h 6"/>
                <a:gd name="T52" fmla="*/ 1 w 8"/>
                <a:gd name="T53" fmla="*/ 4 h 6"/>
                <a:gd name="T54" fmla="*/ 0 w 8"/>
                <a:gd name="T55" fmla="*/ 4 h 6"/>
                <a:gd name="T56" fmla="*/ 0 w 8"/>
                <a:gd name="T57" fmla="*/ 5 h 6"/>
                <a:gd name="T58" fmla="*/ 1 w 8"/>
                <a:gd name="T59" fmla="*/ 5 h 6"/>
                <a:gd name="T60" fmla="*/ 2 w 8"/>
                <a:gd name="T61" fmla="*/ 6 h 6"/>
                <a:gd name="T62" fmla="*/ 4 w 8"/>
                <a:gd name="T63" fmla="*/ 6 h 6"/>
                <a:gd name="T64" fmla="*/ 5 w 8"/>
                <a:gd name="T65" fmla="*/ 6 h 6"/>
                <a:gd name="T66" fmla="*/ 6 w 8"/>
                <a:gd name="T67" fmla="*/ 6 h 6"/>
                <a:gd name="T68" fmla="*/ 7 w 8"/>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6">
                  <a:moveTo>
                    <a:pt x="7" y="6"/>
                  </a:moveTo>
                  <a:cubicBezTo>
                    <a:pt x="7" y="6"/>
                    <a:pt x="8" y="6"/>
                    <a:pt x="8" y="6"/>
                  </a:cubicBezTo>
                  <a:cubicBezTo>
                    <a:pt x="8" y="6"/>
                    <a:pt x="8" y="6"/>
                    <a:pt x="8" y="6"/>
                  </a:cubicBezTo>
                  <a:cubicBezTo>
                    <a:pt x="8" y="5"/>
                    <a:pt x="8" y="5"/>
                    <a:pt x="8" y="5"/>
                  </a:cubicBezTo>
                  <a:cubicBezTo>
                    <a:pt x="7" y="5"/>
                    <a:pt x="7" y="5"/>
                    <a:pt x="7" y="5"/>
                  </a:cubicBezTo>
                  <a:cubicBezTo>
                    <a:pt x="6" y="4"/>
                    <a:pt x="6" y="4"/>
                    <a:pt x="6" y="3"/>
                  </a:cubicBezTo>
                  <a:cubicBezTo>
                    <a:pt x="6" y="3"/>
                    <a:pt x="6" y="3"/>
                    <a:pt x="6" y="2"/>
                  </a:cubicBezTo>
                  <a:cubicBezTo>
                    <a:pt x="6" y="2"/>
                    <a:pt x="6" y="2"/>
                    <a:pt x="5" y="1"/>
                  </a:cubicBezTo>
                  <a:cubicBezTo>
                    <a:pt x="5" y="1"/>
                    <a:pt x="5" y="0"/>
                    <a:pt x="5" y="0"/>
                  </a:cubicBezTo>
                  <a:cubicBezTo>
                    <a:pt x="4" y="0"/>
                    <a:pt x="4" y="0"/>
                    <a:pt x="4" y="0"/>
                  </a:cubicBezTo>
                  <a:cubicBezTo>
                    <a:pt x="4" y="0"/>
                    <a:pt x="4" y="0"/>
                    <a:pt x="4" y="0"/>
                  </a:cubicBezTo>
                  <a:cubicBezTo>
                    <a:pt x="4" y="0"/>
                    <a:pt x="3" y="0"/>
                    <a:pt x="3" y="0"/>
                  </a:cubicBezTo>
                  <a:cubicBezTo>
                    <a:pt x="3" y="0"/>
                    <a:pt x="3" y="0"/>
                    <a:pt x="2" y="0"/>
                  </a:cubicBezTo>
                  <a:cubicBezTo>
                    <a:pt x="2" y="0"/>
                    <a:pt x="2" y="1"/>
                    <a:pt x="2" y="1"/>
                  </a:cubicBezTo>
                  <a:cubicBezTo>
                    <a:pt x="2" y="1"/>
                    <a:pt x="2" y="2"/>
                    <a:pt x="2" y="2"/>
                  </a:cubicBezTo>
                  <a:cubicBezTo>
                    <a:pt x="2" y="2"/>
                    <a:pt x="2" y="2"/>
                    <a:pt x="2" y="2"/>
                  </a:cubicBezTo>
                  <a:cubicBezTo>
                    <a:pt x="3" y="2"/>
                    <a:pt x="3" y="2"/>
                    <a:pt x="3" y="2"/>
                  </a:cubicBezTo>
                  <a:cubicBezTo>
                    <a:pt x="3" y="2"/>
                    <a:pt x="4" y="2"/>
                    <a:pt x="4" y="2"/>
                  </a:cubicBezTo>
                  <a:cubicBezTo>
                    <a:pt x="4" y="2"/>
                    <a:pt x="4" y="2"/>
                    <a:pt x="4" y="2"/>
                  </a:cubicBezTo>
                  <a:cubicBezTo>
                    <a:pt x="4" y="3"/>
                    <a:pt x="3" y="3"/>
                    <a:pt x="3" y="3"/>
                  </a:cubicBezTo>
                  <a:cubicBezTo>
                    <a:pt x="3" y="3"/>
                    <a:pt x="3" y="3"/>
                    <a:pt x="3" y="4"/>
                  </a:cubicBezTo>
                  <a:cubicBezTo>
                    <a:pt x="3" y="4"/>
                    <a:pt x="4" y="4"/>
                    <a:pt x="4" y="4"/>
                  </a:cubicBezTo>
                  <a:cubicBezTo>
                    <a:pt x="4" y="4"/>
                    <a:pt x="5" y="4"/>
                    <a:pt x="5" y="4"/>
                  </a:cubicBezTo>
                  <a:cubicBezTo>
                    <a:pt x="5" y="5"/>
                    <a:pt x="4" y="5"/>
                    <a:pt x="4" y="5"/>
                  </a:cubicBezTo>
                  <a:cubicBezTo>
                    <a:pt x="4" y="5"/>
                    <a:pt x="3" y="5"/>
                    <a:pt x="3" y="5"/>
                  </a:cubicBezTo>
                  <a:cubicBezTo>
                    <a:pt x="3" y="5"/>
                    <a:pt x="3" y="4"/>
                    <a:pt x="3" y="4"/>
                  </a:cubicBezTo>
                  <a:cubicBezTo>
                    <a:pt x="2" y="4"/>
                    <a:pt x="2" y="4"/>
                    <a:pt x="1" y="4"/>
                  </a:cubicBezTo>
                  <a:cubicBezTo>
                    <a:pt x="1" y="4"/>
                    <a:pt x="0" y="4"/>
                    <a:pt x="0" y="4"/>
                  </a:cubicBezTo>
                  <a:cubicBezTo>
                    <a:pt x="0" y="5"/>
                    <a:pt x="0" y="5"/>
                    <a:pt x="0" y="5"/>
                  </a:cubicBezTo>
                  <a:cubicBezTo>
                    <a:pt x="0" y="5"/>
                    <a:pt x="1" y="5"/>
                    <a:pt x="1" y="5"/>
                  </a:cubicBezTo>
                  <a:cubicBezTo>
                    <a:pt x="1" y="5"/>
                    <a:pt x="2" y="6"/>
                    <a:pt x="2" y="6"/>
                  </a:cubicBezTo>
                  <a:cubicBezTo>
                    <a:pt x="3" y="6"/>
                    <a:pt x="3" y="6"/>
                    <a:pt x="4" y="6"/>
                  </a:cubicBezTo>
                  <a:cubicBezTo>
                    <a:pt x="4" y="6"/>
                    <a:pt x="4" y="6"/>
                    <a:pt x="5" y="6"/>
                  </a:cubicBezTo>
                  <a:cubicBezTo>
                    <a:pt x="5" y="6"/>
                    <a:pt x="5" y="6"/>
                    <a:pt x="6" y="6"/>
                  </a:cubicBezTo>
                  <a:cubicBezTo>
                    <a:pt x="6" y="6"/>
                    <a:pt x="6" y="6"/>
                    <a:pt x="7"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2" name="Freeform 347"/>
            <p:cNvSpPr>
              <a:spLocks/>
            </p:cNvSpPr>
            <p:nvPr/>
          </p:nvSpPr>
          <p:spPr bwMode="auto">
            <a:xfrm>
              <a:off x="44211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3" name="Freeform 348"/>
            <p:cNvSpPr>
              <a:spLocks/>
            </p:cNvSpPr>
            <p:nvPr/>
          </p:nvSpPr>
          <p:spPr bwMode="auto">
            <a:xfrm>
              <a:off x="4398964" y="1908176"/>
              <a:ext cx="107950" cy="238125"/>
            </a:xfrm>
            <a:custGeom>
              <a:avLst/>
              <a:gdLst>
                <a:gd name="T0" fmla="*/ 9 w 10"/>
                <a:gd name="T1" fmla="*/ 13 h 22"/>
                <a:gd name="T2" fmla="*/ 9 w 10"/>
                <a:gd name="T3" fmla="*/ 12 h 22"/>
                <a:gd name="T4" fmla="*/ 9 w 10"/>
                <a:gd name="T5" fmla="*/ 12 h 22"/>
                <a:gd name="T6" fmla="*/ 8 w 10"/>
                <a:gd name="T7" fmla="*/ 12 h 22"/>
                <a:gd name="T8" fmla="*/ 8 w 10"/>
                <a:gd name="T9" fmla="*/ 12 h 22"/>
                <a:gd name="T10" fmla="*/ 7 w 10"/>
                <a:gd name="T11" fmla="*/ 11 h 22"/>
                <a:gd name="T12" fmla="*/ 6 w 10"/>
                <a:gd name="T13" fmla="*/ 11 h 22"/>
                <a:gd name="T14" fmla="*/ 6 w 10"/>
                <a:gd name="T15" fmla="*/ 10 h 22"/>
                <a:gd name="T16" fmla="*/ 7 w 10"/>
                <a:gd name="T17" fmla="*/ 9 h 22"/>
                <a:gd name="T18" fmla="*/ 7 w 10"/>
                <a:gd name="T19" fmla="*/ 9 h 22"/>
                <a:gd name="T20" fmla="*/ 8 w 10"/>
                <a:gd name="T21" fmla="*/ 8 h 22"/>
                <a:gd name="T22" fmla="*/ 9 w 10"/>
                <a:gd name="T23" fmla="*/ 7 h 22"/>
                <a:gd name="T24" fmla="*/ 9 w 10"/>
                <a:gd name="T25" fmla="*/ 6 h 22"/>
                <a:gd name="T26" fmla="*/ 8 w 10"/>
                <a:gd name="T27" fmla="*/ 6 h 22"/>
                <a:gd name="T28" fmla="*/ 8 w 10"/>
                <a:gd name="T29" fmla="*/ 5 h 22"/>
                <a:gd name="T30" fmla="*/ 7 w 10"/>
                <a:gd name="T31" fmla="*/ 5 h 22"/>
                <a:gd name="T32" fmla="*/ 8 w 10"/>
                <a:gd name="T33" fmla="*/ 3 h 22"/>
                <a:gd name="T34" fmla="*/ 8 w 10"/>
                <a:gd name="T35" fmla="*/ 2 h 22"/>
                <a:gd name="T36" fmla="*/ 8 w 10"/>
                <a:gd name="T37" fmla="*/ 2 h 22"/>
                <a:gd name="T38" fmla="*/ 8 w 10"/>
                <a:gd name="T39" fmla="*/ 2 h 22"/>
                <a:gd name="T40" fmla="*/ 7 w 10"/>
                <a:gd name="T41" fmla="*/ 3 h 22"/>
                <a:gd name="T42" fmla="*/ 7 w 10"/>
                <a:gd name="T43" fmla="*/ 2 h 22"/>
                <a:gd name="T44" fmla="*/ 6 w 10"/>
                <a:gd name="T45" fmla="*/ 2 h 22"/>
                <a:gd name="T46" fmla="*/ 5 w 10"/>
                <a:gd name="T47" fmla="*/ 1 h 22"/>
                <a:gd name="T48" fmla="*/ 4 w 10"/>
                <a:gd name="T49" fmla="*/ 1 h 22"/>
                <a:gd name="T50" fmla="*/ 3 w 10"/>
                <a:gd name="T51" fmla="*/ 1 h 22"/>
                <a:gd name="T52" fmla="*/ 3 w 10"/>
                <a:gd name="T53" fmla="*/ 2 h 22"/>
                <a:gd name="T54" fmla="*/ 2 w 10"/>
                <a:gd name="T55" fmla="*/ 2 h 22"/>
                <a:gd name="T56" fmla="*/ 2 w 10"/>
                <a:gd name="T57" fmla="*/ 3 h 22"/>
                <a:gd name="T58" fmla="*/ 2 w 10"/>
                <a:gd name="T59" fmla="*/ 4 h 22"/>
                <a:gd name="T60" fmla="*/ 1 w 10"/>
                <a:gd name="T61" fmla="*/ 5 h 22"/>
                <a:gd name="T62" fmla="*/ 2 w 10"/>
                <a:gd name="T63" fmla="*/ 7 h 22"/>
                <a:gd name="T64" fmla="*/ 2 w 10"/>
                <a:gd name="T65" fmla="*/ 8 h 22"/>
                <a:gd name="T66" fmla="*/ 1 w 10"/>
                <a:gd name="T67" fmla="*/ 10 h 22"/>
                <a:gd name="T68" fmla="*/ 0 w 10"/>
                <a:gd name="T69" fmla="*/ 11 h 22"/>
                <a:gd name="T70" fmla="*/ 0 w 10"/>
                <a:gd name="T71" fmla="*/ 12 h 22"/>
                <a:gd name="T72" fmla="*/ 0 w 10"/>
                <a:gd name="T73" fmla="*/ 13 h 22"/>
                <a:gd name="T74" fmla="*/ 1 w 10"/>
                <a:gd name="T75" fmla="*/ 13 h 22"/>
                <a:gd name="T76" fmla="*/ 2 w 10"/>
                <a:gd name="T77" fmla="*/ 14 h 22"/>
                <a:gd name="T78" fmla="*/ 2 w 10"/>
                <a:gd name="T79" fmla="*/ 15 h 22"/>
                <a:gd name="T80" fmla="*/ 3 w 10"/>
                <a:gd name="T81" fmla="*/ 16 h 22"/>
                <a:gd name="T82" fmla="*/ 4 w 10"/>
                <a:gd name="T83" fmla="*/ 16 h 22"/>
                <a:gd name="T84" fmla="*/ 4 w 10"/>
                <a:gd name="T85" fmla="*/ 18 h 22"/>
                <a:gd name="T86" fmla="*/ 5 w 10"/>
                <a:gd name="T87" fmla="*/ 19 h 22"/>
                <a:gd name="T88" fmla="*/ 5 w 10"/>
                <a:gd name="T89" fmla="*/ 21 h 22"/>
                <a:gd name="T90" fmla="*/ 5 w 10"/>
                <a:gd name="T91" fmla="*/ 22 h 22"/>
                <a:gd name="T92" fmla="*/ 5 w 10"/>
                <a:gd name="T93" fmla="*/ 22 h 22"/>
                <a:gd name="T94" fmla="*/ 6 w 10"/>
                <a:gd name="T95" fmla="*/ 22 h 22"/>
                <a:gd name="T96" fmla="*/ 7 w 10"/>
                <a:gd name="T97" fmla="*/ 21 h 22"/>
                <a:gd name="T98" fmla="*/ 7 w 10"/>
                <a:gd name="T99" fmla="*/ 19 h 22"/>
                <a:gd name="T100" fmla="*/ 7 w 10"/>
                <a:gd name="T101" fmla="*/ 18 h 22"/>
                <a:gd name="T102" fmla="*/ 7 w 10"/>
                <a:gd name="T103" fmla="*/ 18 h 22"/>
                <a:gd name="T104" fmla="*/ 8 w 10"/>
                <a:gd name="T105" fmla="*/ 17 h 22"/>
                <a:gd name="T106" fmla="*/ 9 w 10"/>
                <a:gd name="T107" fmla="*/ 16 h 22"/>
                <a:gd name="T108" fmla="*/ 9 w 10"/>
                <a:gd name="T109" fmla="*/ 16 h 22"/>
                <a:gd name="T110" fmla="*/ 10 w 10"/>
                <a:gd name="T111" fmla="*/ 16 h 22"/>
                <a:gd name="T112" fmla="*/ 10 w 10"/>
                <a:gd name="T113" fmla="*/ 15 h 22"/>
                <a:gd name="T114" fmla="*/ 10 w 10"/>
                <a:gd name="T115" fmla="*/ 13 h 22"/>
                <a:gd name="T116" fmla="*/ 10 w 10"/>
                <a:gd name="T117" fmla="*/ 13 h 22"/>
                <a:gd name="T118" fmla="*/ 9 w 10"/>
                <a:gd name="T1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 h="22">
                  <a:moveTo>
                    <a:pt x="9" y="13"/>
                  </a:moveTo>
                  <a:cubicBezTo>
                    <a:pt x="9" y="13"/>
                    <a:pt x="9" y="13"/>
                    <a:pt x="9" y="12"/>
                  </a:cubicBezTo>
                  <a:cubicBezTo>
                    <a:pt x="9" y="12"/>
                    <a:pt x="9" y="12"/>
                    <a:pt x="9" y="12"/>
                  </a:cubicBezTo>
                  <a:cubicBezTo>
                    <a:pt x="8" y="12"/>
                    <a:pt x="8" y="12"/>
                    <a:pt x="8" y="12"/>
                  </a:cubicBezTo>
                  <a:cubicBezTo>
                    <a:pt x="8" y="12"/>
                    <a:pt x="8" y="12"/>
                    <a:pt x="8" y="12"/>
                  </a:cubicBezTo>
                  <a:cubicBezTo>
                    <a:pt x="7" y="12"/>
                    <a:pt x="7" y="12"/>
                    <a:pt x="7" y="11"/>
                  </a:cubicBezTo>
                  <a:cubicBezTo>
                    <a:pt x="7" y="11"/>
                    <a:pt x="7" y="11"/>
                    <a:pt x="6" y="11"/>
                  </a:cubicBezTo>
                  <a:cubicBezTo>
                    <a:pt x="6" y="11"/>
                    <a:pt x="6" y="10"/>
                    <a:pt x="6" y="10"/>
                  </a:cubicBezTo>
                  <a:cubicBezTo>
                    <a:pt x="6" y="10"/>
                    <a:pt x="6" y="9"/>
                    <a:pt x="7" y="9"/>
                  </a:cubicBezTo>
                  <a:cubicBezTo>
                    <a:pt x="7" y="9"/>
                    <a:pt x="7" y="9"/>
                    <a:pt x="7" y="9"/>
                  </a:cubicBezTo>
                  <a:cubicBezTo>
                    <a:pt x="8" y="9"/>
                    <a:pt x="8" y="8"/>
                    <a:pt x="8" y="8"/>
                  </a:cubicBezTo>
                  <a:cubicBezTo>
                    <a:pt x="8" y="8"/>
                    <a:pt x="8" y="8"/>
                    <a:pt x="9" y="7"/>
                  </a:cubicBezTo>
                  <a:cubicBezTo>
                    <a:pt x="9" y="7"/>
                    <a:pt x="9" y="7"/>
                    <a:pt x="9" y="6"/>
                  </a:cubicBezTo>
                  <a:cubicBezTo>
                    <a:pt x="9" y="6"/>
                    <a:pt x="8" y="6"/>
                    <a:pt x="8" y="6"/>
                  </a:cubicBezTo>
                  <a:cubicBezTo>
                    <a:pt x="8" y="5"/>
                    <a:pt x="8" y="6"/>
                    <a:pt x="8" y="5"/>
                  </a:cubicBezTo>
                  <a:cubicBezTo>
                    <a:pt x="7" y="5"/>
                    <a:pt x="7" y="5"/>
                    <a:pt x="7" y="5"/>
                  </a:cubicBezTo>
                  <a:cubicBezTo>
                    <a:pt x="7" y="4"/>
                    <a:pt x="7" y="4"/>
                    <a:pt x="8" y="3"/>
                  </a:cubicBezTo>
                  <a:cubicBezTo>
                    <a:pt x="8" y="3"/>
                    <a:pt x="8" y="3"/>
                    <a:pt x="8" y="2"/>
                  </a:cubicBezTo>
                  <a:cubicBezTo>
                    <a:pt x="8" y="2"/>
                    <a:pt x="9" y="2"/>
                    <a:pt x="8" y="2"/>
                  </a:cubicBezTo>
                  <a:cubicBezTo>
                    <a:pt x="8" y="2"/>
                    <a:pt x="8" y="2"/>
                    <a:pt x="8" y="2"/>
                  </a:cubicBezTo>
                  <a:cubicBezTo>
                    <a:pt x="7" y="3"/>
                    <a:pt x="7" y="3"/>
                    <a:pt x="7" y="3"/>
                  </a:cubicBezTo>
                  <a:cubicBezTo>
                    <a:pt x="7" y="2"/>
                    <a:pt x="7" y="2"/>
                    <a:pt x="7" y="2"/>
                  </a:cubicBezTo>
                  <a:cubicBezTo>
                    <a:pt x="6" y="2"/>
                    <a:pt x="6" y="2"/>
                    <a:pt x="6" y="2"/>
                  </a:cubicBezTo>
                  <a:cubicBezTo>
                    <a:pt x="6" y="1"/>
                    <a:pt x="6" y="1"/>
                    <a:pt x="5" y="1"/>
                  </a:cubicBezTo>
                  <a:cubicBezTo>
                    <a:pt x="5" y="1"/>
                    <a:pt x="5" y="0"/>
                    <a:pt x="4" y="1"/>
                  </a:cubicBezTo>
                  <a:cubicBezTo>
                    <a:pt x="4" y="1"/>
                    <a:pt x="4" y="1"/>
                    <a:pt x="3" y="1"/>
                  </a:cubicBezTo>
                  <a:cubicBezTo>
                    <a:pt x="3" y="1"/>
                    <a:pt x="3" y="2"/>
                    <a:pt x="3" y="2"/>
                  </a:cubicBezTo>
                  <a:cubicBezTo>
                    <a:pt x="2" y="2"/>
                    <a:pt x="2" y="2"/>
                    <a:pt x="2" y="2"/>
                  </a:cubicBezTo>
                  <a:cubicBezTo>
                    <a:pt x="2" y="3"/>
                    <a:pt x="2" y="3"/>
                    <a:pt x="2" y="3"/>
                  </a:cubicBezTo>
                  <a:cubicBezTo>
                    <a:pt x="2" y="4"/>
                    <a:pt x="2" y="4"/>
                    <a:pt x="2" y="4"/>
                  </a:cubicBezTo>
                  <a:cubicBezTo>
                    <a:pt x="2" y="5"/>
                    <a:pt x="1" y="5"/>
                    <a:pt x="1" y="5"/>
                  </a:cubicBezTo>
                  <a:cubicBezTo>
                    <a:pt x="1" y="6"/>
                    <a:pt x="2" y="6"/>
                    <a:pt x="2" y="7"/>
                  </a:cubicBezTo>
                  <a:cubicBezTo>
                    <a:pt x="2" y="7"/>
                    <a:pt x="2" y="8"/>
                    <a:pt x="2" y="8"/>
                  </a:cubicBezTo>
                  <a:cubicBezTo>
                    <a:pt x="2" y="9"/>
                    <a:pt x="2" y="9"/>
                    <a:pt x="1" y="10"/>
                  </a:cubicBezTo>
                  <a:cubicBezTo>
                    <a:pt x="1" y="10"/>
                    <a:pt x="0" y="10"/>
                    <a:pt x="0" y="11"/>
                  </a:cubicBezTo>
                  <a:cubicBezTo>
                    <a:pt x="0" y="11"/>
                    <a:pt x="0" y="11"/>
                    <a:pt x="0" y="12"/>
                  </a:cubicBezTo>
                  <a:cubicBezTo>
                    <a:pt x="0" y="12"/>
                    <a:pt x="0" y="13"/>
                    <a:pt x="0" y="13"/>
                  </a:cubicBezTo>
                  <a:cubicBezTo>
                    <a:pt x="1" y="13"/>
                    <a:pt x="1" y="13"/>
                    <a:pt x="1" y="13"/>
                  </a:cubicBezTo>
                  <a:cubicBezTo>
                    <a:pt x="2" y="14"/>
                    <a:pt x="2" y="14"/>
                    <a:pt x="2" y="14"/>
                  </a:cubicBezTo>
                  <a:cubicBezTo>
                    <a:pt x="2" y="15"/>
                    <a:pt x="2" y="15"/>
                    <a:pt x="2" y="15"/>
                  </a:cubicBezTo>
                  <a:cubicBezTo>
                    <a:pt x="2" y="16"/>
                    <a:pt x="2" y="16"/>
                    <a:pt x="3" y="16"/>
                  </a:cubicBezTo>
                  <a:cubicBezTo>
                    <a:pt x="3" y="16"/>
                    <a:pt x="3" y="16"/>
                    <a:pt x="4" y="16"/>
                  </a:cubicBezTo>
                  <a:cubicBezTo>
                    <a:pt x="4" y="17"/>
                    <a:pt x="4" y="17"/>
                    <a:pt x="4" y="18"/>
                  </a:cubicBezTo>
                  <a:cubicBezTo>
                    <a:pt x="4" y="18"/>
                    <a:pt x="4" y="19"/>
                    <a:pt x="5" y="19"/>
                  </a:cubicBezTo>
                  <a:cubicBezTo>
                    <a:pt x="5" y="20"/>
                    <a:pt x="5" y="20"/>
                    <a:pt x="5" y="21"/>
                  </a:cubicBezTo>
                  <a:cubicBezTo>
                    <a:pt x="5" y="21"/>
                    <a:pt x="5" y="21"/>
                    <a:pt x="5" y="22"/>
                  </a:cubicBezTo>
                  <a:cubicBezTo>
                    <a:pt x="5" y="22"/>
                    <a:pt x="5" y="22"/>
                    <a:pt x="5" y="22"/>
                  </a:cubicBezTo>
                  <a:cubicBezTo>
                    <a:pt x="6" y="22"/>
                    <a:pt x="6" y="22"/>
                    <a:pt x="6" y="22"/>
                  </a:cubicBezTo>
                  <a:cubicBezTo>
                    <a:pt x="6" y="21"/>
                    <a:pt x="7" y="21"/>
                    <a:pt x="7" y="21"/>
                  </a:cubicBezTo>
                  <a:cubicBezTo>
                    <a:pt x="7" y="20"/>
                    <a:pt x="7" y="20"/>
                    <a:pt x="7" y="19"/>
                  </a:cubicBezTo>
                  <a:cubicBezTo>
                    <a:pt x="7" y="19"/>
                    <a:pt x="6" y="18"/>
                    <a:pt x="7" y="18"/>
                  </a:cubicBezTo>
                  <a:cubicBezTo>
                    <a:pt x="7" y="18"/>
                    <a:pt x="7" y="18"/>
                    <a:pt x="7" y="18"/>
                  </a:cubicBezTo>
                  <a:cubicBezTo>
                    <a:pt x="8" y="17"/>
                    <a:pt x="8" y="17"/>
                    <a:pt x="8" y="17"/>
                  </a:cubicBezTo>
                  <a:cubicBezTo>
                    <a:pt x="8" y="16"/>
                    <a:pt x="8" y="16"/>
                    <a:pt x="9" y="16"/>
                  </a:cubicBezTo>
                  <a:cubicBezTo>
                    <a:pt x="9" y="16"/>
                    <a:pt x="9" y="16"/>
                    <a:pt x="9" y="16"/>
                  </a:cubicBezTo>
                  <a:cubicBezTo>
                    <a:pt x="10" y="16"/>
                    <a:pt x="10" y="16"/>
                    <a:pt x="10" y="16"/>
                  </a:cubicBezTo>
                  <a:cubicBezTo>
                    <a:pt x="10" y="15"/>
                    <a:pt x="10" y="15"/>
                    <a:pt x="10" y="15"/>
                  </a:cubicBezTo>
                  <a:cubicBezTo>
                    <a:pt x="10" y="14"/>
                    <a:pt x="10" y="14"/>
                    <a:pt x="10" y="13"/>
                  </a:cubicBezTo>
                  <a:cubicBezTo>
                    <a:pt x="10" y="13"/>
                    <a:pt x="10" y="13"/>
                    <a:pt x="10" y="13"/>
                  </a:cubicBezTo>
                  <a:cubicBezTo>
                    <a:pt x="10" y="13"/>
                    <a:pt x="10" y="13"/>
                    <a:pt x="9" y="1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4" name="Freeform 349"/>
            <p:cNvSpPr>
              <a:spLocks/>
            </p:cNvSpPr>
            <p:nvPr/>
          </p:nvSpPr>
          <p:spPr bwMode="auto">
            <a:xfrm>
              <a:off x="5554664" y="2276476"/>
              <a:ext cx="20638" cy="42863"/>
            </a:xfrm>
            <a:custGeom>
              <a:avLst/>
              <a:gdLst>
                <a:gd name="T0" fmla="*/ 2 w 2"/>
                <a:gd name="T1" fmla="*/ 1 h 4"/>
                <a:gd name="T2" fmla="*/ 1 w 2"/>
                <a:gd name="T3" fmla="*/ 0 h 4"/>
                <a:gd name="T4" fmla="*/ 1 w 2"/>
                <a:gd name="T5" fmla="*/ 0 h 4"/>
                <a:gd name="T6" fmla="*/ 0 w 2"/>
                <a:gd name="T7" fmla="*/ 1 h 4"/>
                <a:gd name="T8" fmla="*/ 0 w 2"/>
                <a:gd name="T9" fmla="*/ 2 h 4"/>
                <a:gd name="T10" fmla="*/ 1 w 2"/>
                <a:gd name="T11" fmla="*/ 2 h 4"/>
                <a:gd name="T12" fmla="*/ 0 w 2"/>
                <a:gd name="T13" fmla="*/ 3 h 4"/>
                <a:gd name="T14" fmla="*/ 2 w 2"/>
                <a:gd name="T15" fmla="*/ 4 h 4"/>
                <a:gd name="T16" fmla="*/ 2 w 2"/>
                <a:gd name="T17" fmla="*/ 3 h 4"/>
                <a:gd name="T18" fmla="*/ 2 w 2"/>
                <a:gd name="T19" fmla="*/ 2 h 4"/>
                <a:gd name="T20" fmla="*/ 2 w 2"/>
                <a:gd name="T21" fmla="*/ 2 h 4"/>
                <a:gd name="T22" fmla="*/ 2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2" y="1"/>
                  </a:moveTo>
                  <a:cubicBezTo>
                    <a:pt x="2" y="0"/>
                    <a:pt x="2" y="0"/>
                    <a:pt x="1" y="0"/>
                  </a:cubicBezTo>
                  <a:cubicBezTo>
                    <a:pt x="1" y="0"/>
                    <a:pt x="1" y="0"/>
                    <a:pt x="1" y="0"/>
                  </a:cubicBezTo>
                  <a:cubicBezTo>
                    <a:pt x="0" y="0"/>
                    <a:pt x="0" y="0"/>
                    <a:pt x="0" y="1"/>
                  </a:cubicBezTo>
                  <a:cubicBezTo>
                    <a:pt x="0" y="1"/>
                    <a:pt x="0" y="1"/>
                    <a:pt x="0" y="2"/>
                  </a:cubicBezTo>
                  <a:cubicBezTo>
                    <a:pt x="0" y="2"/>
                    <a:pt x="1" y="2"/>
                    <a:pt x="1" y="2"/>
                  </a:cubicBezTo>
                  <a:cubicBezTo>
                    <a:pt x="1" y="3"/>
                    <a:pt x="1" y="3"/>
                    <a:pt x="0" y="3"/>
                  </a:cubicBezTo>
                  <a:cubicBezTo>
                    <a:pt x="2" y="4"/>
                    <a:pt x="2" y="4"/>
                    <a:pt x="2" y="4"/>
                  </a:cubicBezTo>
                  <a:cubicBezTo>
                    <a:pt x="2" y="3"/>
                    <a:pt x="2" y="3"/>
                    <a:pt x="2" y="3"/>
                  </a:cubicBezTo>
                  <a:cubicBezTo>
                    <a:pt x="2" y="3"/>
                    <a:pt x="2" y="3"/>
                    <a:pt x="2" y="2"/>
                  </a:cubicBezTo>
                  <a:cubicBezTo>
                    <a:pt x="2" y="2"/>
                    <a:pt x="2" y="2"/>
                    <a:pt x="2" y="2"/>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5" name="Freeform 350"/>
            <p:cNvSpPr>
              <a:spLocks/>
            </p:cNvSpPr>
            <p:nvPr/>
          </p:nvSpPr>
          <p:spPr bwMode="auto">
            <a:xfrm>
              <a:off x="4452939" y="3011489"/>
              <a:ext cx="53975" cy="42863"/>
            </a:xfrm>
            <a:custGeom>
              <a:avLst/>
              <a:gdLst>
                <a:gd name="T0" fmla="*/ 4 w 5"/>
                <a:gd name="T1" fmla="*/ 0 h 4"/>
                <a:gd name="T2" fmla="*/ 2 w 5"/>
                <a:gd name="T3" fmla="*/ 0 h 4"/>
                <a:gd name="T4" fmla="*/ 1 w 5"/>
                <a:gd name="T5" fmla="*/ 0 h 4"/>
                <a:gd name="T6" fmla="*/ 1 w 5"/>
                <a:gd name="T7" fmla="*/ 0 h 4"/>
                <a:gd name="T8" fmla="*/ 1 w 5"/>
                <a:gd name="T9" fmla="*/ 2 h 4"/>
                <a:gd name="T10" fmla="*/ 0 w 5"/>
                <a:gd name="T11" fmla="*/ 3 h 4"/>
                <a:gd name="T12" fmla="*/ 0 w 5"/>
                <a:gd name="T13" fmla="*/ 4 h 4"/>
                <a:gd name="T14" fmla="*/ 1 w 5"/>
                <a:gd name="T15" fmla="*/ 4 h 4"/>
                <a:gd name="T16" fmla="*/ 2 w 5"/>
                <a:gd name="T17" fmla="*/ 3 h 4"/>
                <a:gd name="T18" fmla="*/ 3 w 5"/>
                <a:gd name="T19" fmla="*/ 3 h 4"/>
                <a:gd name="T20" fmla="*/ 4 w 5"/>
                <a:gd name="T21" fmla="*/ 3 h 4"/>
                <a:gd name="T22" fmla="*/ 5 w 5"/>
                <a:gd name="T23" fmla="*/ 3 h 4"/>
                <a:gd name="T24" fmla="*/ 5 w 5"/>
                <a:gd name="T25" fmla="*/ 1 h 4"/>
                <a:gd name="T26" fmla="*/ 5 w 5"/>
                <a:gd name="T27" fmla="*/ 0 h 4"/>
                <a:gd name="T28" fmla="*/ 5 w 5"/>
                <a:gd name="T29" fmla="*/ 0 h 4"/>
                <a:gd name="T30" fmla="*/ 4 w 5"/>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4">
                  <a:moveTo>
                    <a:pt x="4" y="0"/>
                  </a:moveTo>
                  <a:cubicBezTo>
                    <a:pt x="3" y="0"/>
                    <a:pt x="3" y="0"/>
                    <a:pt x="2" y="0"/>
                  </a:cubicBezTo>
                  <a:cubicBezTo>
                    <a:pt x="2" y="0"/>
                    <a:pt x="2" y="0"/>
                    <a:pt x="1" y="0"/>
                  </a:cubicBezTo>
                  <a:cubicBezTo>
                    <a:pt x="1" y="0"/>
                    <a:pt x="1" y="0"/>
                    <a:pt x="1" y="0"/>
                  </a:cubicBezTo>
                  <a:cubicBezTo>
                    <a:pt x="1" y="1"/>
                    <a:pt x="1" y="1"/>
                    <a:pt x="1" y="2"/>
                  </a:cubicBezTo>
                  <a:cubicBezTo>
                    <a:pt x="0" y="2"/>
                    <a:pt x="0" y="3"/>
                    <a:pt x="0" y="3"/>
                  </a:cubicBezTo>
                  <a:cubicBezTo>
                    <a:pt x="0" y="4"/>
                    <a:pt x="0" y="4"/>
                    <a:pt x="0" y="4"/>
                  </a:cubicBezTo>
                  <a:cubicBezTo>
                    <a:pt x="1" y="4"/>
                    <a:pt x="1" y="4"/>
                    <a:pt x="1" y="4"/>
                  </a:cubicBezTo>
                  <a:cubicBezTo>
                    <a:pt x="1" y="3"/>
                    <a:pt x="2" y="3"/>
                    <a:pt x="2" y="3"/>
                  </a:cubicBezTo>
                  <a:cubicBezTo>
                    <a:pt x="3" y="3"/>
                    <a:pt x="3" y="3"/>
                    <a:pt x="3" y="3"/>
                  </a:cubicBezTo>
                  <a:cubicBezTo>
                    <a:pt x="4" y="3"/>
                    <a:pt x="4" y="3"/>
                    <a:pt x="4" y="3"/>
                  </a:cubicBezTo>
                  <a:cubicBezTo>
                    <a:pt x="5" y="3"/>
                    <a:pt x="4" y="3"/>
                    <a:pt x="5" y="3"/>
                  </a:cubicBezTo>
                  <a:cubicBezTo>
                    <a:pt x="5" y="2"/>
                    <a:pt x="5" y="2"/>
                    <a:pt x="5" y="1"/>
                  </a:cubicBezTo>
                  <a:cubicBezTo>
                    <a:pt x="5" y="1"/>
                    <a:pt x="5" y="1"/>
                    <a:pt x="5" y="0"/>
                  </a:cubicBezTo>
                  <a:cubicBezTo>
                    <a:pt x="5" y="0"/>
                    <a:pt x="5" y="0"/>
                    <a:pt x="5" y="0"/>
                  </a:cubicBezTo>
                  <a:cubicBezTo>
                    <a:pt x="4" y="0"/>
                    <a:pt x="4" y="0"/>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6" name="Freeform 351"/>
            <p:cNvSpPr>
              <a:spLocks/>
            </p:cNvSpPr>
            <p:nvPr/>
          </p:nvSpPr>
          <p:spPr bwMode="auto">
            <a:xfrm>
              <a:off x="3740151" y="2643189"/>
              <a:ext cx="87313" cy="33338"/>
            </a:xfrm>
            <a:custGeom>
              <a:avLst/>
              <a:gdLst>
                <a:gd name="T0" fmla="*/ 7 w 8"/>
                <a:gd name="T1" fmla="*/ 1 h 3"/>
                <a:gd name="T2" fmla="*/ 6 w 8"/>
                <a:gd name="T3" fmla="*/ 1 h 3"/>
                <a:gd name="T4" fmla="*/ 5 w 8"/>
                <a:gd name="T5" fmla="*/ 1 h 3"/>
                <a:gd name="T6" fmla="*/ 4 w 8"/>
                <a:gd name="T7" fmla="*/ 1 h 3"/>
                <a:gd name="T8" fmla="*/ 3 w 8"/>
                <a:gd name="T9" fmla="*/ 1 h 3"/>
                <a:gd name="T10" fmla="*/ 2 w 8"/>
                <a:gd name="T11" fmla="*/ 1 h 3"/>
                <a:gd name="T12" fmla="*/ 0 w 8"/>
                <a:gd name="T13" fmla="*/ 1 h 3"/>
                <a:gd name="T14" fmla="*/ 0 w 8"/>
                <a:gd name="T15" fmla="*/ 1 h 3"/>
                <a:gd name="T16" fmla="*/ 0 w 8"/>
                <a:gd name="T17" fmla="*/ 3 h 3"/>
                <a:gd name="T18" fmla="*/ 1 w 8"/>
                <a:gd name="T19" fmla="*/ 2 h 3"/>
                <a:gd name="T20" fmla="*/ 2 w 8"/>
                <a:gd name="T21" fmla="*/ 2 h 3"/>
                <a:gd name="T22" fmla="*/ 3 w 8"/>
                <a:gd name="T23" fmla="*/ 2 h 3"/>
                <a:gd name="T24" fmla="*/ 3 w 8"/>
                <a:gd name="T25" fmla="*/ 2 h 3"/>
                <a:gd name="T26" fmla="*/ 4 w 8"/>
                <a:gd name="T27" fmla="*/ 2 h 3"/>
                <a:gd name="T28" fmla="*/ 5 w 8"/>
                <a:gd name="T29" fmla="*/ 2 h 3"/>
                <a:gd name="T30" fmla="*/ 5 w 8"/>
                <a:gd name="T31" fmla="*/ 2 h 3"/>
                <a:gd name="T32" fmla="*/ 6 w 8"/>
                <a:gd name="T33" fmla="*/ 2 h 3"/>
                <a:gd name="T34" fmla="*/ 7 w 8"/>
                <a:gd name="T35" fmla="*/ 2 h 3"/>
                <a:gd name="T36" fmla="*/ 8 w 8"/>
                <a:gd name="T37" fmla="*/ 2 h 3"/>
                <a:gd name="T38" fmla="*/ 7 w 8"/>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3">
                  <a:moveTo>
                    <a:pt x="7" y="1"/>
                  </a:moveTo>
                  <a:cubicBezTo>
                    <a:pt x="7" y="1"/>
                    <a:pt x="7" y="1"/>
                    <a:pt x="6" y="1"/>
                  </a:cubicBezTo>
                  <a:cubicBezTo>
                    <a:pt x="6" y="1"/>
                    <a:pt x="6" y="1"/>
                    <a:pt x="5" y="1"/>
                  </a:cubicBezTo>
                  <a:cubicBezTo>
                    <a:pt x="5" y="0"/>
                    <a:pt x="5" y="0"/>
                    <a:pt x="4" y="1"/>
                  </a:cubicBezTo>
                  <a:cubicBezTo>
                    <a:pt x="4" y="1"/>
                    <a:pt x="4" y="1"/>
                    <a:pt x="3" y="1"/>
                  </a:cubicBezTo>
                  <a:cubicBezTo>
                    <a:pt x="3" y="1"/>
                    <a:pt x="2" y="1"/>
                    <a:pt x="2" y="1"/>
                  </a:cubicBezTo>
                  <a:cubicBezTo>
                    <a:pt x="1" y="1"/>
                    <a:pt x="1" y="1"/>
                    <a:pt x="0" y="1"/>
                  </a:cubicBezTo>
                  <a:cubicBezTo>
                    <a:pt x="0" y="1"/>
                    <a:pt x="0" y="1"/>
                    <a:pt x="0" y="1"/>
                  </a:cubicBezTo>
                  <a:cubicBezTo>
                    <a:pt x="0" y="2"/>
                    <a:pt x="0" y="2"/>
                    <a:pt x="0" y="3"/>
                  </a:cubicBezTo>
                  <a:cubicBezTo>
                    <a:pt x="1" y="2"/>
                    <a:pt x="1" y="2"/>
                    <a:pt x="1" y="2"/>
                  </a:cubicBezTo>
                  <a:cubicBezTo>
                    <a:pt x="2" y="2"/>
                    <a:pt x="2" y="2"/>
                    <a:pt x="2" y="2"/>
                  </a:cubicBezTo>
                  <a:cubicBezTo>
                    <a:pt x="2" y="2"/>
                    <a:pt x="3" y="3"/>
                    <a:pt x="3" y="2"/>
                  </a:cubicBezTo>
                  <a:cubicBezTo>
                    <a:pt x="3" y="2"/>
                    <a:pt x="3" y="2"/>
                    <a:pt x="3" y="2"/>
                  </a:cubicBezTo>
                  <a:cubicBezTo>
                    <a:pt x="4" y="2"/>
                    <a:pt x="4" y="2"/>
                    <a:pt x="4" y="2"/>
                  </a:cubicBezTo>
                  <a:cubicBezTo>
                    <a:pt x="4" y="2"/>
                    <a:pt x="4" y="2"/>
                    <a:pt x="5" y="2"/>
                  </a:cubicBezTo>
                  <a:cubicBezTo>
                    <a:pt x="5" y="1"/>
                    <a:pt x="5" y="1"/>
                    <a:pt x="5" y="2"/>
                  </a:cubicBezTo>
                  <a:cubicBezTo>
                    <a:pt x="6" y="2"/>
                    <a:pt x="6" y="2"/>
                    <a:pt x="6" y="2"/>
                  </a:cubicBezTo>
                  <a:cubicBezTo>
                    <a:pt x="6" y="2"/>
                    <a:pt x="7" y="2"/>
                    <a:pt x="7" y="2"/>
                  </a:cubicBezTo>
                  <a:cubicBezTo>
                    <a:pt x="7" y="2"/>
                    <a:pt x="8" y="2"/>
                    <a:pt x="8" y="2"/>
                  </a:cubicBezTo>
                  <a:cubicBezTo>
                    <a:pt x="8" y="1"/>
                    <a:pt x="8" y="1"/>
                    <a:pt x="7"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7" name="Freeform 352"/>
            <p:cNvSpPr>
              <a:spLocks/>
            </p:cNvSpPr>
            <p:nvPr/>
          </p:nvSpPr>
          <p:spPr bwMode="auto">
            <a:xfrm>
              <a:off x="3827464" y="2795589"/>
              <a:ext cx="952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8" name="Freeform 353"/>
            <p:cNvSpPr>
              <a:spLocks/>
            </p:cNvSpPr>
            <p:nvPr/>
          </p:nvSpPr>
          <p:spPr bwMode="auto">
            <a:xfrm>
              <a:off x="3881439" y="2870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59" name="Freeform 354"/>
            <p:cNvSpPr>
              <a:spLocks/>
            </p:cNvSpPr>
            <p:nvPr/>
          </p:nvSpPr>
          <p:spPr bwMode="auto">
            <a:xfrm>
              <a:off x="3827464" y="2773364"/>
              <a:ext cx="85725" cy="96838"/>
            </a:xfrm>
            <a:custGeom>
              <a:avLst/>
              <a:gdLst>
                <a:gd name="T0" fmla="*/ 8 w 8"/>
                <a:gd name="T1" fmla="*/ 3 h 9"/>
                <a:gd name="T2" fmla="*/ 8 w 8"/>
                <a:gd name="T3" fmla="*/ 3 h 9"/>
                <a:gd name="T4" fmla="*/ 7 w 8"/>
                <a:gd name="T5" fmla="*/ 2 h 9"/>
                <a:gd name="T6" fmla="*/ 7 w 8"/>
                <a:gd name="T7" fmla="*/ 1 h 9"/>
                <a:gd name="T8" fmla="*/ 6 w 8"/>
                <a:gd name="T9" fmla="*/ 0 h 9"/>
                <a:gd name="T10" fmla="*/ 5 w 8"/>
                <a:gd name="T11" fmla="*/ 0 h 9"/>
                <a:gd name="T12" fmla="*/ 4 w 8"/>
                <a:gd name="T13" fmla="*/ 0 h 9"/>
                <a:gd name="T14" fmla="*/ 3 w 8"/>
                <a:gd name="T15" fmla="*/ 0 h 9"/>
                <a:gd name="T16" fmla="*/ 2 w 8"/>
                <a:gd name="T17" fmla="*/ 1 h 9"/>
                <a:gd name="T18" fmla="*/ 2 w 8"/>
                <a:gd name="T19" fmla="*/ 2 h 9"/>
                <a:gd name="T20" fmla="*/ 1 w 8"/>
                <a:gd name="T21" fmla="*/ 2 h 9"/>
                <a:gd name="T22" fmla="*/ 0 w 8"/>
                <a:gd name="T23" fmla="*/ 3 h 9"/>
                <a:gd name="T24" fmla="*/ 1 w 8"/>
                <a:gd name="T25" fmla="*/ 4 h 9"/>
                <a:gd name="T26" fmla="*/ 1 w 8"/>
                <a:gd name="T27" fmla="*/ 5 h 9"/>
                <a:gd name="T28" fmla="*/ 2 w 8"/>
                <a:gd name="T29" fmla="*/ 6 h 9"/>
                <a:gd name="T30" fmla="*/ 3 w 8"/>
                <a:gd name="T31" fmla="*/ 6 h 9"/>
                <a:gd name="T32" fmla="*/ 3 w 8"/>
                <a:gd name="T33" fmla="*/ 7 h 9"/>
                <a:gd name="T34" fmla="*/ 4 w 8"/>
                <a:gd name="T35" fmla="*/ 8 h 9"/>
                <a:gd name="T36" fmla="*/ 5 w 8"/>
                <a:gd name="T37" fmla="*/ 8 h 9"/>
                <a:gd name="T38" fmla="*/ 5 w 8"/>
                <a:gd name="T39" fmla="*/ 9 h 9"/>
                <a:gd name="T40" fmla="*/ 6 w 8"/>
                <a:gd name="T41" fmla="*/ 8 h 9"/>
                <a:gd name="T42" fmla="*/ 6 w 8"/>
                <a:gd name="T43" fmla="*/ 7 h 9"/>
                <a:gd name="T44" fmla="*/ 7 w 8"/>
                <a:gd name="T45" fmla="*/ 6 h 9"/>
                <a:gd name="T46" fmla="*/ 8 w 8"/>
                <a:gd name="T47" fmla="*/ 5 h 9"/>
                <a:gd name="T48" fmla="*/ 8 w 8"/>
                <a:gd name="T49" fmla="*/ 4 h 9"/>
                <a:gd name="T50" fmla="*/ 8 w 8"/>
                <a:gd name="T51" fmla="*/ 4 h 9"/>
                <a:gd name="T52" fmla="*/ 7 w 8"/>
                <a:gd name="T53" fmla="*/ 4 h 9"/>
                <a:gd name="T54" fmla="*/ 8 w 8"/>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9">
                  <a:moveTo>
                    <a:pt x="8" y="3"/>
                  </a:moveTo>
                  <a:cubicBezTo>
                    <a:pt x="8" y="3"/>
                    <a:pt x="8" y="3"/>
                    <a:pt x="8" y="3"/>
                  </a:cubicBezTo>
                  <a:cubicBezTo>
                    <a:pt x="8" y="2"/>
                    <a:pt x="7" y="2"/>
                    <a:pt x="7" y="2"/>
                  </a:cubicBezTo>
                  <a:cubicBezTo>
                    <a:pt x="7" y="1"/>
                    <a:pt x="7" y="1"/>
                    <a:pt x="7" y="1"/>
                  </a:cubicBezTo>
                  <a:cubicBezTo>
                    <a:pt x="7" y="0"/>
                    <a:pt x="7" y="0"/>
                    <a:pt x="6" y="0"/>
                  </a:cubicBezTo>
                  <a:cubicBezTo>
                    <a:pt x="6" y="0"/>
                    <a:pt x="6" y="0"/>
                    <a:pt x="5" y="0"/>
                  </a:cubicBezTo>
                  <a:cubicBezTo>
                    <a:pt x="5" y="0"/>
                    <a:pt x="5" y="0"/>
                    <a:pt x="4" y="0"/>
                  </a:cubicBezTo>
                  <a:cubicBezTo>
                    <a:pt x="4" y="0"/>
                    <a:pt x="4" y="0"/>
                    <a:pt x="3" y="0"/>
                  </a:cubicBezTo>
                  <a:cubicBezTo>
                    <a:pt x="3" y="0"/>
                    <a:pt x="3" y="1"/>
                    <a:pt x="2" y="1"/>
                  </a:cubicBezTo>
                  <a:cubicBezTo>
                    <a:pt x="2" y="2"/>
                    <a:pt x="2" y="2"/>
                    <a:pt x="2" y="2"/>
                  </a:cubicBezTo>
                  <a:cubicBezTo>
                    <a:pt x="1" y="2"/>
                    <a:pt x="1" y="2"/>
                    <a:pt x="1" y="2"/>
                  </a:cubicBezTo>
                  <a:cubicBezTo>
                    <a:pt x="1" y="2"/>
                    <a:pt x="0" y="3"/>
                    <a:pt x="0" y="3"/>
                  </a:cubicBezTo>
                  <a:cubicBezTo>
                    <a:pt x="0" y="3"/>
                    <a:pt x="0" y="4"/>
                    <a:pt x="1" y="4"/>
                  </a:cubicBezTo>
                  <a:cubicBezTo>
                    <a:pt x="1" y="4"/>
                    <a:pt x="1" y="5"/>
                    <a:pt x="1" y="5"/>
                  </a:cubicBezTo>
                  <a:cubicBezTo>
                    <a:pt x="2" y="5"/>
                    <a:pt x="2" y="5"/>
                    <a:pt x="2" y="6"/>
                  </a:cubicBezTo>
                  <a:cubicBezTo>
                    <a:pt x="2" y="6"/>
                    <a:pt x="3" y="6"/>
                    <a:pt x="3" y="6"/>
                  </a:cubicBezTo>
                  <a:cubicBezTo>
                    <a:pt x="3" y="7"/>
                    <a:pt x="3" y="7"/>
                    <a:pt x="3" y="7"/>
                  </a:cubicBezTo>
                  <a:cubicBezTo>
                    <a:pt x="4" y="7"/>
                    <a:pt x="4" y="7"/>
                    <a:pt x="4" y="8"/>
                  </a:cubicBezTo>
                  <a:cubicBezTo>
                    <a:pt x="5" y="8"/>
                    <a:pt x="4" y="8"/>
                    <a:pt x="5" y="8"/>
                  </a:cubicBezTo>
                  <a:cubicBezTo>
                    <a:pt x="5" y="9"/>
                    <a:pt x="5" y="9"/>
                    <a:pt x="5" y="9"/>
                  </a:cubicBezTo>
                  <a:cubicBezTo>
                    <a:pt x="5" y="8"/>
                    <a:pt x="5" y="8"/>
                    <a:pt x="6" y="8"/>
                  </a:cubicBezTo>
                  <a:cubicBezTo>
                    <a:pt x="6" y="7"/>
                    <a:pt x="6" y="7"/>
                    <a:pt x="6" y="7"/>
                  </a:cubicBezTo>
                  <a:cubicBezTo>
                    <a:pt x="7" y="6"/>
                    <a:pt x="7" y="6"/>
                    <a:pt x="7" y="6"/>
                  </a:cubicBezTo>
                  <a:cubicBezTo>
                    <a:pt x="7" y="6"/>
                    <a:pt x="7" y="6"/>
                    <a:pt x="8" y="5"/>
                  </a:cubicBezTo>
                  <a:cubicBezTo>
                    <a:pt x="8" y="5"/>
                    <a:pt x="8" y="5"/>
                    <a:pt x="8" y="4"/>
                  </a:cubicBezTo>
                  <a:cubicBezTo>
                    <a:pt x="8" y="4"/>
                    <a:pt x="8" y="4"/>
                    <a:pt x="8" y="4"/>
                  </a:cubicBezTo>
                  <a:cubicBezTo>
                    <a:pt x="7" y="4"/>
                    <a:pt x="7" y="4"/>
                    <a:pt x="7" y="4"/>
                  </a:cubicBezTo>
                  <a:cubicBezTo>
                    <a:pt x="7" y="3"/>
                    <a:pt x="8" y="3"/>
                    <a:pt x="8"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0" name="Freeform 355"/>
            <p:cNvSpPr>
              <a:spLocks/>
            </p:cNvSpPr>
            <p:nvPr/>
          </p:nvSpPr>
          <p:spPr bwMode="auto">
            <a:xfrm>
              <a:off x="4214814" y="2740026"/>
              <a:ext cx="33338" cy="152400"/>
            </a:xfrm>
            <a:custGeom>
              <a:avLst/>
              <a:gdLst>
                <a:gd name="T0" fmla="*/ 3 w 3"/>
                <a:gd name="T1" fmla="*/ 10 h 14"/>
                <a:gd name="T2" fmla="*/ 3 w 3"/>
                <a:gd name="T3" fmla="*/ 8 h 14"/>
                <a:gd name="T4" fmla="*/ 3 w 3"/>
                <a:gd name="T5" fmla="*/ 6 h 14"/>
                <a:gd name="T6" fmla="*/ 3 w 3"/>
                <a:gd name="T7" fmla="*/ 5 h 14"/>
                <a:gd name="T8" fmla="*/ 3 w 3"/>
                <a:gd name="T9" fmla="*/ 3 h 14"/>
                <a:gd name="T10" fmla="*/ 2 w 3"/>
                <a:gd name="T11" fmla="*/ 2 h 14"/>
                <a:gd name="T12" fmla="*/ 1 w 3"/>
                <a:gd name="T13" fmla="*/ 1 h 14"/>
                <a:gd name="T14" fmla="*/ 1 w 3"/>
                <a:gd name="T15" fmla="*/ 0 h 14"/>
                <a:gd name="T16" fmla="*/ 1 w 3"/>
                <a:gd name="T17" fmla="*/ 0 h 14"/>
                <a:gd name="T18" fmla="*/ 0 w 3"/>
                <a:gd name="T19" fmla="*/ 0 h 14"/>
                <a:gd name="T20" fmla="*/ 0 w 3"/>
                <a:gd name="T21" fmla="*/ 0 h 14"/>
                <a:gd name="T22" fmla="*/ 0 w 3"/>
                <a:gd name="T23" fmla="*/ 1 h 14"/>
                <a:gd name="T24" fmla="*/ 0 w 3"/>
                <a:gd name="T25" fmla="*/ 2 h 14"/>
                <a:gd name="T26" fmla="*/ 0 w 3"/>
                <a:gd name="T27" fmla="*/ 4 h 14"/>
                <a:gd name="T28" fmla="*/ 0 w 3"/>
                <a:gd name="T29" fmla="*/ 5 h 14"/>
                <a:gd name="T30" fmla="*/ 1 w 3"/>
                <a:gd name="T31" fmla="*/ 7 h 14"/>
                <a:gd name="T32" fmla="*/ 1 w 3"/>
                <a:gd name="T33" fmla="*/ 9 h 14"/>
                <a:gd name="T34" fmla="*/ 1 w 3"/>
                <a:gd name="T35" fmla="*/ 10 h 14"/>
                <a:gd name="T36" fmla="*/ 1 w 3"/>
                <a:gd name="T37" fmla="*/ 11 h 14"/>
                <a:gd name="T38" fmla="*/ 1 w 3"/>
                <a:gd name="T39" fmla="*/ 13 h 14"/>
                <a:gd name="T40" fmla="*/ 1 w 3"/>
                <a:gd name="T41" fmla="*/ 14 h 14"/>
                <a:gd name="T42" fmla="*/ 1 w 3"/>
                <a:gd name="T43" fmla="*/ 14 h 14"/>
                <a:gd name="T44" fmla="*/ 2 w 3"/>
                <a:gd name="T45" fmla="*/ 14 h 14"/>
                <a:gd name="T46" fmla="*/ 3 w 3"/>
                <a:gd name="T47" fmla="*/ 13 h 14"/>
                <a:gd name="T48" fmla="*/ 3 w 3"/>
                <a:gd name="T49" fmla="*/ 13 h 14"/>
                <a:gd name="T50" fmla="*/ 3 w 3"/>
                <a:gd name="T51" fmla="*/ 12 h 14"/>
                <a:gd name="T52" fmla="*/ 3 w 3"/>
                <a:gd name="T5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14">
                  <a:moveTo>
                    <a:pt x="3" y="10"/>
                  </a:moveTo>
                  <a:cubicBezTo>
                    <a:pt x="3" y="9"/>
                    <a:pt x="3" y="9"/>
                    <a:pt x="3" y="8"/>
                  </a:cubicBezTo>
                  <a:cubicBezTo>
                    <a:pt x="3" y="7"/>
                    <a:pt x="3" y="7"/>
                    <a:pt x="3" y="6"/>
                  </a:cubicBezTo>
                  <a:cubicBezTo>
                    <a:pt x="3" y="5"/>
                    <a:pt x="3" y="5"/>
                    <a:pt x="3" y="5"/>
                  </a:cubicBezTo>
                  <a:cubicBezTo>
                    <a:pt x="2" y="4"/>
                    <a:pt x="3" y="4"/>
                    <a:pt x="3" y="3"/>
                  </a:cubicBezTo>
                  <a:cubicBezTo>
                    <a:pt x="3" y="3"/>
                    <a:pt x="2" y="3"/>
                    <a:pt x="2" y="2"/>
                  </a:cubicBezTo>
                  <a:cubicBezTo>
                    <a:pt x="2" y="2"/>
                    <a:pt x="2" y="2"/>
                    <a:pt x="1" y="1"/>
                  </a:cubicBezTo>
                  <a:cubicBezTo>
                    <a:pt x="1" y="1"/>
                    <a:pt x="1" y="1"/>
                    <a:pt x="1" y="0"/>
                  </a:cubicBezTo>
                  <a:cubicBezTo>
                    <a:pt x="1" y="0"/>
                    <a:pt x="1" y="0"/>
                    <a:pt x="1" y="0"/>
                  </a:cubicBezTo>
                  <a:cubicBezTo>
                    <a:pt x="0" y="0"/>
                    <a:pt x="0" y="0"/>
                    <a:pt x="0" y="0"/>
                  </a:cubicBezTo>
                  <a:cubicBezTo>
                    <a:pt x="0" y="0"/>
                    <a:pt x="0" y="0"/>
                    <a:pt x="0" y="0"/>
                  </a:cubicBezTo>
                  <a:cubicBezTo>
                    <a:pt x="0" y="0"/>
                    <a:pt x="0" y="1"/>
                    <a:pt x="0" y="1"/>
                  </a:cubicBezTo>
                  <a:cubicBezTo>
                    <a:pt x="0" y="2"/>
                    <a:pt x="0" y="2"/>
                    <a:pt x="0" y="2"/>
                  </a:cubicBezTo>
                  <a:cubicBezTo>
                    <a:pt x="0" y="3"/>
                    <a:pt x="0" y="3"/>
                    <a:pt x="0" y="4"/>
                  </a:cubicBezTo>
                  <a:cubicBezTo>
                    <a:pt x="0" y="4"/>
                    <a:pt x="0" y="5"/>
                    <a:pt x="0" y="5"/>
                  </a:cubicBezTo>
                  <a:cubicBezTo>
                    <a:pt x="0" y="6"/>
                    <a:pt x="1" y="6"/>
                    <a:pt x="1" y="7"/>
                  </a:cubicBezTo>
                  <a:cubicBezTo>
                    <a:pt x="1" y="8"/>
                    <a:pt x="1" y="8"/>
                    <a:pt x="1" y="9"/>
                  </a:cubicBezTo>
                  <a:cubicBezTo>
                    <a:pt x="1" y="9"/>
                    <a:pt x="1" y="9"/>
                    <a:pt x="1" y="10"/>
                  </a:cubicBezTo>
                  <a:cubicBezTo>
                    <a:pt x="1" y="10"/>
                    <a:pt x="0" y="11"/>
                    <a:pt x="1" y="11"/>
                  </a:cubicBezTo>
                  <a:cubicBezTo>
                    <a:pt x="1" y="12"/>
                    <a:pt x="1" y="12"/>
                    <a:pt x="1" y="13"/>
                  </a:cubicBezTo>
                  <a:cubicBezTo>
                    <a:pt x="1" y="13"/>
                    <a:pt x="1" y="13"/>
                    <a:pt x="1" y="14"/>
                  </a:cubicBezTo>
                  <a:cubicBezTo>
                    <a:pt x="1" y="14"/>
                    <a:pt x="1" y="14"/>
                    <a:pt x="1" y="14"/>
                  </a:cubicBezTo>
                  <a:cubicBezTo>
                    <a:pt x="2" y="13"/>
                    <a:pt x="2" y="14"/>
                    <a:pt x="2" y="14"/>
                  </a:cubicBezTo>
                  <a:cubicBezTo>
                    <a:pt x="3" y="14"/>
                    <a:pt x="3" y="13"/>
                    <a:pt x="3" y="13"/>
                  </a:cubicBezTo>
                  <a:cubicBezTo>
                    <a:pt x="3" y="13"/>
                    <a:pt x="3" y="13"/>
                    <a:pt x="3" y="13"/>
                  </a:cubicBezTo>
                  <a:cubicBezTo>
                    <a:pt x="3" y="13"/>
                    <a:pt x="3" y="12"/>
                    <a:pt x="3" y="12"/>
                  </a:cubicBezTo>
                  <a:cubicBezTo>
                    <a:pt x="3" y="11"/>
                    <a:pt x="3" y="11"/>
                    <a:pt x="3"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1" name="Freeform 356"/>
            <p:cNvSpPr>
              <a:spLocks/>
            </p:cNvSpPr>
            <p:nvPr/>
          </p:nvSpPr>
          <p:spPr bwMode="auto">
            <a:xfrm>
              <a:off x="4981576" y="3119439"/>
              <a:ext cx="65088" cy="53975"/>
            </a:xfrm>
            <a:custGeom>
              <a:avLst/>
              <a:gdLst>
                <a:gd name="T0" fmla="*/ 5 w 6"/>
                <a:gd name="T1" fmla="*/ 1 h 5"/>
                <a:gd name="T2" fmla="*/ 4 w 6"/>
                <a:gd name="T3" fmla="*/ 1 h 5"/>
                <a:gd name="T4" fmla="*/ 4 w 6"/>
                <a:gd name="T5" fmla="*/ 0 h 5"/>
                <a:gd name="T6" fmla="*/ 3 w 6"/>
                <a:gd name="T7" fmla="*/ 1 h 5"/>
                <a:gd name="T8" fmla="*/ 2 w 6"/>
                <a:gd name="T9" fmla="*/ 0 h 5"/>
                <a:gd name="T10" fmla="*/ 2 w 6"/>
                <a:gd name="T11" fmla="*/ 1 h 5"/>
                <a:gd name="T12" fmla="*/ 1 w 6"/>
                <a:gd name="T13" fmla="*/ 1 h 5"/>
                <a:gd name="T14" fmla="*/ 1 w 6"/>
                <a:gd name="T15" fmla="*/ 2 h 5"/>
                <a:gd name="T16" fmla="*/ 0 w 6"/>
                <a:gd name="T17" fmla="*/ 3 h 5"/>
                <a:gd name="T18" fmla="*/ 0 w 6"/>
                <a:gd name="T19" fmla="*/ 4 h 5"/>
                <a:gd name="T20" fmla="*/ 1 w 6"/>
                <a:gd name="T21" fmla="*/ 5 h 5"/>
                <a:gd name="T22" fmla="*/ 1 w 6"/>
                <a:gd name="T23" fmla="*/ 4 h 5"/>
                <a:gd name="T24" fmla="*/ 2 w 6"/>
                <a:gd name="T25" fmla="*/ 5 h 5"/>
                <a:gd name="T26" fmla="*/ 3 w 6"/>
                <a:gd name="T27" fmla="*/ 4 h 5"/>
                <a:gd name="T28" fmla="*/ 3 w 6"/>
                <a:gd name="T29" fmla="*/ 4 h 5"/>
                <a:gd name="T30" fmla="*/ 4 w 6"/>
                <a:gd name="T31" fmla="*/ 3 h 5"/>
                <a:gd name="T32" fmla="*/ 5 w 6"/>
                <a:gd name="T33" fmla="*/ 4 h 5"/>
                <a:gd name="T34" fmla="*/ 5 w 6"/>
                <a:gd name="T35" fmla="*/ 3 h 5"/>
                <a:gd name="T36" fmla="*/ 5 w 6"/>
                <a:gd name="T37" fmla="*/ 2 h 5"/>
                <a:gd name="T38" fmla="*/ 5 w 6"/>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5">
                  <a:moveTo>
                    <a:pt x="5" y="1"/>
                  </a:moveTo>
                  <a:cubicBezTo>
                    <a:pt x="5" y="1"/>
                    <a:pt x="5" y="1"/>
                    <a:pt x="4" y="1"/>
                  </a:cubicBezTo>
                  <a:cubicBezTo>
                    <a:pt x="4" y="0"/>
                    <a:pt x="4" y="0"/>
                    <a:pt x="4" y="0"/>
                  </a:cubicBezTo>
                  <a:cubicBezTo>
                    <a:pt x="3" y="0"/>
                    <a:pt x="3" y="1"/>
                    <a:pt x="3" y="1"/>
                  </a:cubicBezTo>
                  <a:cubicBezTo>
                    <a:pt x="2" y="1"/>
                    <a:pt x="2" y="1"/>
                    <a:pt x="2" y="0"/>
                  </a:cubicBezTo>
                  <a:cubicBezTo>
                    <a:pt x="2" y="1"/>
                    <a:pt x="2" y="1"/>
                    <a:pt x="2" y="1"/>
                  </a:cubicBezTo>
                  <a:cubicBezTo>
                    <a:pt x="1" y="1"/>
                    <a:pt x="1" y="1"/>
                    <a:pt x="1" y="1"/>
                  </a:cubicBezTo>
                  <a:cubicBezTo>
                    <a:pt x="1" y="2"/>
                    <a:pt x="1" y="2"/>
                    <a:pt x="1" y="2"/>
                  </a:cubicBezTo>
                  <a:cubicBezTo>
                    <a:pt x="1" y="3"/>
                    <a:pt x="1" y="3"/>
                    <a:pt x="0" y="3"/>
                  </a:cubicBezTo>
                  <a:cubicBezTo>
                    <a:pt x="0" y="3"/>
                    <a:pt x="0" y="4"/>
                    <a:pt x="0" y="4"/>
                  </a:cubicBezTo>
                  <a:cubicBezTo>
                    <a:pt x="0" y="4"/>
                    <a:pt x="1" y="4"/>
                    <a:pt x="1" y="5"/>
                  </a:cubicBezTo>
                  <a:cubicBezTo>
                    <a:pt x="1" y="4"/>
                    <a:pt x="1" y="4"/>
                    <a:pt x="1" y="4"/>
                  </a:cubicBezTo>
                  <a:cubicBezTo>
                    <a:pt x="2" y="4"/>
                    <a:pt x="2" y="5"/>
                    <a:pt x="2" y="5"/>
                  </a:cubicBezTo>
                  <a:cubicBezTo>
                    <a:pt x="2" y="5"/>
                    <a:pt x="3" y="4"/>
                    <a:pt x="3" y="4"/>
                  </a:cubicBezTo>
                  <a:cubicBezTo>
                    <a:pt x="3" y="4"/>
                    <a:pt x="3" y="4"/>
                    <a:pt x="3" y="4"/>
                  </a:cubicBezTo>
                  <a:cubicBezTo>
                    <a:pt x="4" y="3"/>
                    <a:pt x="4" y="3"/>
                    <a:pt x="4" y="3"/>
                  </a:cubicBezTo>
                  <a:cubicBezTo>
                    <a:pt x="5" y="3"/>
                    <a:pt x="5" y="4"/>
                    <a:pt x="5" y="4"/>
                  </a:cubicBezTo>
                  <a:cubicBezTo>
                    <a:pt x="5" y="4"/>
                    <a:pt x="5" y="3"/>
                    <a:pt x="5" y="3"/>
                  </a:cubicBezTo>
                  <a:cubicBezTo>
                    <a:pt x="6" y="3"/>
                    <a:pt x="5" y="2"/>
                    <a:pt x="5" y="2"/>
                  </a:cubicBezTo>
                  <a:cubicBezTo>
                    <a:pt x="5" y="2"/>
                    <a:pt x="5" y="2"/>
                    <a:pt x="5"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2" name="Freeform 357"/>
            <p:cNvSpPr>
              <a:spLocks/>
            </p:cNvSpPr>
            <p:nvPr/>
          </p:nvSpPr>
          <p:spPr bwMode="auto">
            <a:xfrm>
              <a:off x="4970464" y="3778251"/>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3" name="Freeform 358"/>
            <p:cNvSpPr>
              <a:spLocks/>
            </p:cNvSpPr>
            <p:nvPr/>
          </p:nvSpPr>
          <p:spPr bwMode="auto">
            <a:xfrm>
              <a:off x="4722814" y="3638551"/>
              <a:ext cx="247650" cy="280988"/>
            </a:xfrm>
            <a:custGeom>
              <a:avLst/>
              <a:gdLst>
                <a:gd name="T0" fmla="*/ 23 w 23"/>
                <a:gd name="T1" fmla="*/ 13 h 26"/>
                <a:gd name="T2" fmla="*/ 22 w 23"/>
                <a:gd name="T3" fmla="*/ 11 h 26"/>
                <a:gd name="T4" fmla="*/ 21 w 23"/>
                <a:gd name="T5" fmla="*/ 11 h 26"/>
                <a:gd name="T6" fmla="*/ 20 w 23"/>
                <a:gd name="T7" fmla="*/ 10 h 26"/>
                <a:gd name="T8" fmla="*/ 19 w 23"/>
                <a:gd name="T9" fmla="*/ 9 h 26"/>
                <a:gd name="T10" fmla="*/ 19 w 23"/>
                <a:gd name="T11" fmla="*/ 8 h 26"/>
                <a:gd name="T12" fmla="*/ 18 w 23"/>
                <a:gd name="T13" fmla="*/ 7 h 26"/>
                <a:gd name="T14" fmla="*/ 17 w 23"/>
                <a:gd name="T15" fmla="*/ 7 h 26"/>
                <a:gd name="T16" fmla="*/ 16 w 23"/>
                <a:gd name="T17" fmla="*/ 6 h 26"/>
                <a:gd name="T18" fmla="*/ 16 w 23"/>
                <a:gd name="T19" fmla="*/ 5 h 26"/>
                <a:gd name="T20" fmla="*/ 15 w 23"/>
                <a:gd name="T21" fmla="*/ 3 h 26"/>
                <a:gd name="T22" fmla="*/ 15 w 23"/>
                <a:gd name="T23" fmla="*/ 2 h 26"/>
                <a:gd name="T24" fmla="*/ 14 w 23"/>
                <a:gd name="T25" fmla="*/ 1 h 26"/>
                <a:gd name="T26" fmla="*/ 14 w 23"/>
                <a:gd name="T27" fmla="*/ 0 h 26"/>
                <a:gd name="T28" fmla="*/ 13 w 23"/>
                <a:gd name="T29" fmla="*/ 0 h 26"/>
                <a:gd name="T30" fmla="*/ 12 w 23"/>
                <a:gd name="T31" fmla="*/ 0 h 26"/>
                <a:gd name="T32" fmla="*/ 12 w 23"/>
                <a:gd name="T33" fmla="*/ 1 h 26"/>
                <a:gd name="T34" fmla="*/ 11 w 23"/>
                <a:gd name="T35" fmla="*/ 1 h 26"/>
                <a:gd name="T36" fmla="*/ 10 w 23"/>
                <a:gd name="T37" fmla="*/ 2 h 26"/>
                <a:gd name="T38" fmla="*/ 9 w 23"/>
                <a:gd name="T39" fmla="*/ 1 h 26"/>
                <a:gd name="T40" fmla="*/ 8 w 23"/>
                <a:gd name="T41" fmla="*/ 0 h 26"/>
                <a:gd name="T42" fmla="*/ 8 w 23"/>
                <a:gd name="T43" fmla="*/ 1 h 26"/>
                <a:gd name="T44" fmla="*/ 6 w 23"/>
                <a:gd name="T45" fmla="*/ 1 h 26"/>
                <a:gd name="T46" fmla="*/ 5 w 23"/>
                <a:gd name="T47" fmla="*/ 1 h 26"/>
                <a:gd name="T48" fmla="*/ 3 w 23"/>
                <a:gd name="T49" fmla="*/ 1 h 26"/>
                <a:gd name="T50" fmla="*/ 3 w 23"/>
                <a:gd name="T51" fmla="*/ 2 h 26"/>
                <a:gd name="T52" fmla="*/ 3 w 23"/>
                <a:gd name="T53" fmla="*/ 2 h 26"/>
                <a:gd name="T54" fmla="*/ 3 w 23"/>
                <a:gd name="T55" fmla="*/ 4 h 26"/>
                <a:gd name="T56" fmla="*/ 3 w 23"/>
                <a:gd name="T57" fmla="*/ 6 h 26"/>
                <a:gd name="T58" fmla="*/ 3 w 23"/>
                <a:gd name="T59" fmla="*/ 12 h 26"/>
                <a:gd name="T60" fmla="*/ 1 w 23"/>
                <a:gd name="T61" fmla="*/ 12 h 26"/>
                <a:gd name="T62" fmla="*/ 0 w 23"/>
                <a:gd name="T63" fmla="*/ 20 h 26"/>
                <a:gd name="T64" fmla="*/ 1 w 23"/>
                <a:gd name="T65" fmla="*/ 20 h 26"/>
                <a:gd name="T66" fmla="*/ 1 w 23"/>
                <a:gd name="T67" fmla="*/ 22 h 26"/>
                <a:gd name="T68" fmla="*/ 2 w 23"/>
                <a:gd name="T69" fmla="*/ 23 h 26"/>
                <a:gd name="T70" fmla="*/ 2 w 23"/>
                <a:gd name="T71" fmla="*/ 24 h 26"/>
                <a:gd name="T72" fmla="*/ 1 w 23"/>
                <a:gd name="T73" fmla="*/ 25 h 26"/>
                <a:gd name="T74" fmla="*/ 1 w 23"/>
                <a:gd name="T75" fmla="*/ 25 h 26"/>
                <a:gd name="T76" fmla="*/ 3 w 23"/>
                <a:gd name="T77" fmla="*/ 26 h 26"/>
                <a:gd name="T78" fmla="*/ 4 w 23"/>
                <a:gd name="T79" fmla="*/ 26 h 26"/>
                <a:gd name="T80" fmla="*/ 5 w 23"/>
                <a:gd name="T81" fmla="*/ 24 h 26"/>
                <a:gd name="T82" fmla="*/ 6 w 23"/>
                <a:gd name="T83" fmla="*/ 24 h 26"/>
                <a:gd name="T84" fmla="*/ 7 w 23"/>
                <a:gd name="T85" fmla="*/ 22 h 26"/>
                <a:gd name="T86" fmla="*/ 7 w 23"/>
                <a:gd name="T87" fmla="*/ 21 h 26"/>
                <a:gd name="T88" fmla="*/ 8 w 23"/>
                <a:gd name="T89" fmla="*/ 22 h 26"/>
                <a:gd name="T90" fmla="*/ 10 w 23"/>
                <a:gd name="T91" fmla="*/ 22 h 26"/>
                <a:gd name="T92" fmla="*/ 11 w 23"/>
                <a:gd name="T93" fmla="*/ 23 h 26"/>
                <a:gd name="T94" fmla="*/ 12 w 23"/>
                <a:gd name="T95" fmla="*/ 23 h 26"/>
                <a:gd name="T96" fmla="*/ 14 w 23"/>
                <a:gd name="T97" fmla="*/ 22 h 26"/>
                <a:gd name="T98" fmla="*/ 14 w 23"/>
                <a:gd name="T99" fmla="*/ 21 h 26"/>
                <a:gd name="T100" fmla="*/ 14 w 23"/>
                <a:gd name="T101" fmla="*/ 20 h 26"/>
                <a:gd name="T102" fmla="*/ 15 w 23"/>
                <a:gd name="T103" fmla="*/ 19 h 26"/>
                <a:gd name="T104" fmla="*/ 16 w 23"/>
                <a:gd name="T105" fmla="*/ 18 h 26"/>
                <a:gd name="T106" fmla="*/ 18 w 23"/>
                <a:gd name="T107" fmla="*/ 18 h 26"/>
                <a:gd name="T108" fmla="*/ 19 w 23"/>
                <a:gd name="T109" fmla="*/ 16 h 26"/>
                <a:gd name="T110" fmla="*/ 21 w 23"/>
                <a:gd name="T111" fmla="*/ 15 h 26"/>
                <a:gd name="T112" fmla="*/ 23 w 23"/>
                <a:gd name="T113" fmla="*/ 14 h 26"/>
                <a:gd name="T114" fmla="*/ 23 w 23"/>
                <a:gd name="T115" fmla="*/ 13 h 26"/>
                <a:gd name="T116" fmla="*/ 23 w 23"/>
                <a:gd name="T1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26">
                  <a:moveTo>
                    <a:pt x="23" y="13"/>
                  </a:moveTo>
                  <a:cubicBezTo>
                    <a:pt x="23" y="12"/>
                    <a:pt x="23" y="12"/>
                    <a:pt x="22" y="11"/>
                  </a:cubicBezTo>
                  <a:cubicBezTo>
                    <a:pt x="22" y="11"/>
                    <a:pt x="22" y="11"/>
                    <a:pt x="21" y="11"/>
                  </a:cubicBezTo>
                  <a:cubicBezTo>
                    <a:pt x="20" y="11"/>
                    <a:pt x="20" y="11"/>
                    <a:pt x="20" y="10"/>
                  </a:cubicBezTo>
                  <a:cubicBezTo>
                    <a:pt x="19" y="10"/>
                    <a:pt x="19" y="9"/>
                    <a:pt x="19" y="9"/>
                  </a:cubicBezTo>
                  <a:cubicBezTo>
                    <a:pt x="19" y="8"/>
                    <a:pt x="19" y="8"/>
                    <a:pt x="19" y="8"/>
                  </a:cubicBezTo>
                  <a:cubicBezTo>
                    <a:pt x="19" y="8"/>
                    <a:pt x="19" y="8"/>
                    <a:pt x="18" y="7"/>
                  </a:cubicBezTo>
                  <a:cubicBezTo>
                    <a:pt x="18" y="7"/>
                    <a:pt x="18" y="7"/>
                    <a:pt x="17" y="7"/>
                  </a:cubicBezTo>
                  <a:cubicBezTo>
                    <a:pt x="17" y="7"/>
                    <a:pt x="17" y="6"/>
                    <a:pt x="16" y="6"/>
                  </a:cubicBezTo>
                  <a:cubicBezTo>
                    <a:pt x="16" y="6"/>
                    <a:pt x="16" y="5"/>
                    <a:pt x="16" y="5"/>
                  </a:cubicBezTo>
                  <a:cubicBezTo>
                    <a:pt x="15" y="4"/>
                    <a:pt x="15" y="4"/>
                    <a:pt x="15" y="3"/>
                  </a:cubicBezTo>
                  <a:cubicBezTo>
                    <a:pt x="15" y="2"/>
                    <a:pt x="15" y="2"/>
                    <a:pt x="15" y="2"/>
                  </a:cubicBezTo>
                  <a:cubicBezTo>
                    <a:pt x="15" y="1"/>
                    <a:pt x="14" y="1"/>
                    <a:pt x="14" y="1"/>
                  </a:cubicBezTo>
                  <a:cubicBezTo>
                    <a:pt x="14" y="1"/>
                    <a:pt x="14" y="0"/>
                    <a:pt x="14" y="0"/>
                  </a:cubicBezTo>
                  <a:cubicBezTo>
                    <a:pt x="13" y="0"/>
                    <a:pt x="13" y="0"/>
                    <a:pt x="13" y="0"/>
                  </a:cubicBezTo>
                  <a:cubicBezTo>
                    <a:pt x="13" y="0"/>
                    <a:pt x="13" y="0"/>
                    <a:pt x="12" y="0"/>
                  </a:cubicBezTo>
                  <a:cubicBezTo>
                    <a:pt x="12" y="1"/>
                    <a:pt x="12" y="1"/>
                    <a:pt x="12" y="1"/>
                  </a:cubicBezTo>
                  <a:cubicBezTo>
                    <a:pt x="11" y="1"/>
                    <a:pt x="11" y="1"/>
                    <a:pt x="11" y="1"/>
                  </a:cubicBezTo>
                  <a:cubicBezTo>
                    <a:pt x="10" y="1"/>
                    <a:pt x="10" y="2"/>
                    <a:pt x="10" y="2"/>
                  </a:cubicBezTo>
                  <a:cubicBezTo>
                    <a:pt x="9" y="1"/>
                    <a:pt x="9" y="1"/>
                    <a:pt x="9" y="1"/>
                  </a:cubicBezTo>
                  <a:cubicBezTo>
                    <a:pt x="9" y="1"/>
                    <a:pt x="9" y="0"/>
                    <a:pt x="8" y="0"/>
                  </a:cubicBezTo>
                  <a:cubicBezTo>
                    <a:pt x="8" y="0"/>
                    <a:pt x="8" y="1"/>
                    <a:pt x="8" y="1"/>
                  </a:cubicBezTo>
                  <a:cubicBezTo>
                    <a:pt x="7" y="1"/>
                    <a:pt x="7" y="1"/>
                    <a:pt x="6" y="1"/>
                  </a:cubicBezTo>
                  <a:cubicBezTo>
                    <a:pt x="6" y="1"/>
                    <a:pt x="6" y="1"/>
                    <a:pt x="5" y="1"/>
                  </a:cubicBezTo>
                  <a:cubicBezTo>
                    <a:pt x="4" y="1"/>
                    <a:pt x="4" y="1"/>
                    <a:pt x="3" y="1"/>
                  </a:cubicBezTo>
                  <a:cubicBezTo>
                    <a:pt x="3" y="1"/>
                    <a:pt x="3" y="1"/>
                    <a:pt x="3" y="2"/>
                  </a:cubicBezTo>
                  <a:cubicBezTo>
                    <a:pt x="3" y="2"/>
                    <a:pt x="3" y="2"/>
                    <a:pt x="3" y="2"/>
                  </a:cubicBezTo>
                  <a:cubicBezTo>
                    <a:pt x="3" y="3"/>
                    <a:pt x="3" y="3"/>
                    <a:pt x="3" y="4"/>
                  </a:cubicBezTo>
                  <a:cubicBezTo>
                    <a:pt x="3" y="4"/>
                    <a:pt x="3" y="5"/>
                    <a:pt x="3" y="6"/>
                  </a:cubicBezTo>
                  <a:cubicBezTo>
                    <a:pt x="3" y="12"/>
                    <a:pt x="3" y="12"/>
                    <a:pt x="3" y="12"/>
                  </a:cubicBezTo>
                  <a:cubicBezTo>
                    <a:pt x="1" y="12"/>
                    <a:pt x="1" y="12"/>
                    <a:pt x="1" y="12"/>
                  </a:cubicBezTo>
                  <a:cubicBezTo>
                    <a:pt x="0" y="20"/>
                    <a:pt x="0" y="20"/>
                    <a:pt x="0" y="20"/>
                  </a:cubicBezTo>
                  <a:cubicBezTo>
                    <a:pt x="1" y="20"/>
                    <a:pt x="1" y="20"/>
                    <a:pt x="1" y="20"/>
                  </a:cubicBezTo>
                  <a:cubicBezTo>
                    <a:pt x="1" y="21"/>
                    <a:pt x="1" y="21"/>
                    <a:pt x="1" y="22"/>
                  </a:cubicBezTo>
                  <a:cubicBezTo>
                    <a:pt x="1" y="22"/>
                    <a:pt x="2" y="22"/>
                    <a:pt x="2" y="23"/>
                  </a:cubicBezTo>
                  <a:cubicBezTo>
                    <a:pt x="2" y="23"/>
                    <a:pt x="2" y="24"/>
                    <a:pt x="2" y="24"/>
                  </a:cubicBezTo>
                  <a:cubicBezTo>
                    <a:pt x="1" y="24"/>
                    <a:pt x="1" y="24"/>
                    <a:pt x="1" y="25"/>
                  </a:cubicBezTo>
                  <a:cubicBezTo>
                    <a:pt x="1" y="25"/>
                    <a:pt x="1" y="25"/>
                    <a:pt x="1" y="25"/>
                  </a:cubicBezTo>
                  <a:cubicBezTo>
                    <a:pt x="1" y="26"/>
                    <a:pt x="2" y="26"/>
                    <a:pt x="3" y="26"/>
                  </a:cubicBezTo>
                  <a:cubicBezTo>
                    <a:pt x="3" y="26"/>
                    <a:pt x="3" y="26"/>
                    <a:pt x="4" y="26"/>
                  </a:cubicBezTo>
                  <a:cubicBezTo>
                    <a:pt x="4" y="25"/>
                    <a:pt x="4" y="25"/>
                    <a:pt x="5" y="24"/>
                  </a:cubicBezTo>
                  <a:cubicBezTo>
                    <a:pt x="5" y="24"/>
                    <a:pt x="6" y="24"/>
                    <a:pt x="6" y="24"/>
                  </a:cubicBezTo>
                  <a:cubicBezTo>
                    <a:pt x="6" y="23"/>
                    <a:pt x="6" y="23"/>
                    <a:pt x="7" y="22"/>
                  </a:cubicBezTo>
                  <a:cubicBezTo>
                    <a:pt x="7" y="22"/>
                    <a:pt x="7" y="22"/>
                    <a:pt x="7" y="21"/>
                  </a:cubicBezTo>
                  <a:cubicBezTo>
                    <a:pt x="8" y="21"/>
                    <a:pt x="8" y="21"/>
                    <a:pt x="8" y="22"/>
                  </a:cubicBezTo>
                  <a:cubicBezTo>
                    <a:pt x="9" y="22"/>
                    <a:pt x="9" y="22"/>
                    <a:pt x="10" y="22"/>
                  </a:cubicBezTo>
                  <a:cubicBezTo>
                    <a:pt x="10" y="23"/>
                    <a:pt x="10" y="23"/>
                    <a:pt x="11" y="23"/>
                  </a:cubicBezTo>
                  <a:cubicBezTo>
                    <a:pt x="11" y="23"/>
                    <a:pt x="12" y="23"/>
                    <a:pt x="12" y="23"/>
                  </a:cubicBezTo>
                  <a:cubicBezTo>
                    <a:pt x="13" y="23"/>
                    <a:pt x="13" y="23"/>
                    <a:pt x="14" y="22"/>
                  </a:cubicBezTo>
                  <a:cubicBezTo>
                    <a:pt x="14" y="22"/>
                    <a:pt x="14" y="22"/>
                    <a:pt x="14" y="21"/>
                  </a:cubicBezTo>
                  <a:cubicBezTo>
                    <a:pt x="14" y="21"/>
                    <a:pt x="14" y="21"/>
                    <a:pt x="14" y="20"/>
                  </a:cubicBezTo>
                  <a:cubicBezTo>
                    <a:pt x="14" y="20"/>
                    <a:pt x="15" y="20"/>
                    <a:pt x="15" y="19"/>
                  </a:cubicBezTo>
                  <a:cubicBezTo>
                    <a:pt x="16" y="19"/>
                    <a:pt x="16" y="18"/>
                    <a:pt x="16" y="18"/>
                  </a:cubicBezTo>
                  <a:cubicBezTo>
                    <a:pt x="17" y="18"/>
                    <a:pt x="17" y="18"/>
                    <a:pt x="18" y="18"/>
                  </a:cubicBezTo>
                  <a:cubicBezTo>
                    <a:pt x="18" y="17"/>
                    <a:pt x="19" y="17"/>
                    <a:pt x="19" y="16"/>
                  </a:cubicBezTo>
                  <a:cubicBezTo>
                    <a:pt x="20" y="16"/>
                    <a:pt x="21" y="16"/>
                    <a:pt x="21" y="15"/>
                  </a:cubicBezTo>
                  <a:cubicBezTo>
                    <a:pt x="22" y="15"/>
                    <a:pt x="22" y="14"/>
                    <a:pt x="23" y="14"/>
                  </a:cubicBezTo>
                  <a:cubicBezTo>
                    <a:pt x="23" y="14"/>
                    <a:pt x="23" y="14"/>
                    <a:pt x="23" y="13"/>
                  </a:cubicBezTo>
                  <a:cubicBezTo>
                    <a:pt x="23" y="13"/>
                    <a:pt x="23" y="13"/>
                    <a:pt x="23" y="1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4" name="Freeform 359"/>
            <p:cNvSpPr>
              <a:spLocks/>
            </p:cNvSpPr>
            <p:nvPr/>
          </p:nvSpPr>
          <p:spPr bwMode="auto">
            <a:xfrm>
              <a:off x="5186364" y="2524126"/>
              <a:ext cx="184150" cy="173038"/>
            </a:xfrm>
            <a:custGeom>
              <a:avLst/>
              <a:gdLst>
                <a:gd name="T0" fmla="*/ 16 w 17"/>
                <a:gd name="T1" fmla="*/ 16 h 16"/>
                <a:gd name="T2" fmla="*/ 17 w 17"/>
                <a:gd name="T3" fmla="*/ 15 h 16"/>
                <a:gd name="T4" fmla="*/ 17 w 17"/>
                <a:gd name="T5" fmla="*/ 15 h 16"/>
                <a:gd name="T6" fmla="*/ 16 w 17"/>
                <a:gd name="T7" fmla="*/ 15 h 16"/>
                <a:gd name="T8" fmla="*/ 16 w 17"/>
                <a:gd name="T9" fmla="*/ 14 h 16"/>
                <a:gd name="T10" fmla="*/ 15 w 17"/>
                <a:gd name="T11" fmla="*/ 13 h 16"/>
                <a:gd name="T12" fmla="*/ 15 w 17"/>
                <a:gd name="T13" fmla="*/ 12 h 16"/>
                <a:gd name="T14" fmla="*/ 14 w 17"/>
                <a:gd name="T15" fmla="*/ 12 h 16"/>
                <a:gd name="T16" fmla="*/ 12 w 17"/>
                <a:gd name="T17" fmla="*/ 11 h 16"/>
                <a:gd name="T18" fmla="*/ 12 w 17"/>
                <a:gd name="T19" fmla="*/ 10 h 16"/>
                <a:gd name="T20" fmla="*/ 11 w 17"/>
                <a:gd name="T21" fmla="*/ 9 h 16"/>
                <a:gd name="T22" fmla="*/ 10 w 17"/>
                <a:gd name="T23" fmla="*/ 9 h 16"/>
                <a:gd name="T24" fmla="*/ 9 w 17"/>
                <a:gd name="T25" fmla="*/ 8 h 16"/>
                <a:gd name="T26" fmla="*/ 8 w 17"/>
                <a:gd name="T27" fmla="*/ 7 h 16"/>
                <a:gd name="T28" fmla="*/ 8 w 17"/>
                <a:gd name="T29" fmla="*/ 7 h 16"/>
                <a:gd name="T30" fmla="*/ 7 w 17"/>
                <a:gd name="T31" fmla="*/ 6 h 16"/>
                <a:gd name="T32" fmla="*/ 7 w 17"/>
                <a:gd name="T33" fmla="*/ 5 h 16"/>
                <a:gd name="T34" fmla="*/ 6 w 17"/>
                <a:gd name="T35" fmla="*/ 3 h 16"/>
                <a:gd name="T36" fmla="*/ 6 w 17"/>
                <a:gd name="T37" fmla="*/ 1 h 16"/>
                <a:gd name="T38" fmla="*/ 6 w 17"/>
                <a:gd name="T39" fmla="*/ 0 h 16"/>
                <a:gd name="T40" fmla="*/ 5 w 17"/>
                <a:gd name="T41" fmla="*/ 0 h 16"/>
                <a:gd name="T42" fmla="*/ 5 w 17"/>
                <a:gd name="T43" fmla="*/ 0 h 16"/>
                <a:gd name="T44" fmla="*/ 5 w 17"/>
                <a:gd name="T45" fmla="*/ 1 h 16"/>
                <a:gd name="T46" fmla="*/ 4 w 17"/>
                <a:gd name="T47" fmla="*/ 2 h 16"/>
                <a:gd name="T48" fmla="*/ 3 w 17"/>
                <a:gd name="T49" fmla="*/ 2 h 16"/>
                <a:gd name="T50" fmla="*/ 2 w 17"/>
                <a:gd name="T51" fmla="*/ 2 h 16"/>
                <a:gd name="T52" fmla="*/ 2 w 17"/>
                <a:gd name="T53" fmla="*/ 3 h 16"/>
                <a:gd name="T54" fmla="*/ 1 w 17"/>
                <a:gd name="T55" fmla="*/ 3 h 16"/>
                <a:gd name="T56" fmla="*/ 1 w 17"/>
                <a:gd name="T57" fmla="*/ 4 h 16"/>
                <a:gd name="T58" fmla="*/ 1 w 17"/>
                <a:gd name="T59" fmla="*/ 4 h 16"/>
                <a:gd name="T60" fmla="*/ 1 w 17"/>
                <a:gd name="T61" fmla="*/ 5 h 16"/>
                <a:gd name="T62" fmla="*/ 1 w 17"/>
                <a:gd name="T63" fmla="*/ 6 h 16"/>
                <a:gd name="T64" fmla="*/ 0 w 17"/>
                <a:gd name="T65" fmla="*/ 8 h 16"/>
                <a:gd name="T66" fmla="*/ 0 w 17"/>
                <a:gd name="T67" fmla="*/ 9 h 16"/>
                <a:gd name="T68" fmla="*/ 0 w 17"/>
                <a:gd name="T69" fmla="*/ 10 h 16"/>
                <a:gd name="T70" fmla="*/ 0 w 17"/>
                <a:gd name="T71" fmla="*/ 11 h 16"/>
                <a:gd name="T72" fmla="*/ 0 w 17"/>
                <a:gd name="T73" fmla="*/ 12 h 16"/>
                <a:gd name="T74" fmla="*/ 0 w 17"/>
                <a:gd name="T75" fmla="*/ 12 h 16"/>
                <a:gd name="T76" fmla="*/ 0 w 17"/>
                <a:gd name="T77" fmla="*/ 13 h 16"/>
                <a:gd name="T78" fmla="*/ 1 w 17"/>
                <a:gd name="T79" fmla="*/ 12 h 16"/>
                <a:gd name="T80" fmla="*/ 2 w 17"/>
                <a:gd name="T81" fmla="*/ 12 h 16"/>
                <a:gd name="T82" fmla="*/ 3 w 17"/>
                <a:gd name="T83" fmla="*/ 13 h 16"/>
                <a:gd name="T84" fmla="*/ 3 w 17"/>
                <a:gd name="T85" fmla="*/ 12 h 16"/>
                <a:gd name="T86" fmla="*/ 3 w 17"/>
                <a:gd name="T87" fmla="*/ 11 h 16"/>
                <a:gd name="T88" fmla="*/ 4 w 17"/>
                <a:gd name="T89" fmla="*/ 10 h 16"/>
                <a:gd name="T90" fmla="*/ 5 w 17"/>
                <a:gd name="T91" fmla="*/ 11 h 16"/>
                <a:gd name="T92" fmla="*/ 5 w 17"/>
                <a:gd name="T93" fmla="*/ 11 h 16"/>
                <a:gd name="T94" fmla="*/ 6 w 17"/>
                <a:gd name="T95" fmla="*/ 11 h 16"/>
                <a:gd name="T96" fmla="*/ 7 w 17"/>
                <a:gd name="T97" fmla="*/ 11 h 16"/>
                <a:gd name="T98" fmla="*/ 8 w 17"/>
                <a:gd name="T99" fmla="*/ 10 h 16"/>
                <a:gd name="T100" fmla="*/ 9 w 17"/>
                <a:gd name="T101" fmla="*/ 11 h 16"/>
                <a:gd name="T102" fmla="*/ 9 w 17"/>
                <a:gd name="T103" fmla="*/ 11 h 16"/>
                <a:gd name="T104" fmla="*/ 11 w 17"/>
                <a:gd name="T105" fmla="*/ 12 h 16"/>
                <a:gd name="T106" fmla="*/ 12 w 17"/>
                <a:gd name="T107" fmla="*/ 12 h 16"/>
                <a:gd name="T108" fmla="*/ 13 w 17"/>
                <a:gd name="T109" fmla="*/ 13 h 16"/>
                <a:gd name="T110" fmla="*/ 13 w 17"/>
                <a:gd name="T111" fmla="*/ 14 h 16"/>
                <a:gd name="T112" fmla="*/ 14 w 17"/>
                <a:gd name="T113" fmla="*/ 15 h 16"/>
                <a:gd name="T114" fmla="*/ 15 w 17"/>
                <a:gd name="T115" fmla="*/ 16 h 16"/>
                <a:gd name="T116" fmla="*/ 15 w 17"/>
                <a:gd name="T117" fmla="*/ 16 h 16"/>
                <a:gd name="T118" fmla="*/ 16 w 17"/>
                <a:gd name="T1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16">
                  <a:moveTo>
                    <a:pt x="16" y="16"/>
                  </a:moveTo>
                  <a:cubicBezTo>
                    <a:pt x="16" y="16"/>
                    <a:pt x="16" y="16"/>
                    <a:pt x="17" y="15"/>
                  </a:cubicBezTo>
                  <a:cubicBezTo>
                    <a:pt x="17" y="15"/>
                    <a:pt x="17" y="15"/>
                    <a:pt x="17" y="15"/>
                  </a:cubicBezTo>
                  <a:cubicBezTo>
                    <a:pt x="17" y="15"/>
                    <a:pt x="17" y="15"/>
                    <a:pt x="16" y="15"/>
                  </a:cubicBezTo>
                  <a:cubicBezTo>
                    <a:pt x="16" y="15"/>
                    <a:pt x="16" y="14"/>
                    <a:pt x="16" y="14"/>
                  </a:cubicBezTo>
                  <a:cubicBezTo>
                    <a:pt x="16" y="14"/>
                    <a:pt x="15" y="13"/>
                    <a:pt x="15" y="13"/>
                  </a:cubicBezTo>
                  <a:cubicBezTo>
                    <a:pt x="15" y="13"/>
                    <a:pt x="15" y="12"/>
                    <a:pt x="15" y="12"/>
                  </a:cubicBezTo>
                  <a:cubicBezTo>
                    <a:pt x="14" y="12"/>
                    <a:pt x="14" y="12"/>
                    <a:pt x="14" y="12"/>
                  </a:cubicBezTo>
                  <a:cubicBezTo>
                    <a:pt x="13" y="11"/>
                    <a:pt x="13" y="12"/>
                    <a:pt x="12" y="11"/>
                  </a:cubicBezTo>
                  <a:cubicBezTo>
                    <a:pt x="12" y="11"/>
                    <a:pt x="12" y="10"/>
                    <a:pt x="12" y="10"/>
                  </a:cubicBezTo>
                  <a:cubicBezTo>
                    <a:pt x="12" y="10"/>
                    <a:pt x="11" y="10"/>
                    <a:pt x="11" y="9"/>
                  </a:cubicBezTo>
                  <a:cubicBezTo>
                    <a:pt x="11" y="9"/>
                    <a:pt x="11" y="9"/>
                    <a:pt x="10" y="9"/>
                  </a:cubicBezTo>
                  <a:cubicBezTo>
                    <a:pt x="10" y="8"/>
                    <a:pt x="10" y="8"/>
                    <a:pt x="9" y="8"/>
                  </a:cubicBezTo>
                  <a:cubicBezTo>
                    <a:pt x="9" y="8"/>
                    <a:pt x="9" y="7"/>
                    <a:pt x="8" y="7"/>
                  </a:cubicBezTo>
                  <a:cubicBezTo>
                    <a:pt x="8" y="7"/>
                    <a:pt x="8" y="7"/>
                    <a:pt x="8" y="7"/>
                  </a:cubicBezTo>
                  <a:cubicBezTo>
                    <a:pt x="8" y="7"/>
                    <a:pt x="7" y="7"/>
                    <a:pt x="7" y="6"/>
                  </a:cubicBezTo>
                  <a:cubicBezTo>
                    <a:pt x="7" y="6"/>
                    <a:pt x="7" y="6"/>
                    <a:pt x="7" y="5"/>
                  </a:cubicBezTo>
                  <a:cubicBezTo>
                    <a:pt x="7" y="4"/>
                    <a:pt x="7" y="4"/>
                    <a:pt x="6" y="3"/>
                  </a:cubicBezTo>
                  <a:cubicBezTo>
                    <a:pt x="6" y="2"/>
                    <a:pt x="6" y="2"/>
                    <a:pt x="6" y="1"/>
                  </a:cubicBezTo>
                  <a:cubicBezTo>
                    <a:pt x="6" y="1"/>
                    <a:pt x="6" y="0"/>
                    <a:pt x="6" y="0"/>
                  </a:cubicBezTo>
                  <a:cubicBezTo>
                    <a:pt x="5" y="0"/>
                    <a:pt x="5" y="0"/>
                    <a:pt x="5" y="0"/>
                  </a:cubicBezTo>
                  <a:cubicBezTo>
                    <a:pt x="5" y="0"/>
                    <a:pt x="5" y="0"/>
                    <a:pt x="5" y="0"/>
                  </a:cubicBezTo>
                  <a:cubicBezTo>
                    <a:pt x="5" y="1"/>
                    <a:pt x="5" y="1"/>
                    <a:pt x="5" y="1"/>
                  </a:cubicBezTo>
                  <a:cubicBezTo>
                    <a:pt x="4" y="1"/>
                    <a:pt x="4" y="1"/>
                    <a:pt x="4" y="2"/>
                  </a:cubicBezTo>
                  <a:cubicBezTo>
                    <a:pt x="3" y="2"/>
                    <a:pt x="3" y="2"/>
                    <a:pt x="3" y="2"/>
                  </a:cubicBezTo>
                  <a:cubicBezTo>
                    <a:pt x="3" y="2"/>
                    <a:pt x="3" y="2"/>
                    <a:pt x="2" y="2"/>
                  </a:cubicBezTo>
                  <a:cubicBezTo>
                    <a:pt x="2" y="2"/>
                    <a:pt x="2" y="3"/>
                    <a:pt x="2" y="3"/>
                  </a:cubicBezTo>
                  <a:cubicBezTo>
                    <a:pt x="2" y="3"/>
                    <a:pt x="1" y="3"/>
                    <a:pt x="1" y="3"/>
                  </a:cubicBezTo>
                  <a:cubicBezTo>
                    <a:pt x="1" y="3"/>
                    <a:pt x="1" y="3"/>
                    <a:pt x="1" y="4"/>
                  </a:cubicBezTo>
                  <a:cubicBezTo>
                    <a:pt x="1" y="4"/>
                    <a:pt x="1" y="4"/>
                    <a:pt x="1" y="4"/>
                  </a:cubicBezTo>
                  <a:cubicBezTo>
                    <a:pt x="0" y="4"/>
                    <a:pt x="1" y="5"/>
                    <a:pt x="1" y="5"/>
                  </a:cubicBezTo>
                  <a:cubicBezTo>
                    <a:pt x="1" y="6"/>
                    <a:pt x="1" y="6"/>
                    <a:pt x="1" y="6"/>
                  </a:cubicBezTo>
                  <a:cubicBezTo>
                    <a:pt x="0" y="7"/>
                    <a:pt x="0" y="7"/>
                    <a:pt x="0" y="8"/>
                  </a:cubicBezTo>
                  <a:cubicBezTo>
                    <a:pt x="0" y="8"/>
                    <a:pt x="0" y="9"/>
                    <a:pt x="0" y="9"/>
                  </a:cubicBezTo>
                  <a:cubicBezTo>
                    <a:pt x="0" y="9"/>
                    <a:pt x="0" y="9"/>
                    <a:pt x="0" y="10"/>
                  </a:cubicBezTo>
                  <a:cubicBezTo>
                    <a:pt x="0" y="10"/>
                    <a:pt x="0" y="10"/>
                    <a:pt x="0" y="11"/>
                  </a:cubicBezTo>
                  <a:cubicBezTo>
                    <a:pt x="0" y="11"/>
                    <a:pt x="0" y="11"/>
                    <a:pt x="0" y="12"/>
                  </a:cubicBezTo>
                  <a:cubicBezTo>
                    <a:pt x="0" y="12"/>
                    <a:pt x="0" y="12"/>
                    <a:pt x="0" y="12"/>
                  </a:cubicBezTo>
                  <a:cubicBezTo>
                    <a:pt x="0" y="13"/>
                    <a:pt x="0" y="13"/>
                    <a:pt x="0" y="13"/>
                  </a:cubicBezTo>
                  <a:cubicBezTo>
                    <a:pt x="0" y="13"/>
                    <a:pt x="0" y="12"/>
                    <a:pt x="1" y="12"/>
                  </a:cubicBezTo>
                  <a:cubicBezTo>
                    <a:pt x="1" y="12"/>
                    <a:pt x="2" y="12"/>
                    <a:pt x="2" y="12"/>
                  </a:cubicBezTo>
                  <a:cubicBezTo>
                    <a:pt x="2" y="12"/>
                    <a:pt x="2" y="13"/>
                    <a:pt x="3" y="13"/>
                  </a:cubicBezTo>
                  <a:cubicBezTo>
                    <a:pt x="3" y="13"/>
                    <a:pt x="3" y="12"/>
                    <a:pt x="3" y="12"/>
                  </a:cubicBezTo>
                  <a:cubicBezTo>
                    <a:pt x="3" y="12"/>
                    <a:pt x="3" y="11"/>
                    <a:pt x="3" y="11"/>
                  </a:cubicBezTo>
                  <a:cubicBezTo>
                    <a:pt x="3" y="10"/>
                    <a:pt x="4" y="10"/>
                    <a:pt x="4" y="10"/>
                  </a:cubicBezTo>
                  <a:cubicBezTo>
                    <a:pt x="4" y="10"/>
                    <a:pt x="4" y="10"/>
                    <a:pt x="5" y="11"/>
                  </a:cubicBezTo>
                  <a:cubicBezTo>
                    <a:pt x="5" y="11"/>
                    <a:pt x="5" y="11"/>
                    <a:pt x="5" y="11"/>
                  </a:cubicBezTo>
                  <a:cubicBezTo>
                    <a:pt x="6" y="12"/>
                    <a:pt x="6" y="11"/>
                    <a:pt x="6" y="11"/>
                  </a:cubicBezTo>
                  <a:cubicBezTo>
                    <a:pt x="7" y="11"/>
                    <a:pt x="7" y="11"/>
                    <a:pt x="7" y="11"/>
                  </a:cubicBezTo>
                  <a:cubicBezTo>
                    <a:pt x="7" y="11"/>
                    <a:pt x="8" y="10"/>
                    <a:pt x="8" y="10"/>
                  </a:cubicBezTo>
                  <a:cubicBezTo>
                    <a:pt x="8" y="10"/>
                    <a:pt x="8" y="11"/>
                    <a:pt x="9" y="11"/>
                  </a:cubicBezTo>
                  <a:cubicBezTo>
                    <a:pt x="9" y="11"/>
                    <a:pt x="9" y="11"/>
                    <a:pt x="9" y="11"/>
                  </a:cubicBezTo>
                  <a:cubicBezTo>
                    <a:pt x="10" y="11"/>
                    <a:pt x="10" y="11"/>
                    <a:pt x="11" y="12"/>
                  </a:cubicBezTo>
                  <a:cubicBezTo>
                    <a:pt x="11" y="12"/>
                    <a:pt x="11" y="12"/>
                    <a:pt x="12" y="12"/>
                  </a:cubicBezTo>
                  <a:cubicBezTo>
                    <a:pt x="12" y="13"/>
                    <a:pt x="12" y="13"/>
                    <a:pt x="13" y="13"/>
                  </a:cubicBezTo>
                  <a:cubicBezTo>
                    <a:pt x="13" y="14"/>
                    <a:pt x="13" y="14"/>
                    <a:pt x="13" y="14"/>
                  </a:cubicBezTo>
                  <a:cubicBezTo>
                    <a:pt x="14" y="15"/>
                    <a:pt x="14" y="15"/>
                    <a:pt x="14" y="15"/>
                  </a:cubicBezTo>
                  <a:cubicBezTo>
                    <a:pt x="14" y="16"/>
                    <a:pt x="14" y="16"/>
                    <a:pt x="15" y="16"/>
                  </a:cubicBezTo>
                  <a:cubicBezTo>
                    <a:pt x="15" y="16"/>
                    <a:pt x="15" y="16"/>
                    <a:pt x="15" y="16"/>
                  </a:cubicBezTo>
                  <a:cubicBezTo>
                    <a:pt x="15" y="16"/>
                    <a:pt x="16" y="16"/>
                    <a:pt x="16" y="1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5" name="Freeform 360"/>
            <p:cNvSpPr>
              <a:spLocks/>
            </p:cNvSpPr>
            <p:nvPr/>
          </p:nvSpPr>
          <p:spPr bwMode="auto">
            <a:xfrm>
              <a:off x="4421189" y="2957514"/>
              <a:ext cx="20638" cy="20638"/>
            </a:xfrm>
            <a:custGeom>
              <a:avLst/>
              <a:gdLst>
                <a:gd name="T0" fmla="*/ 1 w 2"/>
                <a:gd name="T1" fmla="*/ 0 h 2"/>
                <a:gd name="T2" fmla="*/ 0 w 2"/>
                <a:gd name="T3" fmla="*/ 1 h 2"/>
                <a:gd name="T4" fmla="*/ 0 w 2"/>
                <a:gd name="T5" fmla="*/ 2 h 2"/>
                <a:gd name="T6" fmla="*/ 1 w 2"/>
                <a:gd name="T7" fmla="*/ 2 h 2"/>
                <a:gd name="T8" fmla="*/ 2 w 2"/>
                <a:gd name="T9" fmla="*/ 1 h 2"/>
                <a:gd name="T10" fmla="*/ 1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1"/>
                    <a:pt x="0" y="1"/>
                    <a:pt x="0" y="1"/>
                  </a:cubicBezTo>
                  <a:cubicBezTo>
                    <a:pt x="0" y="1"/>
                    <a:pt x="0" y="2"/>
                    <a:pt x="0" y="2"/>
                  </a:cubicBezTo>
                  <a:cubicBezTo>
                    <a:pt x="0" y="2"/>
                    <a:pt x="1" y="2"/>
                    <a:pt x="1" y="2"/>
                  </a:cubicBezTo>
                  <a:cubicBezTo>
                    <a:pt x="1" y="2"/>
                    <a:pt x="1" y="2"/>
                    <a:pt x="2" y="1"/>
                  </a:cubicBezTo>
                  <a:cubicBezTo>
                    <a:pt x="2" y="1"/>
                    <a:pt x="2" y="1"/>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6" name="Freeform 361"/>
            <p:cNvSpPr>
              <a:spLocks/>
            </p:cNvSpPr>
            <p:nvPr/>
          </p:nvSpPr>
          <p:spPr bwMode="auto">
            <a:xfrm>
              <a:off x="3546476" y="2600326"/>
              <a:ext cx="20638" cy="22225"/>
            </a:xfrm>
            <a:custGeom>
              <a:avLst/>
              <a:gdLst>
                <a:gd name="T0" fmla="*/ 2 w 2"/>
                <a:gd name="T1" fmla="*/ 0 h 2"/>
                <a:gd name="T2" fmla="*/ 1 w 2"/>
                <a:gd name="T3" fmla="*/ 1 h 2"/>
                <a:gd name="T4" fmla="*/ 0 w 2"/>
                <a:gd name="T5" fmla="*/ 1 h 2"/>
                <a:gd name="T6" fmla="*/ 1 w 2"/>
                <a:gd name="T7" fmla="*/ 1 h 2"/>
                <a:gd name="T8" fmla="*/ 1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0"/>
                    <a:pt x="1" y="0"/>
                    <a:pt x="1" y="1"/>
                  </a:cubicBezTo>
                  <a:cubicBezTo>
                    <a:pt x="1" y="1"/>
                    <a:pt x="0" y="1"/>
                    <a:pt x="0" y="1"/>
                  </a:cubicBezTo>
                  <a:cubicBezTo>
                    <a:pt x="0" y="1"/>
                    <a:pt x="1" y="1"/>
                    <a:pt x="1" y="1"/>
                  </a:cubicBezTo>
                  <a:cubicBezTo>
                    <a:pt x="1" y="2"/>
                    <a:pt x="0" y="2"/>
                    <a:pt x="1" y="2"/>
                  </a:cubicBezTo>
                  <a:cubicBezTo>
                    <a:pt x="1" y="2"/>
                    <a:pt x="1" y="2"/>
                    <a:pt x="1" y="2"/>
                  </a:cubicBezTo>
                  <a:cubicBezTo>
                    <a:pt x="2" y="2"/>
                    <a:pt x="2" y="2"/>
                    <a:pt x="2" y="1"/>
                  </a:cubicBezTo>
                  <a:cubicBezTo>
                    <a:pt x="2" y="1"/>
                    <a:pt x="2" y="1"/>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7" name="Freeform 362"/>
            <p:cNvSpPr>
              <a:spLocks/>
            </p:cNvSpPr>
            <p:nvPr/>
          </p:nvSpPr>
          <p:spPr bwMode="auto">
            <a:xfrm>
              <a:off x="3546476" y="2568576"/>
              <a:ext cx="11113" cy="9525"/>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0" y="0"/>
                  </a:cubicBezTo>
                  <a:cubicBezTo>
                    <a:pt x="0" y="0"/>
                    <a:pt x="0" y="0"/>
                    <a:pt x="0" y="0"/>
                  </a:cubicBezTo>
                  <a:cubicBezTo>
                    <a:pt x="0" y="0"/>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8" name="Oval 363"/>
            <p:cNvSpPr>
              <a:spLocks noChangeArrowheads="1"/>
            </p:cNvSpPr>
            <p:nvPr/>
          </p:nvSpPr>
          <p:spPr bwMode="auto">
            <a:xfrm>
              <a:off x="4225926" y="3184526"/>
              <a:ext cx="22225" cy="9525"/>
            </a:xfrm>
            <a:prstGeom prst="ellipse">
              <a:avLst/>
            </a:pr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69" name="Freeform 364"/>
            <p:cNvSpPr>
              <a:spLocks/>
            </p:cNvSpPr>
            <p:nvPr/>
          </p:nvSpPr>
          <p:spPr bwMode="auto">
            <a:xfrm>
              <a:off x="5348289" y="3465514"/>
              <a:ext cx="215900" cy="420688"/>
            </a:xfrm>
            <a:custGeom>
              <a:avLst/>
              <a:gdLst>
                <a:gd name="T0" fmla="*/ 19 w 20"/>
                <a:gd name="T1" fmla="*/ 7 h 39"/>
                <a:gd name="T2" fmla="*/ 19 w 20"/>
                <a:gd name="T3" fmla="*/ 3 h 39"/>
                <a:gd name="T4" fmla="*/ 18 w 20"/>
                <a:gd name="T5" fmla="*/ 0 h 39"/>
                <a:gd name="T6" fmla="*/ 16 w 20"/>
                <a:gd name="T7" fmla="*/ 0 h 39"/>
                <a:gd name="T8" fmla="*/ 16 w 20"/>
                <a:gd name="T9" fmla="*/ 2 h 39"/>
                <a:gd name="T10" fmla="*/ 15 w 20"/>
                <a:gd name="T11" fmla="*/ 4 h 39"/>
                <a:gd name="T12" fmla="*/ 13 w 20"/>
                <a:gd name="T13" fmla="*/ 5 h 39"/>
                <a:gd name="T14" fmla="*/ 13 w 20"/>
                <a:gd name="T15" fmla="*/ 7 h 39"/>
                <a:gd name="T16" fmla="*/ 11 w 20"/>
                <a:gd name="T17" fmla="*/ 7 h 39"/>
                <a:gd name="T18" fmla="*/ 10 w 20"/>
                <a:gd name="T19" fmla="*/ 8 h 39"/>
                <a:gd name="T20" fmla="*/ 8 w 20"/>
                <a:gd name="T21" fmla="*/ 10 h 39"/>
                <a:gd name="T22" fmla="*/ 6 w 20"/>
                <a:gd name="T23" fmla="*/ 11 h 39"/>
                <a:gd name="T24" fmla="*/ 5 w 20"/>
                <a:gd name="T25" fmla="*/ 12 h 39"/>
                <a:gd name="T26" fmla="*/ 4 w 20"/>
                <a:gd name="T27" fmla="*/ 13 h 39"/>
                <a:gd name="T28" fmla="*/ 2 w 20"/>
                <a:gd name="T29" fmla="*/ 16 h 39"/>
                <a:gd name="T30" fmla="*/ 3 w 20"/>
                <a:gd name="T31" fmla="*/ 19 h 39"/>
                <a:gd name="T32" fmla="*/ 4 w 20"/>
                <a:gd name="T33" fmla="*/ 21 h 39"/>
                <a:gd name="T34" fmla="*/ 3 w 20"/>
                <a:gd name="T35" fmla="*/ 24 h 39"/>
                <a:gd name="T36" fmla="*/ 1 w 20"/>
                <a:gd name="T37" fmla="*/ 26 h 39"/>
                <a:gd name="T38" fmla="*/ 0 w 20"/>
                <a:gd name="T39" fmla="*/ 30 h 39"/>
                <a:gd name="T40" fmla="*/ 1 w 20"/>
                <a:gd name="T41" fmla="*/ 33 h 39"/>
                <a:gd name="T42" fmla="*/ 1 w 20"/>
                <a:gd name="T43" fmla="*/ 35 h 39"/>
                <a:gd name="T44" fmla="*/ 3 w 20"/>
                <a:gd name="T45" fmla="*/ 38 h 39"/>
                <a:gd name="T46" fmla="*/ 5 w 20"/>
                <a:gd name="T47" fmla="*/ 39 h 39"/>
                <a:gd name="T48" fmla="*/ 9 w 20"/>
                <a:gd name="T49" fmla="*/ 37 h 39"/>
                <a:gd name="T50" fmla="*/ 10 w 20"/>
                <a:gd name="T51" fmla="*/ 34 h 39"/>
                <a:gd name="T52" fmla="*/ 12 w 20"/>
                <a:gd name="T53" fmla="*/ 31 h 39"/>
                <a:gd name="T54" fmla="*/ 12 w 20"/>
                <a:gd name="T55" fmla="*/ 28 h 39"/>
                <a:gd name="T56" fmla="*/ 13 w 20"/>
                <a:gd name="T57" fmla="*/ 25 h 39"/>
                <a:gd name="T58" fmla="*/ 14 w 20"/>
                <a:gd name="T59" fmla="*/ 23 h 39"/>
                <a:gd name="T60" fmla="*/ 15 w 20"/>
                <a:gd name="T61" fmla="*/ 20 h 39"/>
                <a:gd name="T62" fmla="*/ 16 w 20"/>
                <a:gd name="T63" fmla="*/ 18 h 39"/>
                <a:gd name="T64" fmla="*/ 17 w 20"/>
                <a:gd name="T65" fmla="*/ 15 h 39"/>
                <a:gd name="T66" fmla="*/ 18 w 20"/>
                <a:gd name="T67" fmla="*/ 12 h 39"/>
                <a:gd name="T68" fmla="*/ 18 w 20"/>
                <a:gd name="T69" fmla="*/ 11 h 39"/>
                <a:gd name="T70" fmla="*/ 19 w 20"/>
                <a:gd name="T7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9">
                  <a:moveTo>
                    <a:pt x="20" y="8"/>
                  </a:moveTo>
                  <a:cubicBezTo>
                    <a:pt x="20" y="7"/>
                    <a:pt x="19" y="7"/>
                    <a:pt x="19" y="7"/>
                  </a:cubicBezTo>
                  <a:cubicBezTo>
                    <a:pt x="19" y="6"/>
                    <a:pt x="19" y="5"/>
                    <a:pt x="19" y="4"/>
                  </a:cubicBezTo>
                  <a:cubicBezTo>
                    <a:pt x="19" y="4"/>
                    <a:pt x="19" y="4"/>
                    <a:pt x="19" y="3"/>
                  </a:cubicBezTo>
                  <a:cubicBezTo>
                    <a:pt x="19" y="2"/>
                    <a:pt x="19" y="2"/>
                    <a:pt x="18" y="2"/>
                  </a:cubicBezTo>
                  <a:cubicBezTo>
                    <a:pt x="18" y="1"/>
                    <a:pt x="18" y="0"/>
                    <a:pt x="18" y="0"/>
                  </a:cubicBezTo>
                  <a:cubicBezTo>
                    <a:pt x="17" y="0"/>
                    <a:pt x="17" y="0"/>
                    <a:pt x="17" y="0"/>
                  </a:cubicBezTo>
                  <a:cubicBezTo>
                    <a:pt x="16" y="0"/>
                    <a:pt x="16" y="0"/>
                    <a:pt x="16" y="0"/>
                  </a:cubicBezTo>
                  <a:cubicBezTo>
                    <a:pt x="16" y="1"/>
                    <a:pt x="15" y="1"/>
                    <a:pt x="16" y="1"/>
                  </a:cubicBezTo>
                  <a:cubicBezTo>
                    <a:pt x="16" y="2"/>
                    <a:pt x="16" y="2"/>
                    <a:pt x="16" y="2"/>
                  </a:cubicBezTo>
                  <a:cubicBezTo>
                    <a:pt x="16" y="2"/>
                    <a:pt x="16" y="3"/>
                    <a:pt x="16" y="3"/>
                  </a:cubicBezTo>
                  <a:cubicBezTo>
                    <a:pt x="15" y="3"/>
                    <a:pt x="15" y="4"/>
                    <a:pt x="15" y="4"/>
                  </a:cubicBezTo>
                  <a:cubicBezTo>
                    <a:pt x="14" y="4"/>
                    <a:pt x="14" y="4"/>
                    <a:pt x="14" y="4"/>
                  </a:cubicBezTo>
                  <a:cubicBezTo>
                    <a:pt x="13" y="4"/>
                    <a:pt x="14" y="5"/>
                    <a:pt x="13" y="5"/>
                  </a:cubicBezTo>
                  <a:cubicBezTo>
                    <a:pt x="13" y="6"/>
                    <a:pt x="13" y="6"/>
                    <a:pt x="13" y="6"/>
                  </a:cubicBezTo>
                  <a:cubicBezTo>
                    <a:pt x="13" y="7"/>
                    <a:pt x="13" y="7"/>
                    <a:pt x="13" y="7"/>
                  </a:cubicBezTo>
                  <a:cubicBezTo>
                    <a:pt x="12" y="7"/>
                    <a:pt x="12" y="7"/>
                    <a:pt x="12" y="7"/>
                  </a:cubicBezTo>
                  <a:cubicBezTo>
                    <a:pt x="12" y="7"/>
                    <a:pt x="12" y="7"/>
                    <a:pt x="11" y="7"/>
                  </a:cubicBezTo>
                  <a:cubicBezTo>
                    <a:pt x="11" y="7"/>
                    <a:pt x="11" y="8"/>
                    <a:pt x="11" y="8"/>
                  </a:cubicBezTo>
                  <a:cubicBezTo>
                    <a:pt x="10" y="8"/>
                    <a:pt x="10" y="8"/>
                    <a:pt x="10" y="8"/>
                  </a:cubicBezTo>
                  <a:cubicBezTo>
                    <a:pt x="10" y="8"/>
                    <a:pt x="10" y="9"/>
                    <a:pt x="10" y="9"/>
                  </a:cubicBezTo>
                  <a:cubicBezTo>
                    <a:pt x="10" y="10"/>
                    <a:pt x="9" y="10"/>
                    <a:pt x="8" y="10"/>
                  </a:cubicBezTo>
                  <a:cubicBezTo>
                    <a:pt x="8" y="10"/>
                    <a:pt x="8" y="10"/>
                    <a:pt x="7" y="10"/>
                  </a:cubicBezTo>
                  <a:cubicBezTo>
                    <a:pt x="7" y="10"/>
                    <a:pt x="7" y="11"/>
                    <a:pt x="6" y="11"/>
                  </a:cubicBezTo>
                  <a:cubicBezTo>
                    <a:pt x="6" y="11"/>
                    <a:pt x="6" y="11"/>
                    <a:pt x="6" y="11"/>
                  </a:cubicBezTo>
                  <a:cubicBezTo>
                    <a:pt x="5" y="11"/>
                    <a:pt x="5" y="12"/>
                    <a:pt x="5" y="12"/>
                  </a:cubicBezTo>
                  <a:cubicBezTo>
                    <a:pt x="4" y="12"/>
                    <a:pt x="4" y="12"/>
                    <a:pt x="4" y="12"/>
                  </a:cubicBezTo>
                  <a:cubicBezTo>
                    <a:pt x="4" y="12"/>
                    <a:pt x="4" y="13"/>
                    <a:pt x="4" y="13"/>
                  </a:cubicBezTo>
                  <a:cubicBezTo>
                    <a:pt x="4" y="14"/>
                    <a:pt x="3" y="14"/>
                    <a:pt x="3" y="14"/>
                  </a:cubicBezTo>
                  <a:cubicBezTo>
                    <a:pt x="3" y="15"/>
                    <a:pt x="2" y="15"/>
                    <a:pt x="2" y="16"/>
                  </a:cubicBezTo>
                  <a:cubicBezTo>
                    <a:pt x="2" y="17"/>
                    <a:pt x="2" y="17"/>
                    <a:pt x="2" y="18"/>
                  </a:cubicBezTo>
                  <a:cubicBezTo>
                    <a:pt x="2" y="18"/>
                    <a:pt x="3" y="18"/>
                    <a:pt x="3" y="19"/>
                  </a:cubicBezTo>
                  <a:cubicBezTo>
                    <a:pt x="3" y="19"/>
                    <a:pt x="3" y="20"/>
                    <a:pt x="3" y="20"/>
                  </a:cubicBezTo>
                  <a:cubicBezTo>
                    <a:pt x="3" y="21"/>
                    <a:pt x="4" y="21"/>
                    <a:pt x="4" y="21"/>
                  </a:cubicBezTo>
                  <a:cubicBezTo>
                    <a:pt x="4" y="22"/>
                    <a:pt x="4" y="22"/>
                    <a:pt x="3" y="23"/>
                  </a:cubicBezTo>
                  <a:cubicBezTo>
                    <a:pt x="3" y="23"/>
                    <a:pt x="3" y="23"/>
                    <a:pt x="3" y="24"/>
                  </a:cubicBezTo>
                  <a:cubicBezTo>
                    <a:pt x="2" y="25"/>
                    <a:pt x="2" y="25"/>
                    <a:pt x="2" y="26"/>
                  </a:cubicBezTo>
                  <a:cubicBezTo>
                    <a:pt x="2" y="26"/>
                    <a:pt x="2" y="26"/>
                    <a:pt x="1" y="26"/>
                  </a:cubicBezTo>
                  <a:cubicBezTo>
                    <a:pt x="1" y="27"/>
                    <a:pt x="0" y="27"/>
                    <a:pt x="0" y="28"/>
                  </a:cubicBezTo>
                  <a:cubicBezTo>
                    <a:pt x="0" y="29"/>
                    <a:pt x="0" y="29"/>
                    <a:pt x="0" y="30"/>
                  </a:cubicBezTo>
                  <a:cubicBezTo>
                    <a:pt x="0" y="31"/>
                    <a:pt x="0" y="31"/>
                    <a:pt x="0" y="31"/>
                  </a:cubicBezTo>
                  <a:cubicBezTo>
                    <a:pt x="1" y="32"/>
                    <a:pt x="1" y="32"/>
                    <a:pt x="1" y="33"/>
                  </a:cubicBezTo>
                  <a:cubicBezTo>
                    <a:pt x="1" y="33"/>
                    <a:pt x="1" y="33"/>
                    <a:pt x="1" y="33"/>
                  </a:cubicBezTo>
                  <a:cubicBezTo>
                    <a:pt x="1" y="34"/>
                    <a:pt x="1" y="35"/>
                    <a:pt x="1" y="35"/>
                  </a:cubicBezTo>
                  <a:cubicBezTo>
                    <a:pt x="2" y="36"/>
                    <a:pt x="2" y="36"/>
                    <a:pt x="2" y="37"/>
                  </a:cubicBezTo>
                  <a:cubicBezTo>
                    <a:pt x="2" y="37"/>
                    <a:pt x="2" y="37"/>
                    <a:pt x="3" y="38"/>
                  </a:cubicBezTo>
                  <a:cubicBezTo>
                    <a:pt x="3" y="38"/>
                    <a:pt x="3" y="38"/>
                    <a:pt x="4" y="39"/>
                  </a:cubicBezTo>
                  <a:cubicBezTo>
                    <a:pt x="4" y="39"/>
                    <a:pt x="5" y="39"/>
                    <a:pt x="5" y="39"/>
                  </a:cubicBezTo>
                  <a:cubicBezTo>
                    <a:pt x="6" y="39"/>
                    <a:pt x="6" y="38"/>
                    <a:pt x="7" y="38"/>
                  </a:cubicBezTo>
                  <a:cubicBezTo>
                    <a:pt x="8" y="38"/>
                    <a:pt x="8" y="37"/>
                    <a:pt x="9" y="37"/>
                  </a:cubicBezTo>
                  <a:cubicBezTo>
                    <a:pt x="9" y="36"/>
                    <a:pt x="10" y="36"/>
                    <a:pt x="10" y="36"/>
                  </a:cubicBezTo>
                  <a:cubicBezTo>
                    <a:pt x="10" y="36"/>
                    <a:pt x="10" y="35"/>
                    <a:pt x="10" y="34"/>
                  </a:cubicBezTo>
                  <a:cubicBezTo>
                    <a:pt x="11" y="33"/>
                    <a:pt x="10" y="33"/>
                    <a:pt x="11" y="32"/>
                  </a:cubicBezTo>
                  <a:cubicBezTo>
                    <a:pt x="11" y="31"/>
                    <a:pt x="11" y="31"/>
                    <a:pt x="12" y="31"/>
                  </a:cubicBezTo>
                  <a:cubicBezTo>
                    <a:pt x="12" y="30"/>
                    <a:pt x="12" y="30"/>
                    <a:pt x="12" y="30"/>
                  </a:cubicBezTo>
                  <a:cubicBezTo>
                    <a:pt x="12" y="29"/>
                    <a:pt x="12" y="28"/>
                    <a:pt x="12" y="28"/>
                  </a:cubicBezTo>
                  <a:cubicBezTo>
                    <a:pt x="13" y="27"/>
                    <a:pt x="13" y="27"/>
                    <a:pt x="13" y="26"/>
                  </a:cubicBezTo>
                  <a:cubicBezTo>
                    <a:pt x="13" y="26"/>
                    <a:pt x="13" y="25"/>
                    <a:pt x="13" y="25"/>
                  </a:cubicBezTo>
                  <a:cubicBezTo>
                    <a:pt x="13" y="24"/>
                    <a:pt x="14" y="24"/>
                    <a:pt x="14" y="23"/>
                  </a:cubicBezTo>
                  <a:cubicBezTo>
                    <a:pt x="14" y="23"/>
                    <a:pt x="14" y="23"/>
                    <a:pt x="14" y="23"/>
                  </a:cubicBezTo>
                  <a:cubicBezTo>
                    <a:pt x="15" y="22"/>
                    <a:pt x="15" y="22"/>
                    <a:pt x="15" y="21"/>
                  </a:cubicBezTo>
                  <a:cubicBezTo>
                    <a:pt x="15" y="21"/>
                    <a:pt x="15" y="21"/>
                    <a:pt x="15" y="20"/>
                  </a:cubicBezTo>
                  <a:cubicBezTo>
                    <a:pt x="15" y="20"/>
                    <a:pt x="16" y="20"/>
                    <a:pt x="16" y="19"/>
                  </a:cubicBezTo>
                  <a:cubicBezTo>
                    <a:pt x="16" y="19"/>
                    <a:pt x="16" y="19"/>
                    <a:pt x="16" y="18"/>
                  </a:cubicBezTo>
                  <a:cubicBezTo>
                    <a:pt x="16" y="18"/>
                    <a:pt x="16" y="17"/>
                    <a:pt x="16" y="17"/>
                  </a:cubicBezTo>
                  <a:cubicBezTo>
                    <a:pt x="16" y="16"/>
                    <a:pt x="17" y="15"/>
                    <a:pt x="17" y="15"/>
                  </a:cubicBezTo>
                  <a:cubicBezTo>
                    <a:pt x="17" y="14"/>
                    <a:pt x="17" y="14"/>
                    <a:pt x="17" y="13"/>
                  </a:cubicBezTo>
                  <a:cubicBezTo>
                    <a:pt x="18" y="13"/>
                    <a:pt x="18" y="13"/>
                    <a:pt x="18" y="12"/>
                  </a:cubicBezTo>
                  <a:cubicBezTo>
                    <a:pt x="18" y="12"/>
                    <a:pt x="18" y="12"/>
                    <a:pt x="18" y="11"/>
                  </a:cubicBezTo>
                  <a:cubicBezTo>
                    <a:pt x="18" y="11"/>
                    <a:pt x="18" y="11"/>
                    <a:pt x="18" y="11"/>
                  </a:cubicBezTo>
                  <a:cubicBezTo>
                    <a:pt x="18" y="10"/>
                    <a:pt x="19" y="11"/>
                    <a:pt x="19" y="11"/>
                  </a:cubicBezTo>
                  <a:cubicBezTo>
                    <a:pt x="20" y="11"/>
                    <a:pt x="19" y="10"/>
                    <a:pt x="19" y="10"/>
                  </a:cubicBezTo>
                  <a:cubicBezTo>
                    <a:pt x="20" y="9"/>
                    <a:pt x="20" y="9"/>
                    <a:pt x="20"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0" name="Freeform 365"/>
            <p:cNvSpPr>
              <a:spLocks/>
            </p:cNvSpPr>
            <p:nvPr/>
          </p:nvSpPr>
          <p:spPr bwMode="auto">
            <a:xfrm>
              <a:off x="5424489" y="2146301"/>
              <a:ext cx="53975" cy="42863"/>
            </a:xfrm>
            <a:custGeom>
              <a:avLst/>
              <a:gdLst>
                <a:gd name="T0" fmla="*/ 2 w 5"/>
                <a:gd name="T1" fmla="*/ 4 h 4"/>
                <a:gd name="T2" fmla="*/ 3 w 5"/>
                <a:gd name="T3" fmla="*/ 4 h 4"/>
                <a:gd name="T4" fmla="*/ 4 w 5"/>
                <a:gd name="T5" fmla="*/ 4 h 4"/>
                <a:gd name="T6" fmla="*/ 5 w 5"/>
                <a:gd name="T7" fmla="*/ 4 h 4"/>
                <a:gd name="T8" fmla="*/ 5 w 5"/>
                <a:gd name="T9" fmla="*/ 4 h 4"/>
                <a:gd name="T10" fmla="*/ 5 w 5"/>
                <a:gd name="T11" fmla="*/ 3 h 4"/>
                <a:gd name="T12" fmla="*/ 4 w 5"/>
                <a:gd name="T13" fmla="*/ 3 h 4"/>
                <a:gd name="T14" fmla="*/ 3 w 5"/>
                <a:gd name="T15" fmla="*/ 2 h 4"/>
                <a:gd name="T16" fmla="*/ 3 w 5"/>
                <a:gd name="T17" fmla="*/ 2 h 4"/>
                <a:gd name="T18" fmla="*/ 4 w 5"/>
                <a:gd name="T19" fmla="*/ 1 h 4"/>
                <a:gd name="T20" fmla="*/ 4 w 5"/>
                <a:gd name="T21" fmla="*/ 1 h 4"/>
                <a:gd name="T22" fmla="*/ 3 w 5"/>
                <a:gd name="T23" fmla="*/ 0 h 4"/>
                <a:gd name="T24" fmla="*/ 2 w 5"/>
                <a:gd name="T25" fmla="*/ 0 h 4"/>
                <a:gd name="T26" fmla="*/ 2 w 5"/>
                <a:gd name="T27" fmla="*/ 0 h 4"/>
                <a:gd name="T28" fmla="*/ 2 w 5"/>
                <a:gd name="T29" fmla="*/ 1 h 4"/>
                <a:gd name="T30" fmla="*/ 1 w 5"/>
                <a:gd name="T31" fmla="*/ 1 h 4"/>
                <a:gd name="T32" fmla="*/ 0 w 5"/>
                <a:gd name="T33" fmla="*/ 2 h 4"/>
                <a:gd name="T34" fmla="*/ 0 w 5"/>
                <a:gd name="T35" fmla="*/ 2 h 4"/>
                <a:gd name="T36" fmla="*/ 1 w 5"/>
                <a:gd name="T37" fmla="*/ 3 h 4"/>
                <a:gd name="T38" fmla="*/ 2 w 5"/>
                <a:gd name="T39" fmla="*/ 3 h 4"/>
                <a:gd name="T40" fmla="*/ 2 w 5"/>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4">
                  <a:moveTo>
                    <a:pt x="2" y="4"/>
                  </a:moveTo>
                  <a:cubicBezTo>
                    <a:pt x="3" y="4"/>
                    <a:pt x="3" y="4"/>
                    <a:pt x="3" y="4"/>
                  </a:cubicBezTo>
                  <a:cubicBezTo>
                    <a:pt x="3" y="4"/>
                    <a:pt x="4" y="4"/>
                    <a:pt x="4" y="4"/>
                  </a:cubicBezTo>
                  <a:cubicBezTo>
                    <a:pt x="4" y="4"/>
                    <a:pt x="4" y="4"/>
                    <a:pt x="5" y="4"/>
                  </a:cubicBezTo>
                  <a:cubicBezTo>
                    <a:pt x="5" y="4"/>
                    <a:pt x="5" y="4"/>
                    <a:pt x="5" y="4"/>
                  </a:cubicBezTo>
                  <a:cubicBezTo>
                    <a:pt x="5" y="3"/>
                    <a:pt x="5" y="3"/>
                    <a:pt x="5" y="3"/>
                  </a:cubicBezTo>
                  <a:cubicBezTo>
                    <a:pt x="5" y="3"/>
                    <a:pt x="5" y="3"/>
                    <a:pt x="4" y="3"/>
                  </a:cubicBezTo>
                  <a:cubicBezTo>
                    <a:pt x="4" y="2"/>
                    <a:pt x="4" y="3"/>
                    <a:pt x="3" y="2"/>
                  </a:cubicBezTo>
                  <a:cubicBezTo>
                    <a:pt x="3" y="2"/>
                    <a:pt x="3" y="2"/>
                    <a:pt x="3" y="2"/>
                  </a:cubicBezTo>
                  <a:cubicBezTo>
                    <a:pt x="4" y="1"/>
                    <a:pt x="4" y="1"/>
                    <a:pt x="4" y="1"/>
                  </a:cubicBezTo>
                  <a:cubicBezTo>
                    <a:pt x="4" y="1"/>
                    <a:pt x="4" y="1"/>
                    <a:pt x="4" y="1"/>
                  </a:cubicBezTo>
                  <a:cubicBezTo>
                    <a:pt x="4" y="1"/>
                    <a:pt x="3" y="1"/>
                    <a:pt x="3" y="0"/>
                  </a:cubicBezTo>
                  <a:cubicBezTo>
                    <a:pt x="3" y="0"/>
                    <a:pt x="3" y="0"/>
                    <a:pt x="2" y="0"/>
                  </a:cubicBezTo>
                  <a:cubicBezTo>
                    <a:pt x="2" y="0"/>
                    <a:pt x="2" y="0"/>
                    <a:pt x="2" y="0"/>
                  </a:cubicBezTo>
                  <a:cubicBezTo>
                    <a:pt x="1" y="1"/>
                    <a:pt x="2" y="1"/>
                    <a:pt x="2" y="1"/>
                  </a:cubicBezTo>
                  <a:cubicBezTo>
                    <a:pt x="2" y="1"/>
                    <a:pt x="1" y="1"/>
                    <a:pt x="1" y="1"/>
                  </a:cubicBezTo>
                  <a:cubicBezTo>
                    <a:pt x="1" y="1"/>
                    <a:pt x="0" y="1"/>
                    <a:pt x="0" y="2"/>
                  </a:cubicBezTo>
                  <a:cubicBezTo>
                    <a:pt x="0" y="2"/>
                    <a:pt x="0" y="2"/>
                    <a:pt x="0" y="2"/>
                  </a:cubicBezTo>
                  <a:cubicBezTo>
                    <a:pt x="1" y="3"/>
                    <a:pt x="1" y="3"/>
                    <a:pt x="1" y="3"/>
                  </a:cubicBezTo>
                  <a:cubicBezTo>
                    <a:pt x="1" y="3"/>
                    <a:pt x="2" y="2"/>
                    <a:pt x="2" y="3"/>
                  </a:cubicBezTo>
                  <a:cubicBezTo>
                    <a:pt x="2" y="3"/>
                    <a:pt x="2" y="3"/>
                    <a:pt x="2"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1" name="Freeform 366"/>
            <p:cNvSpPr>
              <a:spLocks/>
            </p:cNvSpPr>
            <p:nvPr/>
          </p:nvSpPr>
          <p:spPr bwMode="auto">
            <a:xfrm>
              <a:off x="3708401" y="1054101"/>
              <a:ext cx="215900" cy="87313"/>
            </a:xfrm>
            <a:custGeom>
              <a:avLst/>
              <a:gdLst>
                <a:gd name="T0" fmla="*/ 20 w 20"/>
                <a:gd name="T1" fmla="*/ 2 h 8"/>
                <a:gd name="T2" fmla="*/ 19 w 20"/>
                <a:gd name="T3" fmla="*/ 2 h 8"/>
                <a:gd name="T4" fmla="*/ 18 w 20"/>
                <a:gd name="T5" fmla="*/ 1 h 8"/>
                <a:gd name="T6" fmla="*/ 18 w 20"/>
                <a:gd name="T7" fmla="*/ 1 h 8"/>
                <a:gd name="T8" fmla="*/ 16 w 20"/>
                <a:gd name="T9" fmla="*/ 1 h 8"/>
                <a:gd name="T10" fmla="*/ 16 w 20"/>
                <a:gd name="T11" fmla="*/ 0 h 8"/>
                <a:gd name="T12" fmla="*/ 15 w 20"/>
                <a:gd name="T13" fmla="*/ 0 h 8"/>
                <a:gd name="T14" fmla="*/ 15 w 20"/>
                <a:gd name="T15" fmla="*/ 1 h 8"/>
                <a:gd name="T16" fmla="*/ 14 w 20"/>
                <a:gd name="T17" fmla="*/ 1 h 8"/>
                <a:gd name="T18" fmla="*/ 13 w 20"/>
                <a:gd name="T19" fmla="*/ 1 h 8"/>
                <a:gd name="T20" fmla="*/ 12 w 20"/>
                <a:gd name="T21" fmla="*/ 1 h 8"/>
                <a:gd name="T22" fmla="*/ 11 w 20"/>
                <a:gd name="T23" fmla="*/ 1 h 8"/>
                <a:gd name="T24" fmla="*/ 10 w 20"/>
                <a:gd name="T25" fmla="*/ 1 h 8"/>
                <a:gd name="T26" fmla="*/ 9 w 20"/>
                <a:gd name="T27" fmla="*/ 1 h 8"/>
                <a:gd name="T28" fmla="*/ 9 w 20"/>
                <a:gd name="T29" fmla="*/ 2 h 8"/>
                <a:gd name="T30" fmla="*/ 9 w 20"/>
                <a:gd name="T31" fmla="*/ 2 h 8"/>
                <a:gd name="T32" fmla="*/ 8 w 20"/>
                <a:gd name="T33" fmla="*/ 2 h 8"/>
                <a:gd name="T34" fmla="*/ 7 w 20"/>
                <a:gd name="T35" fmla="*/ 1 h 8"/>
                <a:gd name="T36" fmla="*/ 7 w 20"/>
                <a:gd name="T37" fmla="*/ 1 h 8"/>
                <a:gd name="T38" fmla="*/ 7 w 20"/>
                <a:gd name="T39" fmla="*/ 2 h 8"/>
                <a:gd name="T40" fmla="*/ 6 w 20"/>
                <a:gd name="T41" fmla="*/ 3 h 8"/>
                <a:gd name="T42" fmla="*/ 6 w 20"/>
                <a:gd name="T43" fmla="*/ 3 h 8"/>
                <a:gd name="T44" fmla="*/ 5 w 20"/>
                <a:gd name="T45" fmla="*/ 2 h 8"/>
                <a:gd name="T46" fmla="*/ 5 w 20"/>
                <a:gd name="T47" fmla="*/ 1 h 8"/>
                <a:gd name="T48" fmla="*/ 4 w 20"/>
                <a:gd name="T49" fmla="*/ 1 h 8"/>
                <a:gd name="T50" fmla="*/ 3 w 20"/>
                <a:gd name="T51" fmla="*/ 1 h 8"/>
                <a:gd name="T52" fmla="*/ 3 w 20"/>
                <a:gd name="T53" fmla="*/ 1 h 8"/>
                <a:gd name="T54" fmla="*/ 2 w 20"/>
                <a:gd name="T55" fmla="*/ 1 h 8"/>
                <a:gd name="T56" fmla="*/ 2 w 20"/>
                <a:gd name="T57" fmla="*/ 1 h 8"/>
                <a:gd name="T58" fmla="*/ 1 w 20"/>
                <a:gd name="T59" fmla="*/ 2 h 8"/>
                <a:gd name="T60" fmla="*/ 0 w 20"/>
                <a:gd name="T61" fmla="*/ 3 h 8"/>
                <a:gd name="T62" fmla="*/ 0 w 20"/>
                <a:gd name="T63" fmla="*/ 3 h 8"/>
                <a:gd name="T64" fmla="*/ 2 w 20"/>
                <a:gd name="T65" fmla="*/ 3 h 8"/>
                <a:gd name="T66" fmla="*/ 3 w 20"/>
                <a:gd name="T67" fmla="*/ 2 h 8"/>
                <a:gd name="T68" fmla="*/ 4 w 20"/>
                <a:gd name="T69" fmla="*/ 3 h 8"/>
                <a:gd name="T70" fmla="*/ 4 w 20"/>
                <a:gd name="T71" fmla="*/ 3 h 8"/>
                <a:gd name="T72" fmla="*/ 3 w 20"/>
                <a:gd name="T73" fmla="*/ 4 h 8"/>
                <a:gd name="T74" fmla="*/ 2 w 20"/>
                <a:gd name="T75" fmla="*/ 4 h 8"/>
                <a:gd name="T76" fmla="*/ 0 w 20"/>
                <a:gd name="T77" fmla="*/ 4 h 8"/>
                <a:gd name="T78" fmla="*/ 0 w 20"/>
                <a:gd name="T79" fmla="*/ 5 h 8"/>
                <a:gd name="T80" fmla="*/ 1 w 20"/>
                <a:gd name="T81" fmla="*/ 5 h 8"/>
                <a:gd name="T82" fmla="*/ 2 w 20"/>
                <a:gd name="T83" fmla="*/ 6 h 8"/>
                <a:gd name="T84" fmla="*/ 3 w 20"/>
                <a:gd name="T85" fmla="*/ 7 h 8"/>
                <a:gd name="T86" fmla="*/ 4 w 20"/>
                <a:gd name="T87" fmla="*/ 7 h 8"/>
                <a:gd name="T88" fmla="*/ 6 w 20"/>
                <a:gd name="T89" fmla="*/ 7 h 8"/>
                <a:gd name="T90" fmla="*/ 8 w 20"/>
                <a:gd name="T91" fmla="*/ 8 h 8"/>
                <a:gd name="T92" fmla="*/ 9 w 20"/>
                <a:gd name="T93" fmla="*/ 7 h 8"/>
                <a:gd name="T94" fmla="*/ 12 w 20"/>
                <a:gd name="T95" fmla="*/ 7 h 8"/>
                <a:gd name="T96" fmla="*/ 15 w 20"/>
                <a:gd name="T97" fmla="*/ 7 h 8"/>
                <a:gd name="T98" fmla="*/ 15 w 20"/>
                <a:gd name="T99" fmla="*/ 7 h 8"/>
                <a:gd name="T100" fmla="*/ 16 w 20"/>
                <a:gd name="T101" fmla="*/ 7 h 8"/>
                <a:gd name="T102" fmla="*/ 17 w 20"/>
                <a:gd name="T103" fmla="*/ 7 h 8"/>
                <a:gd name="T104" fmla="*/ 18 w 20"/>
                <a:gd name="T105" fmla="*/ 6 h 8"/>
                <a:gd name="T106" fmla="*/ 18 w 20"/>
                <a:gd name="T107" fmla="*/ 5 h 8"/>
                <a:gd name="T108" fmla="*/ 19 w 20"/>
                <a:gd name="T109" fmla="*/ 4 h 8"/>
                <a:gd name="T110" fmla="*/ 20 w 20"/>
                <a:gd name="T111" fmla="*/ 4 h 8"/>
                <a:gd name="T112" fmla="*/ 20 w 20"/>
                <a:gd name="T11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 h="8">
                  <a:moveTo>
                    <a:pt x="20" y="2"/>
                  </a:moveTo>
                  <a:cubicBezTo>
                    <a:pt x="19" y="2"/>
                    <a:pt x="19" y="3"/>
                    <a:pt x="19" y="2"/>
                  </a:cubicBezTo>
                  <a:cubicBezTo>
                    <a:pt x="18" y="2"/>
                    <a:pt x="19" y="2"/>
                    <a:pt x="18" y="1"/>
                  </a:cubicBezTo>
                  <a:cubicBezTo>
                    <a:pt x="18" y="1"/>
                    <a:pt x="18" y="1"/>
                    <a:pt x="18" y="1"/>
                  </a:cubicBezTo>
                  <a:cubicBezTo>
                    <a:pt x="17" y="1"/>
                    <a:pt x="17" y="1"/>
                    <a:pt x="16" y="1"/>
                  </a:cubicBezTo>
                  <a:cubicBezTo>
                    <a:pt x="16" y="1"/>
                    <a:pt x="16" y="0"/>
                    <a:pt x="16" y="0"/>
                  </a:cubicBezTo>
                  <a:cubicBezTo>
                    <a:pt x="16" y="0"/>
                    <a:pt x="15" y="0"/>
                    <a:pt x="15" y="0"/>
                  </a:cubicBezTo>
                  <a:cubicBezTo>
                    <a:pt x="15" y="0"/>
                    <a:pt x="15" y="1"/>
                    <a:pt x="15" y="1"/>
                  </a:cubicBezTo>
                  <a:cubicBezTo>
                    <a:pt x="15" y="1"/>
                    <a:pt x="14" y="1"/>
                    <a:pt x="14" y="1"/>
                  </a:cubicBezTo>
                  <a:cubicBezTo>
                    <a:pt x="13" y="1"/>
                    <a:pt x="13" y="1"/>
                    <a:pt x="13" y="1"/>
                  </a:cubicBezTo>
                  <a:cubicBezTo>
                    <a:pt x="13" y="1"/>
                    <a:pt x="13" y="1"/>
                    <a:pt x="12" y="1"/>
                  </a:cubicBezTo>
                  <a:cubicBezTo>
                    <a:pt x="12" y="1"/>
                    <a:pt x="12" y="1"/>
                    <a:pt x="11" y="1"/>
                  </a:cubicBezTo>
                  <a:cubicBezTo>
                    <a:pt x="11" y="1"/>
                    <a:pt x="11" y="1"/>
                    <a:pt x="10" y="1"/>
                  </a:cubicBezTo>
                  <a:cubicBezTo>
                    <a:pt x="10" y="1"/>
                    <a:pt x="10" y="1"/>
                    <a:pt x="9" y="1"/>
                  </a:cubicBezTo>
                  <a:cubicBezTo>
                    <a:pt x="9" y="1"/>
                    <a:pt x="10" y="1"/>
                    <a:pt x="9" y="2"/>
                  </a:cubicBezTo>
                  <a:cubicBezTo>
                    <a:pt x="9" y="2"/>
                    <a:pt x="9" y="2"/>
                    <a:pt x="9" y="2"/>
                  </a:cubicBezTo>
                  <a:cubicBezTo>
                    <a:pt x="9" y="2"/>
                    <a:pt x="9" y="2"/>
                    <a:pt x="8" y="2"/>
                  </a:cubicBezTo>
                  <a:cubicBezTo>
                    <a:pt x="8" y="1"/>
                    <a:pt x="8" y="1"/>
                    <a:pt x="7" y="1"/>
                  </a:cubicBezTo>
                  <a:cubicBezTo>
                    <a:pt x="7" y="1"/>
                    <a:pt x="7" y="1"/>
                    <a:pt x="7" y="1"/>
                  </a:cubicBezTo>
                  <a:cubicBezTo>
                    <a:pt x="7" y="1"/>
                    <a:pt x="7" y="2"/>
                    <a:pt x="7" y="2"/>
                  </a:cubicBezTo>
                  <a:cubicBezTo>
                    <a:pt x="7" y="3"/>
                    <a:pt x="6" y="2"/>
                    <a:pt x="6" y="3"/>
                  </a:cubicBezTo>
                  <a:cubicBezTo>
                    <a:pt x="6" y="3"/>
                    <a:pt x="6" y="3"/>
                    <a:pt x="6" y="3"/>
                  </a:cubicBezTo>
                  <a:cubicBezTo>
                    <a:pt x="5" y="3"/>
                    <a:pt x="6" y="2"/>
                    <a:pt x="5" y="2"/>
                  </a:cubicBezTo>
                  <a:cubicBezTo>
                    <a:pt x="5" y="2"/>
                    <a:pt x="5" y="1"/>
                    <a:pt x="5" y="1"/>
                  </a:cubicBezTo>
                  <a:cubicBezTo>
                    <a:pt x="5" y="1"/>
                    <a:pt x="4" y="1"/>
                    <a:pt x="4" y="1"/>
                  </a:cubicBezTo>
                  <a:cubicBezTo>
                    <a:pt x="4" y="1"/>
                    <a:pt x="4" y="1"/>
                    <a:pt x="3" y="1"/>
                  </a:cubicBezTo>
                  <a:cubicBezTo>
                    <a:pt x="3" y="1"/>
                    <a:pt x="3" y="1"/>
                    <a:pt x="3" y="1"/>
                  </a:cubicBezTo>
                  <a:cubicBezTo>
                    <a:pt x="3" y="1"/>
                    <a:pt x="2" y="1"/>
                    <a:pt x="2" y="1"/>
                  </a:cubicBezTo>
                  <a:cubicBezTo>
                    <a:pt x="2" y="1"/>
                    <a:pt x="2" y="1"/>
                    <a:pt x="2" y="1"/>
                  </a:cubicBezTo>
                  <a:cubicBezTo>
                    <a:pt x="1" y="1"/>
                    <a:pt x="1" y="2"/>
                    <a:pt x="1" y="2"/>
                  </a:cubicBezTo>
                  <a:cubicBezTo>
                    <a:pt x="0" y="2"/>
                    <a:pt x="0" y="2"/>
                    <a:pt x="0" y="3"/>
                  </a:cubicBezTo>
                  <a:cubicBezTo>
                    <a:pt x="0" y="3"/>
                    <a:pt x="0" y="3"/>
                    <a:pt x="0" y="3"/>
                  </a:cubicBezTo>
                  <a:cubicBezTo>
                    <a:pt x="1" y="3"/>
                    <a:pt x="1" y="3"/>
                    <a:pt x="2" y="3"/>
                  </a:cubicBezTo>
                  <a:cubicBezTo>
                    <a:pt x="2" y="2"/>
                    <a:pt x="2" y="2"/>
                    <a:pt x="3" y="2"/>
                  </a:cubicBezTo>
                  <a:cubicBezTo>
                    <a:pt x="3" y="2"/>
                    <a:pt x="3" y="2"/>
                    <a:pt x="4" y="3"/>
                  </a:cubicBezTo>
                  <a:cubicBezTo>
                    <a:pt x="4" y="3"/>
                    <a:pt x="4" y="3"/>
                    <a:pt x="4" y="3"/>
                  </a:cubicBezTo>
                  <a:cubicBezTo>
                    <a:pt x="4" y="4"/>
                    <a:pt x="3" y="4"/>
                    <a:pt x="3" y="4"/>
                  </a:cubicBezTo>
                  <a:cubicBezTo>
                    <a:pt x="3" y="4"/>
                    <a:pt x="2" y="4"/>
                    <a:pt x="2" y="4"/>
                  </a:cubicBezTo>
                  <a:cubicBezTo>
                    <a:pt x="1" y="4"/>
                    <a:pt x="1" y="3"/>
                    <a:pt x="0" y="4"/>
                  </a:cubicBezTo>
                  <a:cubicBezTo>
                    <a:pt x="0" y="4"/>
                    <a:pt x="0" y="4"/>
                    <a:pt x="0" y="5"/>
                  </a:cubicBezTo>
                  <a:cubicBezTo>
                    <a:pt x="1" y="5"/>
                    <a:pt x="1" y="5"/>
                    <a:pt x="1" y="5"/>
                  </a:cubicBezTo>
                  <a:cubicBezTo>
                    <a:pt x="2" y="5"/>
                    <a:pt x="2" y="5"/>
                    <a:pt x="2" y="6"/>
                  </a:cubicBezTo>
                  <a:cubicBezTo>
                    <a:pt x="3" y="6"/>
                    <a:pt x="2" y="7"/>
                    <a:pt x="3" y="7"/>
                  </a:cubicBezTo>
                  <a:cubicBezTo>
                    <a:pt x="3" y="8"/>
                    <a:pt x="3" y="7"/>
                    <a:pt x="4" y="7"/>
                  </a:cubicBezTo>
                  <a:cubicBezTo>
                    <a:pt x="5" y="8"/>
                    <a:pt x="5" y="7"/>
                    <a:pt x="6" y="7"/>
                  </a:cubicBezTo>
                  <a:cubicBezTo>
                    <a:pt x="6" y="7"/>
                    <a:pt x="7" y="8"/>
                    <a:pt x="8" y="8"/>
                  </a:cubicBezTo>
                  <a:cubicBezTo>
                    <a:pt x="8" y="8"/>
                    <a:pt x="8" y="7"/>
                    <a:pt x="9" y="7"/>
                  </a:cubicBezTo>
                  <a:cubicBezTo>
                    <a:pt x="10" y="7"/>
                    <a:pt x="11" y="7"/>
                    <a:pt x="12" y="7"/>
                  </a:cubicBezTo>
                  <a:cubicBezTo>
                    <a:pt x="13" y="7"/>
                    <a:pt x="13" y="7"/>
                    <a:pt x="15" y="7"/>
                  </a:cubicBezTo>
                  <a:cubicBezTo>
                    <a:pt x="15" y="7"/>
                    <a:pt x="15" y="7"/>
                    <a:pt x="15" y="7"/>
                  </a:cubicBezTo>
                  <a:cubicBezTo>
                    <a:pt x="16" y="7"/>
                    <a:pt x="16" y="7"/>
                    <a:pt x="16" y="7"/>
                  </a:cubicBezTo>
                  <a:cubicBezTo>
                    <a:pt x="17" y="7"/>
                    <a:pt x="17" y="7"/>
                    <a:pt x="17" y="7"/>
                  </a:cubicBezTo>
                  <a:cubicBezTo>
                    <a:pt x="18" y="7"/>
                    <a:pt x="18" y="7"/>
                    <a:pt x="18" y="6"/>
                  </a:cubicBezTo>
                  <a:cubicBezTo>
                    <a:pt x="18" y="6"/>
                    <a:pt x="18" y="6"/>
                    <a:pt x="18" y="5"/>
                  </a:cubicBezTo>
                  <a:cubicBezTo>
                    <a:pt x="18" y="5"/>
                    <a:pt x="19" y="4"/>
                    <a:pt x="19" y="4"/>
                  </a:cubicBezTo>
                  <a:cubicBezTo>
                    <a:pt x="19" y="4"/>
                    <a:pt x="20" y="4"/>
                    <a:pt x="20" y="4"/>
                  </a:cubicBezTo>
                  <a:cubicBezTo>
                    <a:pt x="20" y="3"/>
                    <a:pt x="20" y="3"/>
                    <a:pt x="2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2" name="Freeform 367"/>
            <p:cNvSpPr>
              <a:spLocks/>
            </p:cNvSpPr>
            <p:nvPr/>
          </p:nvSpPr>
          <p:spPr bwMode="auto">
            <a:xfrm>
              <a:off x="4043364" y="1162051"/>
              <a:ext cx="20638"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2" y="1"/>
                    <a:pt x="1" y="1"/>
                    <a:pt x="1" y="1"/>
                  </a:cubicBezTo>
                  <a:cubicBezTo>
                    <a:pt x="1" y="1"/>
                    <a:pt x="1" y="0"/>
                    <a:pt x="0" y="1"/>
                  </a:cubicBezTo>
                  <a:cubicBezTo>
                    <a:pt x="0" y="1"/>
                    <a:pt x="1" y="1"/>
                    <a:pt x="1" y="1"/>
                  </a:cubicBezTo>
                  <a:cubicBezTo>
                    <a:pt x="1" y="1"/>
                    <a:pt x="1" y="2"/>
                    <a:pt x="1" y="2"/>
                  </a:cubicBezTo>
                  <a:cubicBezTo>
                    <a:pt x="1" y="2"/>
                    <a:pt x="1" y="2"/>
                    <a:pt x="2" y="2"/>
                  </a:cubicBezTo>
                  <a:cubicBezTo>
                    <a:pt x="2" y="2"/>
                    <a:pt x="2" y="1"/>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3" name="Freeform 368"/>
            <p:cNvSpPr>
              <a:spLocks/>
            </p:cNvSpPr>
            <p:nvPr/>
          </p:nvSpPr>
          <p:spPr bwMode="auto">
            <a:xfrm>
              <a:off x="4538664"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4" name="Freeform 369"/>
            <p:cNvSpPr>
              <a:spLocks/>
            </p:cNvSpPr>
            <p:nvPr/>
          </p:nvSpPr>
          <p:spPr bwMode="auto">
            <a:xfrm>
              <a:off x="4529139" y="1627189"/>
              <a:ext cx="85725" cy="31750"/>
            </a:xfrm>
            <a:custGeom>
              <a:avLst/>
              <a:gdLst>
                <a:gd name="T0" fmla="*/ 7 w 8"/>
                <a:gd name="T1" fmla="*/ 0 h 3"/>
                <a:gd name="T2" fmla="*/ 7 w 8"/>
                <a:gd name="T3" fmla="*/ 0 h 3"/>
                <a:gd name="T4" fmla="*/ 6 w 8"/>
                <a:gd name="T5" fmla="*/ 0 h 3"/>
                <a:gd name="T6" fmla="*/ 6 w 8"/>
                <a:gd name="T7" fmla="*/ 1 h 3"/>
                <a:gd name="T8" fmla="*/ 5 w 8"/>
                <a:gd name="T9" fmla="*/ 0 h 3"/>
                <a:gd name="T10" fmla="*/ 5 w 8"/>
                <a:gd name="T11" fmla="*/ 0 h 3"/>
                <a:gd name="T12" fmla="*/ 4 w 8"/>
                <a:gd name="T13" fmla="*/ 1 h 3"/>
                <a:gd name="T14" fmla="*/ 3 w 8"/>
                <a:gd name="T15" fmla="*/ 1 h 3"/>
                <a:gd name="T16" fmla="*/ 2 w 8"/>
                <a:gd name="T17" fmla="*/ 1 h 3"/>
                <a:gd name="T18" fmla="*/ 2 w 8"/>
                <a:gd name="T19" fmla="*/ 1 h 3"/>
                <a:gd name="T20" fmla="*/ 1 w 8"/>
                <a:gd name="T21" fmla="*/ 1 h 3"/>
                <a:gd name="T22" fmla="*/ 0 w 8"/>
                <a:gd name="T23" fmla="*/ 1 h 3"/>
                <a:gd name="T24" fmla="*/ 1 w 8"/>
                <a:gd name="T25" fmla="*/ 2 h 3"/>
                <a:gd name="T26" fmla="*/ 1 w 8"/>
                <a:gd name="T27" fmla="*/ 3 h 3"/>
                <a:gd name="T28" fmla="*/ 2 w 8"/>
                <a:gd name="T29" fmla="*/ 3 h 3"/>
                <a:gd name="T30" fmla="*/ 3 w 8"/>
                <a:gd name="T31" fmla="*/ 3 h 3"/>
                <a:gd name="T32" fmla="*/ 4 w 8"/>
                <a:gd name="T33" fmla="*/ 2 h 3"/>
                <a:gd name="T34" fmla="*/ 5 w 8"/>
                <a:gd name="T35" fmla="*/ 2 h 3"/>
                <a:gd name="T36" fmla="*/ 5 w 8"/>
                <a:gd name="T37" fmla="*/ 2 h 3"/>
                <a:gd name="T38" fmla="*/ 6 w 8"/>
                <a:gd name="T39" fmla="*/ 2 h 3"/>
                <a:gd name="T40" fmla="*/ 7 w 8"/>
                <a:gd name="T41" fmla="*/ 2 h 3"/>
                <a:gd name="T42" fmla="*/ 7 w 8"/>
                <a:gd name="T43" fmla="*/ 1 h 3"/>
                <a:gd name="T44" fmla="*/ 8 w 8"/>
                <a:gd name="T45" fmla="*/ 1 h 3"/>
                <a:gd name="T46" fmla="*/ 7 w 8"/>
                <a:gd name="T4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3">
                  <a:moveTo>
                    <a:pt x="7" y="0"/>
                  </a:moveTo>
                  <a:cubicBezTo>
                    <a:pt x="7" y="0"/>
                    <a:pt x="7" y="0"/>
                    <a:pt x="7" y="0"/>
                  </a:cubicBezTo>
                  <a:cubicBezTo>
                    <a:pt x="6" y="0"/>
                    <a:pt x="6" y="0"/>
                    <a:pt x="6" y="0"/>
                  </a:cubicBezTo>
                  <a:cubicBezTo>
                    <a:pt x="6" y="0"/>
                    <a:pt x="6" y="1"/>
                    <a:pt x="6" y="1"/>
                  </a:cubicBezTo>
                  <a:cubicBezTo>
                    <a:pt x="6" y="1"/>
                    <a:pt x="6" y="0"/>
                    <a:pt x="5" y="0"/>
                  </a:cubicBezTo>
                  <a:cubicBezTo>
                    <a:pt x="5" y="0"/>
                    <a:pt x="5" y="0"/>
                    <a:pt x="5" y="0"/>
                  </a:cubicBezTo>
                  <a:cubicBezTo>
                    <a:pt x="4" y="0"/>
                    <a:pt x="4" y="1"/>
                    <a:pt x="4" y="1"/>
                  </a:cubicBezTo>
                  <a:cubicBezTo>
                    <a:pt x="4" y="1"/>
                    <a:pt x="3" y="1"/>
                    <a:pt x="3" y="1"/>
                  </a:cubicBezTo>
                  <a:cubicBezTo>
                    <a:pt x="3" y="1"/>
                    <a:pt x="3" y="1"/>
                    <a:pt x="2" y="1"/>
                  </a:cubicBezTo>
                  <a:cubicBezTo>
                    <a:pt x="2" y="1"/>
                    <a:pt x="2" y="1"/>
                    <a:pt x="2" y="1"/>
                  </a:cubicBezTo>
                  <a:cubicBezTo>
                    <a:pt x="1" y="1"/>
                    <a:pt x="1" y="1"/>
                    <a:pt x="1" y="1"/>
                  </a:cubicBezTo>
                  <a:cubicBezTo>
                    <a:pt x="0" y="1"/>
                    <a:pt x="0" y="1"/>
                    <a:pt x="0" y="1"/>
                  </a:cubicBezTo>
                  <a:cubicBezTo>
                    <a:pt x="1" y="1"/>
                    <a:pt x="1" y="1"/>
                    <a:pt x="1" y="2"/>
                  </a:cubicBezTo>
                  <a:cubicBezTo>
                    <a:pt x="2" y="2"/>
                    <a:pt x="1" y="3"/>
                    <a:pt x="1" y="3"/>
                  </a:cubicBezTo>
                  <a:cubicBezTo>
                    <a:pt x="2" y="3"/>
                    <a:pt x="2" y="3"/>
                    <a:pt x="2" y="3"/>
                  </a:cubicBezTo>
                  <a:cubicBezTo>
                    <a:pt x="2" y="3"/>
                    <a:pt x="3" y="3"/>
                    <a:pt x="3" y="3"/>
                  </a:cubicBezTo>
                  <a:cubicBezTo>
                    <a:pt x="3" y="2"/>
                    <a:pt x="4" y="2"/>
                    <a:pt x="4" y="2"/>
                  </a:cubicBezTo>
                  <a:cubicBezTo>
                    <a:pt x="4" y="2"/>
                    <a:pt x="4" y="2"/>
                    <a:pt x="5" y="2"/>
                  </a:cubicBezTo>
                  <a:cubicBezTo>
                    <a:pt x="5" y="2"/>
                    <a:pt x="5" y="2"/>
                    <a:pt x="5" y="2"/>
                  </a:cubicBezTo>
                  <a:cubicBezTo>
                    <a:pt x="6" y="2"/>
                    <a:pt x="6" y="2"/>
                    <a:pt x="6" y="2"/>
                  </a:cubicBezTo>
                  <a:cubicBezTo>
                    <a:pt x="6" y="2"/>
                    <a:pt x="6" y="2"/>
                    <a:pt x="7" y="2"/>
                  </a:cubicBezTo>
                  <a:cubicBezTo>
                    <a:pt x="7" y="2"/>
                    <a:pt x="7" y="2"/>
                    <a:pt x="7" y="1"/>
                  </a:cubicBezTo>
                  <a:cubicBezTo>
                    <a:pt x="8" y="1"/>
                    <a:pt x="8" y="1"/>
                    <a:pt x="8" y="1"/>
                  </a:cubicBezTo>
                  <a:cubicBezTo>
                    <a:pt x="7" y="1"/>
                    <a:pt x="7" y="1"/>
                    <a:pt x="7"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5" name="Freeform 370"/>
            <p:cNvSpPr>
              <a:spLocks/>
            </p:cNvSpPr>
            <p:nvPr/>
          </p:nvSpPr>
          <p:spPr bwMode="auto">
            <a:xfrm>
              <a:off x="4464051" y="1346201"/>
              <a:ext cx="31750" cy="31750"/>
            </a:xfrm>
            <a:custGeom>
              <a:avLst/>
              <a:gdLst>
                <a:gd name="T0" fmla="*/ 1 w 3"/>
                <a:gd name="T1" fmla="*/ 2 h 3"/>
                <a:gd name="T2" fmla="*/ 1 w 3"/>
                <a:gd name="T3" fmla="*/ 3 h 3"/>
                <a:gd name="T4" fmla="*/ 2 w 3"/>
                <a:gd name="T5" fmla="*/ 3 h 3"/>
                <a:gd name="T6" fmla="*/ 2 w 3"/>
                <a:gd name="T7" fmla="*/ 2 h 3"/>
                <a:gd name="T8" fmla="*/ 2 w 3"/>
                <a:gd name="T9" fmla="*/ 2 h 3"/>
                <a:gd name="T10" fmla="*/ 3 w 3"/>
                <a:gd name="T11" fmla="*/ 1 h 3"/>
                <a:gd name="T12" fmla="*/ 3 w 3"/>
                <a:gd name="T13" fmla="*/ 0 h 3"/>
                <a:gd name="T14" fmla="*/ 2 w 3"/>
                <a:gd name="T15" fmla="*/ 0 h 3"/>
                <a:gd name="T16" fmla="*/ 2 w 3"/>
                <a:gd name="T17" fmla="*/ 1 h 3"/>
                <a:gd name="T18" fmla="*/ 1 w 3"/>
                <a:gd name="T19" fmla="*/ 1 h 3"/>
                <a:gd name="T20" fmla="*/ 0 w 3"/>
                <a:gd name="T21" fmla="*/ 1 h 3"/>
                <a:gd name="T22" fmla="*/ 0 w 3"/>
                <a:gd name="T23" fmla="*/ 2 h 3"/>
                <a:gd name="T24" fmla="*/ 1 w 3"/>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1" y="2"/>
                  </a:moveTo>
                  <a:cubicBezTo>
                    <a:pt x="1" y="3"/>
                    <a:pt x="1" y="3"/>
                    <a:pt x="1" y="3"/>
                  </a:cubicBezTo>
                  <a:cubicBezTo>
                    <a:pt x="2" y="3"/>
                    <a:pt x="2" y="3"/>
                    <a:pt x="2" y="3"/>
                  </a:cubicBezTo>
                  <a:cubicBezTo>
                    <a:pt x="2" y="3"/>
                    <a:pt x="2" y="3"/>
                    <a:pt x="2" y="2"/>
                  </a:cubicBezTo>
                  <a:cubicBezTo>
                    <a:pt x="2" y="2"/>
                    <a:pt x="2" y="2"/>
                    <a:pt x="2" y="2"/>
                  </a:cubicBezTo>
                  <a:cubicBezTo>
                    <a:pt x="3" y="2"/>
                    <a:pt x="3" y="1"/>
                    <a:pt x="3" y="1"/>
                  </a:cubicBezTo>
                  <a:cubicBezTo>
                    <a:pt x="3" y="1"/>
                    <a:pt x="3" y="1"/>
                    <a:pt x="3" y="0"/>
                  </a:cubicBezTo>
                  <a:cubicBezTo>
                    <a:pt x="3" y="0"/>
                    <a:pt x="2" y="0"/>
                    <a:pt x="2" y="0"/>
                  </a:cubicBezTo>
                  <a:cubicBezTo>
                    <a:pt x="2" y="0"/>
                    <a:pt x="2" y="1"/>
                    <a:pt x="2" y="1"/>
                  </a:cubicBezTo>
                  <a:cubicBezTo>
                    <a:pt x="2" y="1"/>
                    <a:pt x="1" y="1"/>
                    <a:pt x="1" y="1"/>
                  </a:cubicBezTo>
                  <a:cubicBezTo>
                    <a:pt x="1" y="1"/>
                    <a:pt x="0" y="1"/>
                    <a:pt x="0" y="1"/>
                  </a:cubicBezTo>
                  <a:cubicBezTo>
                    <a:pt x="0" y="1"/>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6" name="Freeform 371"/>
            <p:cNvSpPr>
              <a:spLocks/>
            </p:cNvSpPr>
            <p:nvPr/>
          </p:nvSpPr>
          <p:spPr bwMode="auto">
            <a:xfrm>
              <a:off x="4464051" y="1377951"/>
              <a:ext cx="20638" cy="11113"/>
            </a:xfrm>
            <a:custGeom>
              <a:avLst/>
              <a:gdLst>
                <a:gd name="T0" fmla="*/ 0 w 2"/>
                <a:gd name="T1" fmla="*/ 1 h 1"/>
                <a:gd name="T2" fmla="*/ 1 w 2"/>
                <a:gd name="T3" fmla="*/ 1 h 1"/>
                <a:gd name="T4" fmla="*/ 1 w 2"/>
                <a:gd name="T5" fmla="*/ 1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1" y="1"/>
                    <a:pt x="1" y="1"/>
                    <a:pt x="1" y="1"/>
                  </a:cubicBezTo>
                  <a:cubicBezTo>
                    <a:pt x="1" y="1"/>
                    <a:pt x="1" y="1"/>
                    <a:pt x="1" y="1"/>
                  </a:cubicBezTo>
                  <a:cubicBezTo>
                    <a:pt x="2" y="1"/>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7" name="Freeform 372"/>
            <p:cNvSpPr>
              <a:spLocks/>
            </p:cNvSpPr>
            <p:nvPr/>
          </p:nvSpPr>
          <p:spPr bwMode="auto">
            <a:xfrm>
              <a:off x="4679951" y="1292226"/>
              <a:ext cx="128588" cy="76200"/>
            </a:xfrm>
            <a:custGeom>
              <a:avLst/>
              <a:gdLst>
                <a:gd name="T0" fmla="*/ 1 w 12"/>
                <a:gd name="T1" fmla="*/ 5 h 7"/>
                <a:gd name="T2" fmla="*/ 1 w 12"/>
                <a:gd name="T3" fmla="*/ 5 h 7"/>
                <a:gd name="T4" fmla="*/ 1 w 12"/>
                <a:gd name="T5" fmla="*/ 5 h 7"/>
                <a:gd name="T6" fmla="*/ 2 w 12"/>
                <a:gd name="T7" fmla="*/ 5 h 7"/>
                <a:gd name="T8" fmla="*/ 3 w 12"/>
                <a:gd name="T9" fmla="*/ 5 h 7"/>
                <a:gd name="T10" fmla="*/ 4 w 12"/>
                <a:gd name="T11" fmla="*/ 5 h 7"/>
                <a:gd name="T12" fmla="*/ 5 w 12"/>
                <a:gd name="T13" fmla="*/ 5 h 7"/>
                <a:gd name="T14" fmla="*/ 7 w 12"/>
                <a:gd name="T15" fmla="*/ 6 h 7"/>
                <a:gd name="T16" fmla="*/ 8 w 12"/>
                <a:gd name="T17" fmla="*/ 7 h 7"/>
                <a:gd name="T18" fmla="*/ 10 w 12"/>
                <a:gd name="T19" fmla="*/ 7 h 7"/>
                <a:gd name="T20" fmla="*/ 10 w 12"/>
                <a:gd name="T21" fmla="*/ 7 h 7"/>
                <a:gd name="T22" fmla="*/ 11 w 12"/>
                <a:gd name="T23" fmla="*/ 7 h 7"/>
                <a:gd name="T24" fmla="*/ 12 w 12"/>
                <a:gd name="T25" fmla="*/ 7 h 7"/>
                <a:gd name="T26" fmla="*/ 12 w 12"/>
                <a:gd name="T27" fmla="*/ 7 h 7"/>
                <a:gd name="T28" fmla="*/ 12 w 12"/>
                <a:gd name="T29" fmla="*/ 6 h 7"/>
                <a:gd name="T30" fmla="*/ 12 w 12"/>
                <a:gd name="T31" fmla="*/ 5 h 7"/>
                <a:gd name="T32" fmla="*/ 11 w 12"/>
                <a:gd name="T33" fmla="*/ 4 h 7"/>
                <a:gd name="T34" fmla="*/ 12 w 12"/>
                <a:gd name="T35" fmla="*/ 2 h 7"/>
                <a:gd name="T36" fmla="*/ 11 w 12"/>
                <a:gd name="T37" fmla="*/ 1 h 7"/>
                <a:gd name="T38" fmla="*/ 9 w 12"/>
                <a:gd name="T39" fmla="*/ 2 h 7"/>
                <a:gd name="T40" fmla="*/ 9 w 12"/>
                <a:gd name="T41" fmla="*/ 1 h 7"/>
                <a:gd name="T42" fmla="*/ 8 w 12"/>
                <a:gd name="T43" fmla="*/ 0 h 7"/>
                <a:gd name="T44" fmla="*/ 7 w 12"/>
                <a:gd name="T45" fmla="*/ 0 h 7"/>
                <a:gd name="T46" fmla="*/ 7 w 12"/>
                <a:gd name="T47" fmla="*/ 0 h 7"/>
                <a:gd name="T48" fmla="*/ 7 w 12"/>
                <a:gd name="T49" fmla="*/ 1 h 7"/>
                <a:gd name="T50" fmla="*/ 7 w 12"/>
                <a:gd name="T51" fmla="*/ 2 h 7"/>
                <a:gd name="T52" fmla="*/ 6 w 12"/>
                <a:gd name="T53" fmla="*/ 2 h 7"/>
                <a:gd name="T54" fmla="*/ 5 w 12"/>
                <a:gd name="T55" fmla="*/ 3 h 7"/>
                <a:gd name="T56" fmla="*/ 4 w 12"/>
                <a:gd name="T57" fmla="*/ 2 h 7"/>
                <a:gd name="T58" fmla="*/ 4 w 12"/>
                <a:gd name="T59" fmla="*/ 1 h 7"/>
                <a:gd name="T60" fmla="*/ 3 w 12"/>
                <a:gd name="T61" fmla="*/ 1 h 7"/>
                <a:gd name="T62" fmla="*/ 2 w 12"/>
                <a:gd name="T63" fmla="*/ 1 h 7"/>
                <a:gd name="T64" fmla="*/ 1 w 12"/>
                <a:gd name="T65" fmla="*/ 2 h 7"/>
                <a:gd name="T66" fmla="*/ 0 w 12"/>
                <a:gd name="T67" fmla="*/ 3 h 7"/>
                <a:gd name="T68" fmla="*/ 0 w 12"/>
                <a:gd name="T69" fmla="*/ 4 h 7"/>
                <a:gd name="T70" fmla="*/ 1 w 12"/>
                <a:gd name="T7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7">
                  <a:moveTo>
                    <a:pt x="1" y="5"/>
                  </a:moveTo>
                  <a:cubicBezTo>
                    <a:pt x="1" y="5"/>
                    <a:pt x="1" y="5"/>
                    <a:pt x="1" y="5"/>
                  </a:cubicBezTo>
                  <a:cubicBezTo>
                    <a:pt x="1" y="5"/>
                    <a:pt x="1" y="5"/>
                    <a:pt x="1" y="5"/>
                  </a:cubicBezTo>
                  <a:cubicBezTo>
                    <a:pt x="1" y="5"/>
                    <a:pt x="2" y="5"/>
                    <a:pt x="2" y="5"/>
                  </a:cubicBezTo>
                  <a:cubicBezTo>
                    <a:pt x="3" y="5"/>
                    <a:pt x="3" y="5"/>
                    <a:pt x="3" y="5"/>
                  </a:cubicBezTo>
                  <a:cubicBezTo>
                    <a:pt x="4" y="5"/>
                    <a:pt x="4" y="5"/>
                    <a:pt x="4" y="5"/>
                  </a:cubicBezTo>
                  <a:cubicBezTo>
                    <a:pt x="5" y="5"/>
                    <a:pt x="5" y="5"/>
                    <a:pt x="5" y="5"/>
                  </a:cubicBezTo>
                  <a:cubicBezTo>
                    <a:pt x="6" y="5"/>
                    <a:pt x="6" y="5"/>
                    <a:pt x="7" y="6"/>
                  </a:cubicBezTo>
                  <a:cubicBezTo>
                    <a:pt x="7" y="6"/>
                    <a:pt x="7" y="6"/>
                    <a:pt x="8" y="7"/>
                  </a:cubicBezTo>
                  <a:cubicBezTo>
                    <a:pt x="9" y="7"/>
                    <a:pt x="9" y="7"/>
                    <a:pt x="10" y="7"/>
                  </a:cubicBezTo>
                  <a:cubicBezTo>
                    <a:pt x="10" y="7"/>
                    <a:pt x="10" y="7"/>
                    <a:pt x="10" y="7"/>
                  </a:cubicBezTo>
                  <a:cubicBezTo>
                    <a:pt x="11" y="7"/>
                    <a:pt x="10" y="7"/>
                    <a:pt x="11" y="7"/>
                  </a:cubicBezTo>
                  <a:cubicBezTo>
                    <a:pt x="11" y="7"/>
                    <a:pt x="12" y="7"/>
                    <a:pt x="12" y="7"/>
                  </a:cubicBezTo>
                  <a:cubicBezTo>
                    <a:pt x="12" y="7"/>
                    <a:pt x="12" y="7"/>
                    <a:pt x="12" y="7"/>
                  </a:cubicBezTo>
                  <a:cubicBezTo>
                    <a:pt x="12" y="7"/>
                    <a:pt x="12" y="7"/>
                    <a:pt x="12" y="6"/>
                  </a:cubicBezTo>
                  <a:cubicBezTo>
                    <a:pt x="12" y="6"/>
                    <a:pt x="12" y="6"/>
                    <a:pt x="12" y="5"/>
                  </a:cubicBezTo>
                  <a:cubicBezTo>
                    <a:pt x="11" y="5"/>
                    <a:pt x="11" y="4"/>
                    <a:pt x="11" y="4"/>
                  </a:cubicBezTo>
                  <a:cubicBezTo>
                    <a:pt x="11" y="3"/>
                    <a:pt x="12" y="3"/>
                    <a:pt x="12" y="2"/>
                  </a:cubicBezTo>
                  <a:cubicBezTo>
                    <a:pt x="11" y="2"/>
                    <a:pt x="11" y="1"/>
                    <a:pt x="11" y="1"/>
                  </a:cubicBezTo>
                  <a:cubicBezTo>
                    <a:pt x="10" y="1"/>
                    <a:pt x="10" y="2"/>
                    <a:pt x="9" y="2"/>
                  </a:cubicBezTo>
                  <a:cubicBezTo>
                    <a:pt x="9" y="1"/>
                    <a:pt x="9" y="1"/>
                    <a:pt x="9" y="1"/>
                  </a:cubicBezTo>
                  <a:cubicBezTo>
                    <a:pt x="9" y="1"/>
                    <a:pt x="8" y="1"/>
                    <a:pt x="8" y="0"/>
                  </a:cubicBezTo>
                  <a:cubicBezTo>
                    <a:pt x="7" y="0"/>
                    <a:pt x="7" y="0"/>
                    <a:pt x="7" y="0"/>
                  </a:cubicBezTo>
                  <a:cubicBezTo>
                    <a:pt x="7" y="0"/>
                    <a:pt x="7" y="0"/>
                    <a:pt x="7" y="0"/>
                  </a:cubicBezTo>
                  <a:cubicBezTo>
                    <a:pt x="7" y="0"/>
                    <a:pt x="7" y="0"/>
                    <a:pt x="7" y="1"/>
                  </a:cubicBezTo>
                  <a:cubicBezTo>
                    <a:pt x="7" y="1"/>
                    <a:pt x="7" y="1"/>
                    <a:pt x="7" y="2"/>
                  </a:cubicBezTo>
                  <a:cubicBezTo>
                    <a:pt x="7" y="2"/>
                    <a:pt x="7" y="2"/>
                    <a:pt x="6" y="2"/>
                  </a:cubicBezTo>
                  <a:cubicBezTo>
                    <a:pt x="6" y="2"/>
                    <a:pt x="6" y="3"/>
                    <a:pt x="5" y="3"/>
                  </a:cubicBezTo>
                  <a:cubicBezTo>
                    <a:pt x="5" y="2"/>
                    <a:pt x="5" y="2"/>
                    <a:pt x="4" y="2"/>
                  </a:cubicBezTo>
                  <a:cubicBezTo>
                    <a:pt x="4" y="1"/>
                    <a:pt x="4" y="1"/>
                    <a:pt x="4" y="1"/>
                  </a:cubicBezTo>
                  <a:cubicBezTo>
                    <a:pt x="3" y="1"/>
                    <a:pt x="3" y="1"/>
                    <a:pt x="3" y="1"/>
                  </a:cubicBezTo>
                  <a:cubicBezTo>
                    <a:pt x="2" y="1"/>
                    <a:pt x="2" y="1"/>
                    <a:pt x="2" y="1"/>
                  </a:cubicBezTo>
                  <a:cubicBezTo>
                    <a:pt x="2" y="1"/>
                    <a:pt x="1" y="1"/>
                    <a:pt x="1" y="2"/>
                  </a:cubicBezTo>
                  <a:cubicBezTo>
                    <a:pt x="0" y="2"/>
                    <a:pt x="1" y="2"/>
                    <a:pt x="0" y="3"/>
                  </a:cubicBezTo>
                  <a:cubicBezTo>
                    <a:pt x="0" y="3"/>
                    <a:pt x="0" y="4"/>
                    <a:pt x="0" y="4"/>
                  </a:cubicBezTo>
                  <a:cubicBezTo>
                    <a:pt x="0" y="4"/>
                    <a:pt x="1" y="5"/>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8" name="Freeform 373"/>
            <p:cNvSpPr>
              <a:spLocks/>
            </p:cNvSpPr>
            <p:nvPr/>
          </p:nvSpPr>
          <p:spPr bwMode="auto">
            <a:xfrm>
              <a:off x="4538664" y="1389064"/>
              <a:ext cx="238125" cy="173038"/>
            </a:xfrm>
            <a:custGeom>
              <a:avLst/>
              <a:gdLst>
                <a:gd name="T0" fmla="*/ 20 w 22"/>
                <a:gd name="T1" fmla="*/ 15 h 16"/>
                <a:gd name="T2" fmla="*/ 20 w 22"/>
                <a:gd name="T3" fmla="*/ 15 h 16"/>
                <a:gd name="T4" fmla="*/ 19 w 22"/>
                <a:gd name="T5" fmla="*/ 13 h 16"/>
                <a:gd name="T6" fmla="*/ 20 w 22"/>
                <a:gd name="T7" fmla="*/ 13 h 16"/>
                <a:gd name="T8" fmla="*/ 21 w 22"/>
                <a:gd name="T9" fmla="*/ 12 h 16"/>
                <a:gd name="T10" fmla="*/ 22 w 22"/>
                <a:gd name="T11" fmla="*/ 11 h 16"/>
                <a:gd name="T12" fmla="*/ 21 w 22"/>
                <a:gd name="T13" fmla="*/ 10 h 16"/>
                <a:gd name="T14" fmla="*/ 20 w 22"/>
                <a:gd name="T15" fmla="*/ 9 h 16"/>
                <a:gd name="T16" fmla="*/ 20 w 22"/>
                <a:gd name="T17" fmla="*/ 7 h 16"/>
                <a:gd name="T18" fmla="*/ 20 w 22"/>
                <a:gd name="T19" fmla="*/ 7 h 16"/>
                <a:gd name="T20" fmla="*/ 20 w 22"/>
                <a:gd name="T21" fmla="*/ 6 h 16"/>
                <a:gd name="T22" fmla="*/ 21 w 22"/>
                <a:gd name="T23" fmla="*/ 6 h 16"/>
                <a:gd name="T24" fmla="*/ 21 w 22"/>
                <a:gd name="T25" fmla="*/ 5 h 16"/>
                <a:gd name="T26" fmla="*/ 20 w 22"/>
                <a:gd name="T27" fmla="*/ 4 h 16"/>
                <a:gd name="T28" fmla="*/ 20 w 22"/>
                <a:gd name="T29" fmla="*/ 3 h 16"/>
                <a:gd name="T30" fmla="*/ 20 w 22"/>
                <a:gd name="T31" fmla="*/ 2 h 16"/>
                <a:gd name="T32" fmla="*/ 19 w 22"/>
                <a:gd name="T33" fmla="*/ 2 h 16"/>
                <a:gd name="T34" fmla="*/ 18 w 22"/>
                <a:gd name="T35" fmla="*/ 2 h 16"/>
                <a:gd name="T36" fmla="*/ 17 w 22"/>
                <a:gd name="T37" fmla="*/ 2 h 16"/>
                <a:gd name="T38" fmla="*/ 15 w 22"/>
                <a:gd name="T39" fmla="*/ 2 h 16"/>
                <a:gd name="T40" fmla="*/ 14 w 22"/>
                <a:gd name="T41" fmla="*/ 1 h 16"/>
                <a:gd name="T42" fmla="*/ 14 w 22"/>
                <a:gd name="T43" fmla="*/ 1 h 16"/>
                <a:gd name="T44" fmla="*/ 13 w 22"/>
                <a:gd name="T45" fmla="*/ 1 h 16"/>
                <a:gd name="T46" fmla="*/ 12 w 22"/>
                <a:gd name="T47" fmla="*/ 1 h 16"/>
                <a:gd name="T48" fmla="*/ 11 w 22"/>
                <a:gd name="T49" fmla="*/ 1 h 16"/>
                <a:gd name="T50" fmla="*/ 11 w 22"/>
                <a:gd name="T51" fmla="*/ 0 h 16"/>
                <a:gd name="T52" fmla="*/ 10 w 22"/>
                <a:gd name="T53" fmla="*/ 1 h 16"/>
                <a:gd name="T54" fmla="*/ 9 w 22"/>
                <a:gd name="T55" fmla="*/ 1 h 16"/>
                <a:gd name="T56" fmla="*/ 9 w 22"/>
                <a:gd name="T57" fmla="*/ 1 h 16"/>
                <a:gd name="T58" fmla="*/ 9 w 22"/>
                <a:gd name="T59" fmla="*/ 0 h 16"/>
                <a:gd name="T60" fmla="*/ 8 w 22"/>
                <a:gd name="T61" fmla="*/ 0 h 16"/>
                <a:gd name="T62" fmla="*/ 7 w 22"/>
                <a:gd name="T63" fmla="*/ 0 h 16"/>
                <a:gd name="T64" fmla="*/ 5 w 22"/>
                <a:gd name="T65" fmla="*/ 0 h 16"/>
                <a:gd name="T66" fmla="*/ 5 w 22"/>
                <a:gd name="T67" fmla="*/ 0 h 16"/>
                <a:gd name="T68" fmla="*/ 4 w 22"/>
                <a:gd name="T69" fmla="*/ 1 h 16"/>
                <a:gd name="T70" fmla="*/ 3 w 22"/>
                <a:gd name="T71" fmla="*/ 1 h 16"/>
                <a:gd name="T72" fmla="*/ 1 w 22"/>
                <a:gd name="T73" fmla="*/ 1 h 16"/>
                <a:gd name="T74" fmla="*/ 1 w 22"/>
                <a:gd name="T75" fmla="*/ 2 h 16"/>
                <a:gd name="T76" fmla="*/ 0 w 22"/>
                <a:gd name="T77" fmla="*/ 2 h 16"/>
                <a:gd name="T78" fmla="*/ 0 w 22"/>
                <a:gd name="T79" fmla="*/ 2 h 16"/>
                <a:gd name="T80" fmla="*/ 0 w 22"/>
                <a:gd name="T81" fmla="*/ 3 h 16"/>
                <a:gd name="T82" fmla="*/ 1 w 22"/>
                <a:gd name="T83" fmla="*/ 4 h 16"/>
                <a:gd name="T84" fmla="*/ 0 w 22"/>
                <a:gd name="T85" fmla="*/ 5 h 16"/>
                <a:gd name="T86" fmla="*/ 1 w 22"/>
                <a:gd name="T87" fmla="*/ 6 h 16"/>
                <a:gd name="T88" fmla="*/ 1 w 22"/>
                <a:gd name="T89" fmla="*/ 7 h 16"/>
                <a:gd name="T90" fmla="*/ 1 w 22"/>
                <a:gd name="T91" fmla="*/ 8 h 16"/>
                <a:gd name="T92" fmla="*/ 2 w 22"/>
                <a:gd name="T93" fmla="*/ 9 h 16"/>
                <a:gd name="T94" fmla="*/ 2 w 22"/>
                <a:gd name="T95" fmla="*/ 10 h 16"/>
                <a:gd name="T96" fmla="*/ 2 w 22"/>
                <a:gd name="T97" fmla="*/ 10 h 16"/>
                <a:gd name="T98" fmla="*/ 2 w 22"/>
                <a:gd name="T99" fmla="*/ 10 h 16"/>
                <a:gd name="T100" fmla="*/ 3 w 22"/>
                <a:gd name="T101" fmla="*/ 10 h 16"/>
                <a:gd name="T102" fmla="*/ 4 w 22"/>
                <a:gd name="T103" fmla="*/ 11 h 16"/>
                <a:gd name="T104" fmla="*/ 5 w 22"/>
                <a:gd name="T105" fmla="*/ 12 h 16"/>
                <a:gd name="T106" fmla="*/ 6 w 22"/>
                <a:gd name="T107" fmla="*/ 12 h 16"/>
                <a:gd name="T108" fmla="*/ 7 w 22"/>
                <a:gd name="T109" fmla="*/ 13 h 16"/>
                <a:gd name="T110" fmla="*/ 9 w 22"/>
                <a:gd name="T111" fmla="*/ 14 h 16"/>
                <a:gd name="T112" fmla="*/ 10 w 22"/>
                <a:gd name="T113" fmla="*/ 14 h 16"/>
                <a:gd name="T114" fmla="*/ 19 w 22"/>
                <a:gd name="T115" fmla="*/ 16 h 16"/>
                <a:gd name="T116" fmla="*/ 20 w 22"/>
                <a:gd name="T1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 h="16">
                  <a:moveTo>
                    <a:pt x="20" y="15"/>
                  </a:moveTo>
                  <a:cubicBezTo>
                    <a:pt x="20" y="15"/>
                    <a:pt x="20" y="15"/>
                    <a:pt x="20" y="15"/>
                  </a:cubicBezTo>
                  <a:cubicBezTo>
                    <a:pt x="20" y="14"/>
                    <a:pt x="19" y="14"/>
                    <a:pt x="19" y="13"/>
                  </a:cubicBezTo>
                  <a:cubicBezTo>
                    <a:pt x="20" y="13"/>
                    <a:pt x="20" y="13"/>
                    <a:pt x="20" y="13"/>
                  </a:cubicBezTo>
                  <a:cubicBezTo>
                    <a:pt x="21" y="12"/>
                    <a:pt x="21" y="12"/>
                    <a:pt x="21" y="12"/>
                  </a:cubicBezTo>
                  <a:cubicBezTo>
                    <a:pt x="22" y="12"/>
                    <a:pt x="22" y="11"/>
                    <a:pt x="22" y="11"/>
                  </a:cubicBezTo>
                  <a:cubicBezTo>
                    <a:pt x="22" y="11"/>
                    <a:pt x="22" y="10"/>
                    <a:pt x="21" y="10"/>
                  </a:cubicBezTo>
                  <a:cubicBezTo>
                    <a:pt x="21" y="9"/>
                    <a:pt x="21" y="9"/>
                    <a:pt x="20" y="9"/>
                  </a:cubicBezTo>
                  <a:cubicBezTo>
                    <a:pt x="20" y="8"/>
                    <a:pt x="21" y="8"/>
                    <a:pt x="20" y="7"/>
                  </a:cubicBezTo>
                  <a:cubicBezTo>
                    <a:pt x="20" y="7"/>
                    <a:pt x="20" y="7"/>
                    <a:pt x="20" y="7"/>
                  </a:cubicBezTo>
                  <a:cubicBezTo>
                    <a:pt x="20" y="6"/>
                    <a:pt x="20" y="6"/>
                    <a:pt x="20" y="6"/>
                  </a:cubicBezTo>
                  <a:cubicBezTo>
                    <a:pt x="20" y="6"/>
                    <a:pt x="21" y="6"/>
                    <a:pt x="21" y="6"/>
                  </a:cubicBezTo>
                  <a:cubicBezTo>
                    <a:pt x="21" y="5"/>
                    <a:pt x="21" y="5"/>
                    <a:pt x="21" y="5"/>
                  </a:cubicBezTo>
                  <a:cubicBezTo>
                    <a:pt x="20" y="4"/>
                    <a:pt x="20" y="4"/>
                    <a:pt x="20" y="4"/>
                  </a:cubicBezTo>
                  <a:cubicBezTo>
                    <a:pt x="20" y="3"/>
                    <a:pt x="20" y="3"/>
                    <a:pt x="20" y="3"/>
                  </a:cubicBezTo>
                  <a:cubicBezTo>
                    <a:pt x="20" y="2"/>
                    <a:pt x="20" y="2"/>
                    <a:pt x="20" y="2"/>
                  </a:cubicBezTo>
                  <a:cubicBezTo>
                    <a:pt x="19" y="2"/>
                    <a:pt x="19" y="2"/>
                    <a:pt x="19" y="2"/>
                  </a:cubicBezTo>
                  <a:cubicBezTo>
                    <a:pt x="19" y="2"/>
                    <a:pt x="18" y="2"/>
                    <a:pt x="18" y="2"/>
                  </a:cubicBezTo>
                  <a:cubicBezTo>
                    <a:pt x="17" y="2"/>
                    <a:pt x="17" y="2"/>
                    <a:pt x="17" y="2"/>
                  </a:cubicBezTo>
                  <a:cubicBezTo>
                    <a:pt x="16" y="2"/>
                    <a:pt x="15" y="3"/>
                    <a:pt x="15" y="2"/>
                  </a:cubicBezTo>
                  <a:cubicBezTo>
                    <a:pt x="15" y="2"/>
                    <a:pt x="15" y="2"/>
                    <a:pt x="14" y="1"/>
                  </a:cubicBezTo>
                  <a:cubicBezTo>
                    <a:pt x="14" y="1"/>
                    <a:pt x="14" y="1"/>
                    <a:pt x="14" y="1"/>
                  </a:cubicBezTo>
                  <a:cubicBezTo>
                    <a:pt x="14" y="1"/>
                    <a:pt x="13" y="1"/>
                    <a:pt x="13" y="1"/>
                  </a:cubicBezTo>
                  <a:cubicBezTo>
                    <a:pt x="13" y="1"/>
                    <a:pt x="12" y="1"/>
                    <a:pt x="12" y="1"/>
                  </a:cubicBezTo>
                  <a:cubicBezTo>
                    <a:pt x="12" y="1"/>
                    <a:pt x="12" y="1"/>
                    <a:pt x="11" y="1"/>
                  </a:cubicBezTo>
                  <a:cubicBezTo>
                    <a:pt x="11" y="0"/>
                    <a:pt x="11" y="0"/>
                    <a:pt x="11" y="0"/>
                  </a:cubicBezTo>
                  <a:cubicBezTo>
                    <a:pt x="11" y="1"/>
                    <a:pt x="11" y="1"/>
                    <a:pt x="10" y="1"/>
                  </a:cubicBezTo>
                  <a:cubicBezTo>
                    <a:pt x="10" y="1"/>
                    <a:pt x="10" y="1"/>
                    <a:pt x="9" y="1"/>
                  </a:cubicBezTo>
                  <a:cubicBezTo>
                    <a:pt x="9" y="1"/>
                    <a:pt x="9" y="1"/>
                    <a:pt x="9" y="1"/>
                  </a:cubicBezTo>
                  <a:cubicBezTo>
                    <a:pt x="9" y="1"/>
                    <a:pt x="9" y="0"/>
                    <a:pt x="9" y="0"/>
                  </a:cubicBezTo>
                  <a:cubicBezTo>
                    <a:pt x="9" y="0"/>
                    <a:pt x="8" y="0"/>
                    <a:pt x="8" y="0"/>
                  </a:cubicBezTo>
                  <a:cubicBezTo>
                    <a:pt x="7" y="0"/>
                    <a:pt x="7" y="0"/>
                    <a:pt x="7" y="0"/>
                  </a:cubicBezTo>
                  <a:cubicBezTo>
                    <a:pt x="6" y="0"/>
                    <a:pt x="6" y="0"/>
                    <a:pt x="5" y="0"/>
                  </a:cubicBezTo>
                  <a:cubicBezTo>
                    <a:pt x="5" y="0"/>
                    <a:pt x="5" y="0"/>
                    <a:pt x="5" y="0"/>
                  </a:cubicBezTo>
                  <a:cubicBezTo>
                    <a:pt x="4" y="0"/>
                    <a:pt x="5" y="1"/>
                    <a:pt x="4" y="1"/>
                  </a:cubicBezTo>
                  <a:cubicBezTo>
                    <a:pt x="4" y="1"/>
                    <a:pt x="3" y="1"/>
                    <a:pt x="3" y="1"/>
                  </a:cubicBezTo>
                  <a:cubicBezTo>
                    <a:pt x="2" y="1"/>
                    <a:pt x="2" y="1"/>
                    <a:pt x="1" y="1"/>
                  </a:cubicBezTo>
                  <a:cubicBezTo>
                    <a:pt x="1" y="1"/>
                    <a:pt x="1" y="2"/>
                    <a:pt x="1" y="2"/>
                  </a:cubicBezTo>
                  <a:cubicBezTo>
                    <a:pt x="0" y="2"/>
                    <a:pt x="0" y="2"/>
                    <a:pt x="0" y="2"/>
                  </a:cubicBezTo>
                  <a:cubicBezTo>
                    <a:pt x="0" y="2"/>
                    <a:pt x="0" y="2"/>
                    <a:pt x="0" y="2"/>
                  </a:cubicBezTo>
                  <a:cubicBezTo>
                    <a:pt x="0" y="3"/>
                    <a:pt x="0" y="3"/>
                    <a:pt x="0" y="3"/>
                  </a:cubicBezTo>
                  <a:cubicBezTo>
                    <a:pt x="0" y="4"/>
                    <a:pt x="1" y="4"/>
                    <a:pt x="1" y="4"/>
                  </a:cubicBezTo>
                  <a:cubicBezTo>
                    <a:pt x="0" y="5"/>
                    <a:pt x="0" y="4"/>
                    <a:pt x="0" y="5"/>
                  </a:cubicBezTo>
                  <a:cubicBezTo>
                    <a:pt x="0" y="5"/>
                    <a:pt x="0" y="5"/>
                    <a:pt x="1" y="6"/>
                  </a:cubicBezTo>
                  <a:cubicBezTo>
                    <a:pt x="1" y="6"/>
                    <a:pt x="1" y="6"/>
                    <a:pt x="1" y="7"/>
                  </a:cubicBezTo>
                  <a:cubicBezTo>
                    <a:pt x="1" y="7"/>
                    <a:pt x="1" y="7"/>
                    <a:pt x="1" y="8"/>
                  </a:cubicBezTo>
                  <a:cubicBezTo>
                    <a:pt x="1" y="8"/>
                    <a:pt x="1" y="9"/>
                    <a:pt x="2" y="9"/>
                  </a:cubicBezTo>
                  <a:cubicBezTo>
                    <a:pt x="2" y="9"/>
                    <a:pt x="2" y="10"/>
                    <a:pt x="2" y="10"/>
                  </a:cubicBezTo>
                  <a:cubicBezTo>
                    <a:pt x="2" y="10"/>
                    <a:pt x="2" y="10"/>
                    <a:pt x="2" y="10"/>
                  </a:cubicBezTo>
                  <a:cubicBezTo>
                    <a:pt x="2" y="10"/>
                    <a:pt x="2" y="10"/>
                    <a:pt x="2" y="10"/>
                  </a:cubicBezTo>
                  <a:cubicBezTo>
                    <a:pt x="3" y="10"/>
                    <a:pt x="3" y="10"/>
                    <a:pt x="3" y="10"/>
                  </a:cubicBezTo>
                  <a:cubicBezTo>
                    <a:pt x="3" y="10"/>
                    <a:pt x="4" y="11"/>
                    <a:pt x="4" y="11"/>
                  </a:cubicBezTo>
                  <a:cubicBezTo>
                    <a:pt x="4" y="12"/>
                    <a:pt x="5" y="12"/>
                    <a:pt x="5" y="12"/>
                  </a:cubicBezTo>
                  <a:cubicBezTo>
                    <a:pt x="5" y="12"/>
                    <a:pt x="6" y="12"/>
                    <a:pt x="6" y="12"/>
                  </a:cubicBezTo>
                  <a:cubicBezTo>
                    <a:pt x="7" y="12"/>
                    <a:pt x="7" y="12"/>
                    <a:pt x="7" y="13"/>
                  </a:cubicBezTo>
                  <a:cubicBezTo>
                    <a:pt x="8" y="13"/>
                    <a:pt x="8" y="13"/>
                    <a:pt x="9" y="14"/>
                  </a:cubicBezTo>
                  <a:cubicBezTo>
                    <a:pt x="9" y="14"/>
                    <a:pt x="9" y="14"/>
                    <a:pt x="10" y="14"/>
                  </a:cubicBezTo>
                  <a:cubicBezTo>
                    <a:pt x="19" y="16"/>
                    <a:pt x="19" y="16"/>
                    <a:pt x="19" y="16"/>
                  </a:cubicBezTo>
                  <a:cubicBezTo>
                    <a:pt x="19" y="16"/>
                    <a:pt x="19" y="16"/>
                    <a:pt x="20" y="15"/>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79" name="Freeform 374"/>
            <p:cNvSpPr>
              <a:spLocks/>
            </p:cNvSpPr>
            <p:nvPr/>
          </p:nvSpPr>
          <p:spPr bwMode="auto">
            <a:xfrm>
              <a:off x="4268789" y="1487489"/>
              <a:ext cx="87313" cy="31750"/>
            </a:xfrm>
            <a:custGeom>
              <a:avLst/>
              <a:gdLst>
                <a:gd name="T0" fmla="*/ 8 w 8"/>
                <a:gd name="T1" fmla="*/ 2 h 3"/>
                <a:gd name="T2" fmla="*/ 8 w 8"/>
                <a:gd name="T3" fmla="*/ 1 h 3"/>
                <a:gd name="T4" fmla="*/ 8 w 8"/>
                <a:gd name="T5" fmla="*/ 1 h 3"/>
                <a:gd name="T6" fmla="*/ 8 w 8"/>
                <a:gd name="T7" fmla="*/ 1 h 3"/>
                <a:gd name="T8" fmla="*/ 6 w 8"/>
                <a:gd name="T9" fmla="*/ 0 h 3"/>
                <a:gd name="T10" fmla="*/ 5 w 8"/>
                <a:gd name="T11" fmla="*/ 0 h 3"/>
                <a:gd name="T12" fmla="*/ 4 w 8"/>
                <a:gd name="T13" fmla="*/ 0 h 3"/>
                <a:gd name="T14" fmla="*/ 3 w 8"/>
                <a:gd name="T15" fmla="*/ 0 h 3"/>
                <a:gd name="T16" fmla="*/ 3 w 8"/>
                <a:gd name="T17" fmla="*/ 0 h 3"/>
                <a:gd name="T18" fmla="*/ 2 w 8"/>
                <a:gd name="T19" fmla="*/ 0 h 3"/>
                <a:gd name="T20" fmla="*/ 1 w 8"/>
                <a:gd name="T21" fmla="*/ 0 h 3"/>
                <a:gd name="T22" fmla="*/ 0 w 8"/>
                <a:gd name="T23" fmla="*/ 1 h 3"/>
                <a:gd name="T24" fmla="*/ 0 w 8"/>
                <a:gd name="T25" fmla="*/ 1 h 3"/>
                <a:gd name="T26" fmla="*/ 0 w 8"/>
                <a:gd name="T27" fmla="*/ 2 h 3"/>
                <a:gd name="T28" fmla="*/ 1 w 8"/>
                <a:gd name="T29" fmla="*/ 2 h 3"/>
                <a:gd name="T30" fmla="*/ 2 w 8"/>
                <a:gd name="T31" fmla="*/ 3 h 3"/>
                <a:gd name="T32" fmla="*/ 4 w 8"/>
                <a:gd name="T33" fmla="*/ 3 h 3"/>
                <a:gd name="T34" fmla="*/ 6 w 8"/>
                <a:gd name="T35" fmla="*/ 3 h 3"/>
                <a:gd name="T36" fmla="*/ 8 w 8"/>
                <a:gd name="T37" fmla="*/ 3 h 3"/>
                <a:gd name="T38" fmla="*/ 8 w 8"/>
                <a:gd name="T39" fmla="*/ 3 h 3"/>
                <a:gd name="T40" fmla="*/ 8 w 8"/>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8" y="2"/>
                  </a:moveTo>
                  <a:cubicBezTo>
                    <a:pt x="8" y="2"/>
                    <a:pt x="8" y="2"/>
                    <a:pt x="8" y="1"/>
                  </a:cubicBezTo>
                  <a:cubicBezTo>
                    <a:pt x="8" y="1"/>
                    <a:pt x="8" y="1"/>
                    <a:pt x="8" y="1"/>
                  </a:cubicBezTo>
                  <a:cubicBezTo>
                    <a:pt x="8" y="1"/>
                    <a:pt x="8" y="1"/>
                    <a:pt x="8" y="1"/>
                  </a:cubicBezTo>
                  <a:cubicBezTo>
                    <a:pt x="7" y="1"/>
                    <a:pt x="7" y="0"/>
                    <a:pt x="6" y="0"/>
                  </a:cubicBezTo>
                  <a:cubicBezTo>
                    <a:pt x="6" y="0"/>
                    <a:pt x="6" y="0"/>
                    <a:pt x="5" y="0"/>
                  </a:cubicBezTo>
                  <a:cubicBezTo>
                    <a:pt x="5" y="0"/>
                    <a:pt x="5" y="0"/>
                    <a:pt x="4" y="0"/>
                  </a:cubicBezTo>
                  <a:cubicBezTo>
                    <a:pt x="4" y="0"/>
                    <a:pt x="4" y="0"/>
                    <a:pt x="3" y="0"/>
                  </a:cubicBezTo>
                  <a:cubicBezTo>
                    <a:pt x="3" y="0"/>
                    <a:pt x="3" y="0"/>
                    <a:pt x="3" y="0"/>
                  </a:cubicBezTo>
                  <a:cubicBezTo>
                    <a:pt x="3" y="1"/>
                    <a:pt x="2" y="0"/>
                    <a:pt x="2" y="0"/>
                  </a:cubicBezTo>
                  <a:cubicBezTo>
                    <a:pt x="1" y="0"/>
                    <a:pt x="1" y="0"/>
                    <a:pt x="1" y="0"/>
                  </a:cubicBezTo>
                  <a:cubicBezTo>
                    <a:pt x="0" y="0"/>
                    <a:pt x="0" y="1"/>
                    <a:pt x="0" y="1"/>
                  </a:cubicBezTo>
                  <a:cubicBezTo>
                    <a:pt x="0" y="1"/>
                    <a:pt x="0" y="1"/>
                    <a:pt x="0" y="1"/>
                  </a:cubicBezTo>
                  <a:cubicBezTo>
                    <a:pt x="0" y="1"/>
                    <a:pt x="0" y="2"/>
                    <a:pt x="0" y="2"/>
                  </a:cubicBezTo>
                  <a:cubicBezTo>
                    <a:pt x="0" y="2"/>
                    <a:pt x="1" y="2"/>
                    <a:pt x="1" y="2"/>
                  </a:cubicBezTo>
                  <a:cubicBezTo>
                    <a:pt x="2" y="2"/>
                    <a:pt x="2" y="2"/>
                    <a:pt x="2" y="3"/>
                  </a:cubicBezTo>
                  <a:cubicBezTo>
                    <a:pt x="3" y="3"/>
                    <a:pt x="3" y="3"/>
                    <a:pt x="4" y="3"/>
                  </a:cubicBezTo>
                  <a:cubicBezTo>
                    <a:pt x="5" y="3"/>
                    <a:pt x="5" y="3"/>
                    <a:pt x="6" y="3"/>
                  </a:cubicBezTo>
                  <a:cubicBezTo>
                    <a:pt x="7" y="3"/>
                    <a:pt x="7" y="3"/>
                    <a:pt x="8" y="3"/>
                  </a:cubicBezTo>
                  <a:cubicBezTo>
                    <a:pt x="8" y="3"/>
                    <a:pt x="8" y="3"/>
                    <a:pt x="8" y="3"/>
                  </a:cubicBezTo>
                  <a:cubicBezTo>
                    <a:pt x="8" y="3"/>
                    <a:pt x="8" y="3"/>
                    <a:pt x="8" y="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0" name="Freeform 375"/>
            <p:cNvSpPr>
              <a:spLocks/>
            </p:cNvSpPr>
            <p:nvPr/>
          </p:nvSpPr>
          <p:spPr bwMode="auto">
            <a:xfrm>
              <a:off x="4387851" y="1303339"/>
              <a:ext cx="65088" cy="85725"/>
            </a:xfrm>
            <a:custGeom>
              <a:avLst/>
              <a:gdLst>
                <a:gd name="T0" fmla="*/ 2 w 6"/>
                <a:gd name="T1" fmla="*/ 8 h 8"/>
                <a:gd name="T2" fmla="*/ 2 w 6"/>
                <a:gd name="T3" fmla="*/ 8 h 8"/>
                <a:gd name="T4" fmla="*/ 3 w 6"/>
                <a:gd name="T5" fmla="*/ 8 h 8"/>
                <a:gd name="T6" fmla="*/ 3 w 6"/>
                <a:gd name="T7" fmla="*/ 8 h 8"/>
                <a:gd name="T8" fmla="*/ 4 w 6"/>
                <a:gd name="T9" fmla="*/ 7 h 8"/>
                <a:gd name="T10" fmla="*/ 4 w 6"/>
                <a:gd name="T11" fmla="*/ 7 h 8"/>
                <a:gd name="T12" fmla="*/ 4 w 6"/>
                <a:gd name="T13" fmla="*/ 6 h 8"/>
                <a:gd name="T14" fmla="*/ 4 w 6"/>
                <a:gd name="T15" fmla="*/ 6 h 8"/>
                <a:gd name="T16" fmla="*/ 4 w 6"/>
                <a:gd name="T17" fmla="*/ 5 h 8"/>
                <a:gd name="T18" fmla="*/ 4 w 6"/>
                <a:gd name="T19" fmla="*/ 5 h 8"/>
                <a:gd name="T20" fmla="*/ 5 w 6"/>
                <a:gd name="T21" fmla="*/ 4 h 8"/>
                <a:gd name="T22" fmla="*/ 6 w 6"/>
                <a:gd name="T23" fmla="*/ 4 h 8"/>
                <a:gd name="T24" fmla="*/ 6 w 6"/>
                <a:gd name="T25" fmla="*/ 3 h 8"/>
                <a:gd name="T26" fmla="*/ 5 w 6"/>
                <a:gd name="T27" fmla="*/ 3 h 8"/>
                <a:gd name="T28" fmla="*/ 5 w 6"/>
                <a:gd name="T29" fmla="*/ 2 h 8"/>
                <a:gd name="T30" fmla="*/ 5 w 6"/>
                <a:gd name="T31" fmla="*/ 1 h 8"/>
                <a:gd name="T32" fmla="*/ 5 w 6"/>
                <a:gd name="T33" fmla="*/ 0 h 8"/>
                <a:gd name="T34" fmla="*/ 5 w 6"/>
                <a:gd name="T35" fmla="*/ 0 h 8"/>
                <a:gd name="T36" fmla="*/ 4 w 6"/>
                <a:gd name="T37" fmla="*/ 1 h 8"/>
                <a:gd name="T38" fmla="*/ 3 w 6"/>
                <a:gd name="T39" fmla="*/ 1 h 8"/>
                <a:gd name="T40" fmla="*/ 2 w 6"/>
                <a:gd name="T41" fmla="*/ 1 h 8"/>
                <a:gd name="T42" fmla="*/ 1 w 6"/>
                <a:gd name="T43" fmla="*/ 2 h 8"/>
                <a:gd name="T44" fmla="*/ 0 w 6"/>
                <a:gd name="T45" fmla="*/ 3 h 8"/>
                <a:gd name="T46" fmla="*/ 0 w 6"/>
                <a:gd name="T47" fmla="*/ 4 h 8"/>
                <a:gd name="T48" fmla="*/ 0 w 6"/>
                <a:gd name="T49" fmla="*/ 5 h 8"/>
                <a:gd name="T50" fmla="*/ 1 w 6"/>
                <a:gd name="T51" fmla="*/ 6 h 8"/>
                <a:gd name="T52" fmla="*/ 1 w 6"/>
                <a:gd name="T53" fmla="*/ 7 h 8"/>
                <a:gd name="T54" fmla="*/ 2 w 6"/>
                <a:gd name="T5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8">
                  <a:moveTo>
                    <a:pt x="2" y="8"/>
                  </a:moveTo>
                  <a:cubicBezTo>
                    <a:pt x="2" y="8"/>
                    <a:pt x="2" y="8"/>
                    <a:pt x="2" y="8"/>
                  </a:cubicBezTo>
                  <a:cubicBezTo>
                    <a:pt x="3" y="8"/>
                    <a:pt x="3" y="8"/>
                    <a:pt x="3" y="8"/>
                  </a:cubicBezTo>
                  <a:cubicBezTo>
                    <a:pt x="3" y="8"/>
                    <a:pt x="3" y="8"/>
                    <a:pt x="3" y="8"/>
                  </a:cubicBezTo>
                  <a:cubicBezTo>
                    <a:pt x="4" y="8"/>
                    <a:pt x="4" y="7"/>
                    <a:pt x="4" y="7"/>
                  </a:cubicBezTo>
                  <a:cubicBezTo>
                    <a:pt x="4" y="7"/>
                    <a:pt x="4" y="7"/>
                    <a:pt x="4" y="7"/>
                  </a:cubicBezTo>
                  <a:cubicBezTo>
                    <a:pt x="4" y="7"/>
                    <a:pt x="4" y="7"/>
                    <a:pt x="4" y="6"/>
                  </a:cubicBezTo>
                  <a:cubicBezTo>
                    <a:pt x="4" y="6"/>
                    <a:pt x="3" y="6"/>
                    <a:pt x="4" y="6"/>
                  </a:cubicBezTo>
                  <a:cubicBezTo>
                    <a:pt x="4" y="5"/>
                    <a:pt x="4" y="6"/>
                    <a:pt x="4" y="5"/>
                  </a:cubicBezTo>
                  <a:cubicBezTo>
                    <a:pt x="4" y="5"/>
                    <a:pt x="4" y="5"/>
                    <a:pt x="4" y="5"/>
                  </a:cubicBezTo>
                  <a:cubicBezTo>
                    <a:pt x="4" y="4"/>
                    <a:pt x="5" y="4"/>
                    <a:pt x="5" y="4"/>
                  </a:cubicBezTo>
                  <a:cubicBezTo>
                    <a:pt x="5" y="4"/>
                    <a:pt x="5" y="4"/>
                    <a:pt x="6" y="4"/>
                  </a:cubicBezTo>
                  <a:cubicBezTo>
                    <a:pt x="6" y="4"/>
                    <a:pt x="6" y="3"/>
                    <a:pt x="6" y="3"/>
                  </a:cubicBezTo>
                  <a:cubicBezTo>
                    <a:pt x="6" y="3"/>
                    <a:pt x="5" y="3"/>
                    <a:pt x="5" y="3"/>
                  </a:cubicBezTo>
                  <a:cubicBezTo>
                    <a:pt x="5" y="3"/>
                    <a:pt x="5" y="3"/>
                    <a:pt x="5" y="2"/>
                  </a:cubicBezTo>
                  <a:cubicBezTo>
                    <a:pt x="5" y="2"/>
                    <a:pt x="5" y="2"/>
                    <a:pt x="5" y="1"/>
                  </a:cubicBezTo>
                  <a:cubicBezTo>
                    <a:pt x="5" y="1"/>
                    <a:pt x="5" y="1"/>
                    <a:pt x="5" y="0"/>
                  </a:cubicBezTo>
                  <a:cubicBezTo>
                    <a:pt x="5" y="0"/>
                    <a:pt x="5" y="0"/>
                    <a:pt x="5" y="0"/>
                  </a:cubicBezTo>
                  <a:cubicBezTo>
                    <a:pt x="4" y="0"/>
                    <a:pt x="4" y="0"/>
                    <a:pt x="4" y="1"/>
                  </a:cubicBezTo>
                  <a:cubicBezTo>
                    <a:pt x="4" y="1"/>
                    <a:pt x="4" y="1"/>
                    <a:pt x="3" y="1"/>
                  </a:cubicBezTo>
                  <a:cubicBezTo>
                    <a:pt x="3" y="1"/>
                    <a:pt x="3" y="1"/>
                    <a:pt x="2" y="1"/>
                  </a:cubicBezTo>
                  <a:cubicBezTo>
                    <a:pt x="2" y="1"/>
                    <a:pt x="1" y="1"/>
                    <a:pt x="1" y="2"/>
                  </a:cubicBezTo>
                  <a:cubicBezTo>
                    <a:pt x="1" y="2"/>
                    <a:pt x="0" y="2"/>
                    <a:pt x="0" y="3"/>
                  </a:cubicBezTo>
                  <a:cubicBezTo>
                    <a:pt x="0" y="3"/>
                    <a:pt x="0" y="4"/>
                    <a:pt x="0" y="4"/>
                  </a:cubicBezTo>
                  <a:cubicBezTo>
                    <a:pt x="0" y="5"/>
                    <a:pt x="0" y="5"/>
                    <a:pt x="0" y="5"/>
                  </a:cubicBezTo>
                  <a:cubicBezTo>
                    <a:pt x="1" y="5"/>
                    <a:pt x="1" y="5"/>
                    <a:pt x="1" y="6"/>
                  </a:cubicBezTo>
                  <a:cubicBezTo>
                    <a:pt x="1" y="6"/>
                    <a:pt x="1" y="7"/>
                    <a:pt x="1" y="7"/>
                  </a:cubicBezTo>
                  <a:cubicBezTo>
                    <a:pt x="1" y="7"/>
                    <a:pt x="2" y="7"/>
                    <a:pt x="2"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1" name="Freeform 376"/>
            <p:cNvSpPr>
              <a:spLocks/>
            </p:cNvSpPr>
            <p:nvPr/>
          </p:nvSpPr>
          <p:spPr bwMode="auto">
            <a:xfrm>
              <a:off x="4646614" y="1724026"/>
              <a:ext cx="53975" cy="53975"/>
            </a:xfrm>
            <a:custGeom>
              <a:avLst/>
              <a:gdLst>
                <a:gd name="T0" fmla="*/ 5 w 5"/>
                <a:gd name="T1" fmla="*/ 2 h 5"/>
                <a:gd name="T2" fmla="*/ 4 w 5"/>
                <a:gd name="T3" fmla="*/ 1 h 5"/>
                <a:gd name="T4" fmla="*/ 4 w 5"/>
                <a:gd name="T5" fmla="*/ 0 h 5"/>
                <a:gd name="T6" fmla="*/ 4 w 5"/>
                <a:gd name="T7" fmla="*/ 0 h 5"/>
                <a:gd name="T8" fmla="*/ 3 w 5"/>
                <a:gd name="T9" fmla="*/ 1 h 5"/>
                <a:gd name="T10" fmla="*/ 2 w 5"/>
                <a:gd name="T11" fmla="*/ 1 h 5"/>
                <a:gd name="T12" fmla="*/ 1 w 5"/>
                <a:gd name="T13" fmla="*/ 2 h 5"/>
                <a:gd name="T14" fmla="*/ 0 w 5"/>
                <a:gd name="T15" fmla="*/ 3 h 5"/>
                <a:gd name="T16" fmla="*/ 0 w 5"/>
                <a:gd name="T17" fmla="*/ 3 h 5"/>
                <a:gd name="T18" fmla="*/ 1 w 5"/>
                <a:gd name="T19" fmla="*/ 4 h 5"/>
                <a:gd name="T20" fmla="*/ 3 w 5"/>
                <a:gd name="T21" fmla="*/ 4 h 5"/>
                <a:gd name="T22" fmla="*/ 3 w 5"/>
                <a:gd name="T23" fmla="*/ 5 h 5"/>
                <a:gd name="T24" fmla="*/ 4 w 5"/>
                <a:gd name="T25" fmla="*/ 5 h 5"/>
                <a:gd name="T26" fmla="*/ 4 w 5"/>
                <a:gd name="T27" fmla="*/ 5 h 5"/>
                <a:gd name="T28" fmla="*/ 4 w 5"/>
                <a:gd name="T29" fmla="*/ 4 h 5"/>
                <a:gd name="T30" fmla="*/ 4 w 5"/>
                <a:gd name="T31" fmla="*/ 3 h 5"/>
                <a:gd name="T32" fmla="*/ 5 w 5"/>
                <a:gd name="T33" fmla="*/ 3 h 5"/>
                <a:gd name="T34" fmla="*/ 5 w 5"/>
                <a:gd name="T35" fmla="*/ 3 h 5"/>
                <a:gd name="T36" fmla="*/ 5 w 5"/>
                <a:gd name="T37" fmla="*/ 2 h 5"/>
                <a:gd name="T38" fmla="*/ 5 w 5"/>
                <a:gd name="T3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2"/>
                  </a:moveTo>
                  <a:cubicBezTo>
                    <a:pt x="5" y="1"/>
                    <a:pt x="4" y="1"/>
                    <a:pt x="4" y="1"/>
                  </a:cubicBezTo>
                  <a:cubicBezTo>
                    <a:pt x="4" y="0"/>
                    <a:pt x="4" y="0"/>
                    <a:pt x="4" y="0"/>
                  </a:cubicBezTo>
                  <a:cubicBezTo>
                    <a:pt x="4" y="0"/>
                    <a:pt x="4" y="0"/>
                    <a:pt x="4" y="0"/>
                  </a:cubicBezTo>
                  <a:cubicBezTo>
                    <a:pt x="4" y="1"/>
                    <a:pt x="3" y="1"/>
                    <a:pt x="3" y="1"/>
                  </a:cubicBezTo>
                  <a:cubicBezTo>
                    <a:pt x="2" y="1"/>
                    <a:pt x="2" y="1"/>
                    <a:pt x="2" y="1"/>
                  </a:cubicBezTo>
                  <a:cubicBezTo>
                    <a:pt x="2" y="2"/>
                    <a:pt x="2" y="2"/>
                    <a:pt x="1" y="2"/>
                  </a:cubicBezTo>
                  <a:cubicBezTo>
                    <a:pt x="1" y="2"/>
                    <a:pt x="1" y="3"/>
                    <a:pt x="0" y="3"/>
                  </a:cubicBezTo>
                  <a:cubicBezTo>
                    <a:pt x="0" y="3"/>
                    <a:pt x="0" y="3"/>
                    <a:pt x="0" y="3"/>
                  </a:cubicBezTo>
                  <a:cubicBezTo>
                    <a:pt x="1" y="4"/>
                    <a:pt x="1" y="4"/>
                    <a:pt x="1" y="4"/>
                  </a:cubicBezTo>
                  <a:cubicBezTo>
                    <a:pt x="2" y="4"/>
                    <a:pt x="2" y="4"/>
                    <a:pt x="3" y="4"/>
                  </a:cubicBezTo>
                  <a:cubicBezTo>
                    <a:pt x="3" y="5"/>
                    <a:pt x="3" y="5"/>
                    <a:pt x="3" y="5"/>
                  </a:cubicBezTo>
                  <a:cubicBezTo>
                    <a:pt x="4" y="5"/>
                    <a:pt x="4" y="5"/>
                    <a:pt x="4" y="5"/>
                  </a:cubicBezTo>
                  <a:cubicBezTo>
                    <a:pt x="4" y="5"/>
                    <a:pt x="4" y="5"/>
                    <a:pt x="4" y="5"/>
                  </a:cubicBezTo>
                  <a:cubicBezTo>
                    <a:pt x="4" y="4"/>
                    <a:pt x="4" y="4"/>
                    <a:pt x="4" y="4"/>
                  </a:cubicBezTo>
                  <a:cubicBezTo>
                    <a:pt x="4" y="4"/>
                    <a:pt x="4" y="3"/>
                    <a:pt x="4" y="3"/>
                  </a:cubicBezTo>
                  <a:cubicBezTo>
                    <a:pt x="4" y="3"/>
                    <a:pt x="4" y="3"/>
                    <a:pt x="5" y="3"/>
                  </a:cubicBezTo>
                  <a:cubicBezTo>
                    <a:pt x="5" y="3"/>
                    <a:pt x="5" y="3"/>
                    <a:pt x="5" y="3"/>
                  </a:cubicBezTo>
                  <a:cubicBezTo>
                    <a:pt x="5" y="3"/>
                    <a:pt x="5" y="3"/>
                    <a:pt x="5" y="2"/>
                  </a:cubicBezTo>
                  <a:cubicBezTo>
                    <a:pt x="5" y="2"/>
                    <a:pt x="4" y="2"/>
                    <a:pt x="5"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2" name="Freeform 377"/>
            <p:cNvSpPr>
              <a:spLocks/>
            </p:cNvSpPr>
            <p:nvPr/>
          </p:nvSpPr>
          <p:spPr bwMode="auto">
            <a:xfrm>
              <a:off x="5111751" y="20589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3" name="Freeform 378"/>
            <p:cNvSpPr>
              <a:spLocks/>
            </p:cNvSpPr>
            <p:nvPr/>
          </p:nvSpPr>
          <p:spPr bwMode="auto">
            <a:xfrm>
              <a:off x="5111751" y="1984376"/>
              <a:ext cx="20638" cy="74613"/>
            </a:xfrm>
            <a:custGeom>
              <a:avLst/>
              <a:gdLst>
                <a:gd name="T0" fmla="*/ 2 w 2"/>
                <a:gd name="T1" fmla="*/ 3 h 7"/>
                <a:gd name="T2" fmla="*/ 2 w 2"/>
                <a:gd name="T3" fmla="*/ 2 h 7"/>
                <a:gd name="T4" fmla="*/ 2 w 2"/>
                <a:gd name="T5" fmla="*/ 1 h 7"/>
                <a:gd name="T6" fmla="*/ 2 w 2"/>
                <a:gd name="T7" fmla="*/ 0 h 7"/>
                <a:gd name="T8" fmla="*/ 1 w 2"/>
                <a:gd name="T9" fmla="*/ 0 h 7"/>
                <a:gd name="T10" fmla="*/ 1 w 2"/>
                <a:gd name="T11" fmla="*/ 1 h 7"/>
                <a:gd name="T12" fmla="*/ 1 w 2"/>
                <a:gd name="T13" fmla="*/ 2 h 7"/>
                <a:gd name="T14" fmla="*/ 1 w 2"/>
                <a:gd name="T15" fmla="*/ 4 h 7"/>
                <a:gd name="T16" fmla="*/ 1 w 2"/>
                <a:gd name="T17" fmla="*/ 5 h 7"/>
                <a:gd name="T18" fmla="*/ 1 w 2"/>
                <a:gd name="T19" fmla="*/ 6 h 7"/>
                <a:gd name="T20" fmla="*/ 0 w 2"/>
                <a:gd name="T21" fmla="*/ 7 h 7"/>
                <a:gd name="T22" fmla="*/ 2 w 2"/>
                <a:gd name="T23" fmla="*/ 7 h 7"/>
                <a:gd name="T24" fmla="*/ 2 w 2"/>
                <a:gd name="T25" fmla="*/ 6 h 7"/>
                <a:gd name="T26" fmla="*/ 2 w 2"/>
                <a:gd name="T27" fmla="*/ 5 h 7"/>
                <a:gd name="T28" fmla="*/ 2 w 2"/>
                <a:gd name="T29" fmla="*/ 4 h 7"/>
                <a:gd name="T30" fmla="*/ 2 w 2"/>
                <a:gd name="T3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7">
                  <a:moveTo>
                    <a:pt x="2" y="3"/>
                  </a:moveTo>
                  <a:cubicBezTo>
                    <a:pt x="2" y="3"/>
                    <a:pt x="2" y="3"/>
                    <a:pt x="2" y="2"/>
                  </a:cubicBezTo>
                  <a:cubicBezTo>
                    <a:pt x="2" y="2"/>
                    <a:pt x="2" y="2"/>
                    <a:pt x="2" y="1"/>
                  </a:cubicBezTo>
                  <a:cubicBezTo>
                    <a:pt x="2" y="1"/>
                    <a:pt x="2" y="1"/>
                    <a:pt x="2" y="0"/>
                  </a:cubicBezTo>
                  <a:cubicBezTo>
                    <a:pt x="2" y="0"/>
                    <a:pt x="1" y="0"/>
                    <a:pt x="1" y="0"/>
                  </a:cubicBezTo>
                  <a:cubicBezTo>
                    <a:pt x="1" y="1"/>
                    <a:pt x="1" y="1"/>
                    <a:pt x="1" y="1"/>
                  </a:cubicBezTo>
                  <a:cubicBezTo>
                    <a:pt x="1" y="1"/>
                    <a:pt x="1" y="2"/>
                    <a:pt x="1" y="2"/>
                  </a:cubicBezTo>
                  <a:cubicBezTo>
                    <a:pt x="1" y="4"/>
                    <a:pt x="1" y="4"/>
                    <a:pt x="1" y="4"/>
                  </a:cubicBezTo>
                  <a:cubicBezTo>
                    <a:pt x="1" y="4"/>
                    <a:pt x="1" y="4"/>
                    <a:pt x="1" y="5"/>
                  </a:cubicBezTo>
                  <a:cubicBezTo>
                    <a:pt x="1" y="5"/>
                    <a:pt x="1" y="5"/>
                    <a:pt x="1" y="6"/>
                  </a:cubicBezTo>
                  <a:cubicBezTo>
                    <a:pt x="1" y="6"/>
                    <a:pt x="1" y="7"/>
                    <a:pt x="0" y="7"/>
                  </a:cubicBezTo>
                  <a:cubicBezTo>
                    <a:pt x="1" y="7"/>
                    <a:pt x="1" y="7"/>
                    <a:pt x="2" y="7"/>
                  </a:cubicBezTo>
                  <a:cubicBezTo>
                    <a:pt x="2" y="7"/>
                    <a:pt x="2" y="6"/>
                    <a:pt x="2" y="6"/>
                  </a:cubicBezTo>
                  <a:cubicBezTo>
                    <a:pt x="2" y="6"/>
                    <a:pt x="2" y="6"/>
                    <a:pt x="2" y="5"/>
                  </a:cubicBezTo>
                  <a:cubicBezTo>
                    <a:pt x="2" y="5"/>
                    <a:pt x="2" y="5"/>
                    <a:pt x="2" y="4"/>
                  </a:cubicBezTo>
                  <a:cubicBezTo>
                    <a:pt x="2" y="4"/>
                    <a:pt x="2" y="4"/>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4" name="Freeform 379"/>
            <p:cNvSpPr>
              <a:spLocks/>
            </p:cNvSpPr>
            <p:nvPr/>
          </p:nvSpPr>
          <p:spPr bwMode="auto">
            <a:xfrm>
              <a:off x="8220076" y="3140076"/>
              <a:ext cx="33338" cy="22225"/>
            </a:xfrm>
            <a:custGeom>
              <a:avLst/>
              <a:gdLst>
                <a:gd name="T0" fmla="*/ 1 w 3"/>
                <a:gd name="T1" fmla="*/ 2 h 2"/>
                <a:gd name="T2" fmla="*/ 2 w 3"/>
                <a:gd name="T3" fmla="*/ 2 h 2"/>
                <a:gd name="T4" fmla="*/ 3 w 3"/>
                <a:gd name="T5" fmla="*/ 1 h 2"/>
                <a:gd name="T6" fmla="*/ 2 w 3"/>
                <a:gd name="T7" fmla="*/ 0 h 2"/>
                <a:gd name="T8" fmla="*/ 1 w 3"/>
                <a:gd name="T9" fmla="*/ 0 h 2"/>
                <a:gd name="T10" fmla="*/ 0 w 3"/>
                <a:gd name="T11" fmla="*/ 1 h 2"/>
                <a:gd name="T12" fmla="*/ 0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2"/>
                    <a:pt x="2" y="2"/>
                  </a:cubicBezTo>
                  <a:cubicBezTo>
                    <a:pt x="2" y="2"/>
                    <a:pt x="2" y="2"/>
                    <a:pt x="3" y="1"/>
                  </a:cubicBezTo>
                  <a:cubicBezTo>
                    <a:pt x="3" y="1"/>
                    <a:pt x="2" y="1"/>
                    <a:pt x="2" y="0"/>
                  </a:cubicBezTo>
                  <a:cubicBezTo>
                    <a:pt x="1" y="0"/>
                    <a:pt x="1" y="0"/>
                    <a:pt x="1" y="0"/>
                  </a:cubicBezTo>
                  <a:cubicBezTo>
                    <a:pt x="0" y="0"/>
                    <a:pt x="0" y="1"/>
                    <a:pt x="0" y="1"/>
                  </a:cubicBezTo>
                  <a:cubicBezTo>
                    <a:pt x="0" y="1"/>
                    <a:pt x="0" y="2"/>
                    <a:pt x="0" y="2"/>
                  </a:cubicBezTo>
                  <a:cubicBezTo>
                    <a:pt x="0" y="2"/>
                    <a:pt x="0"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5" name="Freeform 380"/>
            <p:cNvSpPr>
              <a:spLocks/>
            </p:cNvSpPr>
            <p:nvPr/>
          </p:nvSpPr>
          <p:spPr bwMode="auto">
            <a:xfrm>
              <a:off x="8307389" y="3162301"/>
              <a:ext cx="20638" cy="11113"/>
            </a:xfrm>
            <a:custGeom>
              <a:avLst/>
              <a:gdLst>
                <a:gd name="T0" fmla="*/ 1 w 2"/>
                <a:gd name="T1" fmla="*/ 1 h 1"/>
                <a:gd name="T2" fmla="*/ 2 w 2"/>
                <a:gd name="T3" fmla="*/ 1 h 1"/>
                <a:gd name="T4" fmla="*/ 2 w 2"/>
                <a:gd name="T5" fmla="*/ 1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2" y="1"/>
                    <a:pt x="2" y="1"/>
                  </a:cubicBezTo>
                  <a:cubicBezTo>
                    <a:pt x="2"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6" name="Freeform 381"/>
            <p:cNvSpPr>
              <a:spLocks/>
            </p:cNvSpPr>
            <p:nvPr/>
          </p:nvSpPr>
          <p:spPr bwMode="auto">
            <a:xfrm>
              <a:off x="8339139" y="3173414"/>
              <a:ext cx="33338" cy="31750"/>
            </a:xfrm>
            <a:custGeom>
              <a:avLst/>
              <a:gdLst>
                <a:gd name="T0" fmla="*/ 0 w 3"/>
                <a:gd name="T1" fmla="*/ 2 h 3"/>
                <a:gd name="T2" fmla="*/ 1 w 3"/>
                <a:gd name="T3" fmla="*/ 2 h 3"/>
                <a:gd name="T4" fmla="*/ 2 w 3"/>
                <a:gd name="T5" fmla="*/ 3 h 3"/>
                <a:gd name="T6" fmla="*/ 3 w 3"/>
                <a:gd name="T7" fmla="*/ 3 h 3"/>
                <a:gd name="T8" fmla="*/ 3 w 3"/>
                <a:gd name="T9" fmla="*/ 2 h 3"/>
                <a:gd name="T10" fmla="*/ 2 w 3"/>
                <a:gd name="T11" fmla="*/ 1 h 3"/>
                <a:gd name="T12" fmla="*/ 1 w 3"/>
                <a:gd name="T13" fmla="*/ 1 h 3"/>
                <a:gd name="T14" fmla="*/ 0 w 3"/>
                <a:gd name="T15" fmla="*/ 0 h 3"/>
                <a:gd name="T16" fmla="*/ 0 w 3"/>
                <a:gd name="T17" fmla="*/ 1 h 3"/>
                <a:gd name="T18" fmla="*/ 0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2"/>
                  </a:moveTo>
                  <a:cubicBezTo>
                    <a:pt x="0" y="2"/>
                    <a:pt x="1" y="2"/>
                    <a:pt x="1" y="2"/>
                  </a:cubicBezTo>
                  <a:cubicBezTo>
                    <a:pt x="2" y="2"/>
                    <a:pt x="1" y="3"/>
                    <a:pt x="2" y="3"/>
                  </a:cubicBezTo>
                  <a:cubicBezTo>
                    <a:pt x="2" y="3"/>
                    <a:pt x="2" y="3"/>
                    <a:pt x="3" y="3"/>
                  </a:cubicBezTo>
                  <a:cubicBezTo>
                    <a:pt x="3" y="3"/>
                    <a:pt x="3" y="2"/>
                    <a:pt x="3" y="2"/>
                  </a:cubicBezTo>
                  <a:cubicBezTo>
                    <a:pt x="3" y="2"/>
                    <a:pt x="2" y="2"/>
                    <a:pt x="2" y="1"/>
                  </a:cubicBezTo>
                  <a:cubicBezTo>
                    <a:pt x="2" y="1"/>
                    <a:pt x="2" y="1"/>
                    <a:pt x="1" y="1"/>
                  </a:cubicBezTo>
                  <a:cubicBezTo>
                    <a:pt x="1" y="0"/>
                    <a:pt x="0" y="0"/>
                    <a:pt x="0" y="0"/>
                  </a:cubicBezTo>
                  <a:cubicBezTo>
                    <a:pt x="0" y="1"/>
                    <a:pt x="0" y="1"/>
                    <a:pt x="0" y="1"/>
                  </a:cubicBezTo>
                  <a:cubicBezTo>
                    <a:pt x="0" y="1"/>
                    <a:pt x="0" y="1"/>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7" name="Freeform 382"/>
            <p:cNvSpPr>
              <a:spLocks/>
            </p:cNvSpPr>
            <p:nvPr/>
          </p:nvSpPr>
          <p:spPr bwMode="auto">
            <a:xfrm>
              <a:off x="8220076" y="3249614"/>
              <a:ext cx="22225" cy="20638"/>
            </a:xfrm>
            <a:custGeom>
              <a:avLst/>
              <a:gdLst>
                <a:gd name="T0" fmla="*/ 1 w 2"/>
                <a:gd name="T1" fmla="*/ 1 h 2"/>
                <a:gd name="T2" fmla="*/ 2 w 2"/>
                <a:gd name="T3" fmla="*/ 1 h 2"/>
                <a:gd name="T4" fmla="*/ 1 w 2"/>
                <a:gd name="T5" fmla="*/ 1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1"/>
                  </a:cubicBezTo>
                  <a:cubicBezTo>
                    <a:pt x="2" y="1"/>
                    <a:pt x="2" y="1"/>
                    <a:pt x="1" y="1"/>
                  </a:cubicBezTo>
                  <a:cubicBezTo>
                    <a:pt x="1" y="0"/>
                    <a:pt x="1" y="0"/>
                    <a:pt x="1" y="0"/>
                  </a:cubicBezTo>
                  <a:cubicBezTo>
                    <a:pt x="1" y="0"/>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8" name="Freeform 383"/>
            <p:cNvSpPr>
              <a:spLocks/>
            </p:cNvSpPr>
            <p:nvPr/>
          </p:nvSpPr>
          <p:spPr bwMode="auto">
            <a:xfrm>
              <a:off x="8242301" y="3259139"/>
              <a:ext cx="11113" cy="11113"/>
            </a:xfrm>
            <a:custGeom>
              <a:avLst/>
              <a:gdLst>
                <a:gd name="T0" fmla="*/ 0 w 1"/>
                <a:gd name="T1" fmla="*/ 1 h 1"/>
                <a:gd name="T2" fmla="*/ 1 w 1"/>
                <a:gd name="T3" fmla="*/ 1 h 1"/>
                <a:gd name="T4" fmla="*/ 1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1"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89" name="Freeform 384"/>
            <p:cNvSpPr>
              <a:spLocks/>
            </p:cNvSpPr>
            <p:nvPr/>
          </p:nvSpPr>
          <p:spPr bwMode="auto">
            <a:xfrm>
              <a:off x="8318501" y="3357564"/>
              <a:ext cx="9525" cy="952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0" y="0"/>
                  </a:cubicBezTo>
                  <a:cubicBezTo>
                    <a:pt x="0" y="0"/>
                    <a:pt x="0" y="0"/>
                    <a:pt x="0" y="1"/>
                  </a:cubicBezTo>
                  <a:cubicBezTo>
                    <a:pt x="0" y="1"/>
                    <a:pt x="0"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0" name="Freeform 385"/>
            <p:cNvSpPr>
              <a:spLocks/>
            </p:cNvSpPr>
            <p:nvPr/>
          </p:nvSpPr>
          <p:spPr bwMode="auto">
            <a:xfrm>
              <a:off x="8307389" y="3378201"/>
              <a:ext cx="20638" cy="22225"/>
            </a:xfrm>
            <a:custGeom>
              <a:avLst/>
              <a:gdLst>
                <a:gd name="T0" fmla="*/ 2 w 2"/>
                <a:gd name="T1" fmla="*/ 2 h 2"/>
                <a:gd name="T2" fmla="*/ 1 w 2"/>
                <a:gd name="T3" fmla="*/ 1 h 2"/>
                <a:gd name="T4" fmla="*/ 1 w 2"/>
                <a:gd name="T5" fmla="*/ 1 h 2"/>
                <a:gd name="T6" fmla="*/ 0 w 2"/>
                <a:gd name="T7" fmla="*/ 0 h 2"/>
                <a:gd name="T8" fmla="*/ 0 w 2"/>
                <a:gd name="T9" fmla="*/ 1 h 2"/>
                <a:gd name="T10" fmla="*/ 0 w 2"/>
                <a:gd name="T11" fmla="*/ 2 h 2"/>
                <a:gd name="T12" fmla="*/ 1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cubicBezTo>
                    <a:pt x="2" y="1"/>
                    <a:pt x="1" y="1"/>
                    <a:pt x="1" y="1"/>
                  </a:cubicBezTo>
                  <a:cubicBezTo>
                    <a:pt x="1" y="1"/>
                    <a:pt x="1" y="1"/>
                    <a:pt x="1" y="1"/>
                  </a:cubicBezTo>
                  <a:cubicBezTo>
                    <a:pt x="0" y="1"/>
                    <a:pt x="0" y="0"/>
                    <a:pt x="0" y="0"/>
                  </a:cubicBezTo>
                  <a:cubicBezTo>
                    <a:pt x="0" y="1"/>
                    <a:pt x="0" y="1"/>
                    <a:pt x="0" y="1"/>
                  </a:cubicBezTo>
                  <a:cubicBezTo>
                    <a:pt x="0" y="1"/>
                    <a:pt x="0" y="2"/>
                    <a:pt x="0" y="2"/>
                  </a:cubicBezTo>
                  <a:cubicBezTo>
                    <a:pt x="0" y="2"/>
                    <a:pt x="1" y="2"/>
                    <a:pt x="1" y="2"/>
                  </a:cubicBezTo>
                  <a:cubicBezTo>
                    <a:pt x="1"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1" name="Freeform 386"/>
            <p:cNvSpPr>
              <a:spLocks/>
            </p:cNvSpPr>
            <p:nvPr/>
          </p:nvSpPr>
          <p:spPr bwMode="auto">
            <a:xfrm>
              <a:off x="8318501" y="3400426"/>
              <a:ext cx="20638" cy="11113"/>
            </a:xfrm>
            <a:custGeom>
              <a:avLst/>
              <a:gdLst>
                <a:gd name="T0" fmla="*/ 1 w 2"/>
                <a:gd name="T1" fmla="*/ 1 h 1"/>
                <a:gd name="T2" fmla="*/ 2 w 2"/>
                <a:gd name="T3" fmla="*/ 1 h 1"/>
                <a:gd name="T4" fmla="*/ 1 w 2"/>
                <a:gd name="T5" fmla="*/ 0 h 1"/>
                <a:gd name="T6" fmla="*/ 0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2" name="Freeform 387"/>
            <p:cNvSpPr>
              <a:spLocks/>
            </p:cNvSpPr>
            <p:nvPr/>
          </p:nvSpPr>
          <p:spPr bwMode="auto">
            <a:xfrm>
              <a:off x="8361364" y="3367089"/>
              <a:ext cx="20638" cy="22225"/>
            </a:xfrm>
            <a:custGeom>
              <a:avLst/>
              <a:gdLst>
                <a:gd name="T0" fmla="*/ 1 w 2"/>
                <a:gd name="T1" fmla="*/ 1 h 2"/>
                <a:gd name="T2" fmla="*/ 2 w 2"/>
                <a:gd name="T3" fmla="*/ 1 h 2"/>
                <a:gd name="T4" fmla="*/ 2 w 2"/>
                <a:gd name="T5" fmla="*/ 1 h 2"/>
                <a:gd name="T6" fmla="*/ 1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2" y="1"/>
                    <a:pt x="2" y="1"/>
                  </a:cubicBezTo>
                  <a:cubicBezTo>
                    <a:pt x="2" y="1"/>
                    <a:pt x="2" y="1"/>
                    <a:pt x="2" y="1"/>
                  </a:cubicBezTo>
                  <a:cubicBezTo>
                    <a:pt x="2" y="0"/>
                    <a:pt x="1" y="0"/>
                    <a:pt x="1" y="0"/>
                  </a:cubicBezTo>
                  <a:cubicBezTo>
                    <a:pt x="0" y="1"/>
                    <a:pt x="0" y="1"/>
                    <a:pt x="1" y="1"/>
                  </a:cubicBezTo>
                  <a:cubicBezTo>
                    <a:pt x="1" y="2"/>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3" name="Freeform 388"/>
            <p:cNvSpPr>
              <a:spLocks/>
            </p:cNvSpPr>
            <p:nvPr/>
          </p:nvSpPr>
          <p:spPr bwMode="auto">
            <a:xfrm>
              <a:off x="8264526" y="3216276"/>
              <a:ext cx="117475" cy="76200"/>
            </a:xfrm>
            <a:custGeom>
              <a:avLst/>
              <a:gdLst>
                <a:gd name="T0" fmla="*/ 10 w 11"/>
                <a:gd name="T1" fmla="*/ 3 h 7"/>
                <a:gd name="T2" fmla="*/ 11 w 11"/>
                <a:gd name="T3" fmla="*/ 2 h 7"/>
                <a:gd name="T4" fmla="*/ 11 w 11"/>
                <a:gd name="T5" fmla="*/ 1 h 7"/>
                <a:gd name="T6" fmla="*/ 10 w 11"/>
                <a:gd name="T7" fmla="*/ 1 h 7"/>
                <a:gd name="T8" fmla="*/ 9 w 11"/>
                <a:gd name="T9" fmla="*/ 0 h 7"/>
                <a:gd name="T10" fmla="*/ 8 w 11"/>
                <a:gd name="T11" fmla="*/ 1 h 7"/>
                <a:gd name="T12" fmla="*/ 8 w 11"/>
                <a:gd name="T13" fmla="*/ 2 h 7"/>
                <a:gd name="T14" fmla="*/ 8 w 11"/>
                <a:gd name="T15" fmla="*/ 3 h 7"/>
                <a:gd name="T16" fmla="*/ 7 w 11"/>
                <a:gd name="T17" fmla="*/ 3 h 7"/>
                <a:gd name="T18" fmla="*/ 7 w 11"/>
                <a:gd name="T19" fmla="*/ 4 h 7"/>
                <a:gd name="T20" fmla="*/ 6 w 11"/>
                <a:gd name="T21" fmla="*/ 4 h 7"/>
                <a:gd name="T22" fmla="*/ 5 w 11"/>
                <a:gd name="T23" fmla="*/ 4 h 7"/>
                <a:gd name="T24" fmla="*/ 4 w 11"/>
                <a:gd name="T25" fmla="*/ 4 h 7"/>
                <a:gd name="T26" fmla="*/ 4 w 11"/>
                <a:gd name="T27" fmla="*/ 4 h 7"/>
                <a:gd name="T28" fmla="*/ 2 w 11"/>
                <a:gd name="T29" fmla="*/ 4 h 7"/>
                <a:gd name="T30" fmla="*/ 1 w 11"/>
                <a:gd name="T31" fmla="*/ 4 h 7"/>
                <a:gd name="T32" fmla="*/ 0 w 11"/>
                <a:gd name="T33" fmla="*/ 4 h 7"/>
                <a:gd name="T34" fmla="*/ 0 w 11"/>
                <a:gd name="T35" fmla="*/ 5 h 7"/>
                <a:gd name="T36" fmla="*/ 1 w 11"/>
                <a:gd name="T37" fmla="*/ 6 h 7"/>
                <a:gd name="T38" fmla="*/ 2 w 11"/>
                <a:gd name="T39" fmla="*/ 6 h 7"/>
                <a:gd name="T40" fmla="*/ 3 w 11"/>
                <a:gd name="T41" fmla="*/ 6 h 7"/>
                <a:gd name="T42" fmla="*/ 4 w 11"/>
                <a:gd name="T43" fmla="*/ 7 h 7"/>
                <a:gd name="T44" fmla="*/ 6 w 11"/>
                <a:gd name="T45" fmla="*/ 6 h 7"/>
                <a:gd name="T46" fmla="*/ 7 w 11"/>
                <a:gd name="T47" fmla="*/ 6 h 7"/>
                <a:gd name="T48" fmla="*/ 8 w 11"/>
                <a:gd name="T49" fmla="*/ 5 h 7"/>
                <a:gd name="T50" fmla="*/ 9 w 11"/>
                <a:gd name="T51" fmla="*/ 4 h 7"/>
                <a:gd name="T52" fmla="*/ 10 w 11"/>
                <a:gd name="T53" fmla="*/ 4 h 7"/>
                <a:gd name="T54" fmla="*/ 10 w 11"/>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7">
                  <a:moveTo>
                    <a:pt x="10" y="3"/>
                  </a:moveTo>
                  <a:cubicBezTo>
                    <a:pt x="11" y="3"/>
                    <a:pt x="11" y="2"/>
                    <a:pt x="11" y="2"/>
                  </a:cubicBezTo>
                  <a:cubicBezTo>
                    <a:pt x="11" y="2"/>
                    <a:pt x="11" y="1"/>
                    <a:pt x="11" y="1"/>
                  </a:cubicBezTo>
                  <a:cubicBezTo>
                    <a:pt x="10" y="1"/>
                    <a:pt x="10" y="1"/>
                    <a:pt x="10" y="1"/>
                  </a:cubicBezTo>
                  <a:cubicBezTo>
                    <a:pt x="9" y="1"/>
                    <a:pt x="9" y="0"/>
                    <a:pt x="9" y="0"/>
                  </a:cubicBezTo>
                  <a:cubicBezTo>
                    <a:pt x="8" y="0"/>
                    <a:pt x="8" y="0"/>
                    <a:pt x="8" y="1"/>
                  </a:cubicBezTo>
                  <a:cubicBezTo>
                    <a:pt x="8" y="1"/>
                    <a:pt x="8" y="1"/>
                    <a:pt x="8" y="2"/>
                  </a:cubicBezTo>
                  <a:cubicBezTo>
                    <a:pt x="8" y="2"/>
                    <a:pt x="8" y="2"/>
                    <a:pt x="8" y="3"/>
                  </a:cubicBezTo>
                  <a:cubicBezTo>
                    <a:pt x="8" y="3"/>
                    <a:pt x="8" y="2"/>
                    <a:pt x="7" y="3"/>
                  </a:cubicBezTo>
                  <a:cubicBezTo>
                    <a:pt x="7" y="3"/>
                    <a:pt x="7" y="3"/>
                    <a:pt x="7" y="4"/>
                  </a:cubicBezTo>
                  <a:cubicBezTo>
                    <a:pt x="6" y="4"/>
                    <a:pt x="6" y="4"/>
                    <a:pt x="6" y="4"/>
                  </a:cubicBezTo>
                  <a:cubicBezTo>
                    <a:pt x="6" y="4"/>
                    <a:pt x="5" y="4"/>
                    <a:pt x="5" y="4"/>
                  </a:cubicBezTo>
                  <a:cubicBezTo>
                    <a:pt x="5" y="4"/>
                    <a:pt x="5" y="4"/>
                    <a:pt x="4" y="4"/>
                  </a:cubicBezTo>
                  <a:cubicBezTo>
                    <a:pt x="4" y="4"/>
                    <a:pt x="4" y="4"/>
                    <a:pt x="4" y="4"/>
                  </a:cubicBezTo>
                  <a:cubicBezTo>
                    <a:pt x="3" y="4"/>
                    <a:pt x="3" y="4"/>
                    <a:pt x="2" y="4"/>
                  </a:cubicBezTo>
                  <a:cubicBezTo>
                    <a:pt x="2" y="4"/>
                    <a:pt x="2" y="4"/>
                    <a:pt x="1" y="4"/>
                  </a:cubicBezTo>
                  <a:cubicBezTo>
                    <a:pt x="1" y="4"/>
                    <a:pt x="1" y="4"/>
                    <a:pt x="0" y="4"/>
                  </a:cubicBezTo>
                  <a:cubicBezTo>
                    <a:pt x="0" y="4"/>
                    <a:pt x="0" y="5"/>
                    <a:pt x="0" y="5"/>
                  </a:cubicBezTo>
                  <a:cubicBezTo>
                    <a:pt x="0" y="5"/>
                    <a:pt x="0" y="5"/>
                    <a:pt x="1" y="6"/>
                  </a:cubicBezTo>
                  <a:cubicBezTo>
                    <a:pt x="1" y="6"/>
                    <a:pt x="2" y="6"/>
                    <a:pt x="2" y="6"/>
                  </a:cubicBezTo>
                  <a:cubicBezTo>
                    <a:pt x="3" y="6"/>
                    <a:pt x="3" y="6"/>
                    <a:pt x="3" y="6"/>
                  </a:cubicBezTo>
                  <a:cubicBezTo>
                    <a:pt x="4" y="6"/>
                    <a:pt x="4" y="7"/>
                    <a:pt x="4" y="7"/>
                  </a:cubicBezTo>
                  <a:cubicBezTo>
                    <a:pt x="5" y="7"/>
                    <a:pt x="5" y="6"/>
                    <a:pt x="6" y="6"/>
                  </a:cubicBezTo>
                  <a:cubicBezTo>
                    <a:pt x="7" y="6"/>
                    <a:pt x="7" y="6"/>
                    <a:pt x="7" y="6"/>
                  </a:cubicBezTo>
                  <a:cubicBezTo>
                    <a:pt x="8" y="5"/>
                    <a:pt x="8" y="5"/>
                    <a:pt x="8" y="5"/>
                  </a:cubicBezTo>
                  <a:cubicBezTo>
                    <a:pt x="9" y="5"/>
                    <a:pt x="9" y="5"/>
                    <a:pt x="9" y="4"/>
                  </a:cubicBezTo>
                  <a:cubicBezTo>
                    <a:pt x="9" y="4"/>
                    <a:pt x="10" y="4"/>
                    <a:pt x="10" y="4"/>
                  </a:cubicBezTo>
                  <a:cubicBezTo>
                    <a:pt x="10" y="4"/>
                    <a:pt x="10" y="3"/>
                    <a:pt x="10"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4" name="Freeform 389"/>
            <p:cNvSpPr>
              <a:spLocks/>
            </p:cNvSpPr>
            <p:nvPr/>
          </p:nvSpPr>
          <p:spPr bwMode="auto">
            <a:xfrm>
              <a:off x="8048626" y="3173414"/>
              <a:ext cx="269875" cy="247650"/>
            </a:xfrm>
            <a:custGeom>
              <a:avLst/>
              <a:gdLst>
                <a:gd name="T0" fmla="*/ 23 w 25"/>
                <a:gd name="T1" fmla="*/ 22 h 23"/>
                <a:gd name="T2" fmla="*/ 23 w 25"/>
                <a:gd name="T3" fmla="*/ 20 h 23"/>
                <a:gd name="T4" fmla="*/ 21 w 25"/>
                <a:gd name="T5" fmla="*/ 19 h 23"/>
                <a:gd name="T6" fmla="*/ 20 w 25"/>
                <a:gd name="T7" fmla="*/ 18 h 23"/>
                <a:gd name="T8" fmla="*/ 19 w 25"/>
                <a:gd name="T9" fmla="*/ 16 h 23"/>
                <a:gd name="T10" fmla="*/ 17 w 25"/>
                <a:gd name="T11" fmla="*/ 15 h 23"/>
                <a:gd name="T12" fmla="*/ 17 w 25"/>
                <a:gd name="T13" fmla="*/ 12 h 23"/>
                <a:gd name="T14" fmla="*/ 18 w 25"/>
                <a:gd name="T15" fmla="*/ 11 h 23"/>
                <a:gd name="T16" fmla="*/ 16 w 25"/>
                <a:gd name="T17" fmla="*/ 10 h 23"/>
                <a:gd name="T18" fmla="*/ 14 w 25"/>
                <a:gd name="T19" fmla="*/ 9 h 23"/>
                <a:gd name="T20" fmla="*/ 14 w 25"/>
                <a:gd name="T21" fmla="*/ 7 h 23"/>
                <a:gd name="T22" fmla="*/ 12 w 25"/>
                <a:gd name="T23" fmla="*/ 5 h 23"/>
                <a:gd name="T24" fmla="*/ 10 w 25"/>
                <a:gd name="T25" fmla="*/ 4 h 23"/>
                <a:gd name="T26" fmla="*/ 8 w 25"/>
                <a:gd name="T27" fmla="*/ 2 h 23"/>
                <a:gd name="T28" fmla="*/ 5 w 25"/>
                <a:gd name="T29" fmla="*/ 2 h 23"/>
                <a:gd name="T30" fmla="*/ 2 w 25"/>
                <a:gd name="T31" fmla="*/ 0 h 23"/>
                <a:gd name="T32" fmla="*/ 1 w 25"/>
                <a:gd name="T33" fmla="*/ 0 h 23"/>
                <a:gd name="T34" fmla="*/ 1 w 25"/>
                <a:gd name="T35" fmla="*/ 9 h 23"/>
                <a:gd name="T36" fmla="*/ 0 w 25"/>
                <a:gd name="T37" fmla="*/ 18 h 23"/>
                <a:gd name="T38" fmla="*/ 0 w 25"/>
                <a:gd name="T39" fmla="*/ 19 h 23"/>
                <a:gd name="T40" fmla="*/ 3 w 25"/>
                <a:gd name="T41" fmla="*/ 19 h 23"/>
                <a:gd name="T42" fmla="*/ 5 w 25"/>
                <a:gd name="T43" fmla="*/ 19 h 23"/>
                <a:gd name="T44" fmla="*/ 6 w 25"/>
                <a:gd name="T45" fmla="*/ 18 h 23"/>
                <a:gd name="T46" fmla="*/ 7 w 25"/>
                <a:gd name="T47" fmla="*/ 17 h 23"/>
                <a:gd name="T48" fmla="*/ 8 w 25"/>
                <a:gd name="T49" fmla="*/ 15 h 23"/>
                <a:gd name="T50" fmla="*/ 9 w 25"/>
                <a:gd name="T51" fmla="*/ 15 h 23"/>
                <a:gd name="T52" fmla="*/ 10 w 25"/>
                <a:gd name="T53" fmla="*/ 15 h 23"/>
                <a:gd name="T54" fmla="*/ 12 w 25"/>
                <a:gd name="T55" fmla="*/ 15 h 23"/>
                <a:gd name="T56" fmla="*/ 14 w 25"/>
                <a:gd name="T57" fmla="*/ 16 h 23"/>
                <a:gd name="T58" fmla="*/ 15 w 25"/>
                <a:gd name="T59" fmla="*/ 18 h 23"/>
                <a:gd name="T60" fmla="*/ 15 w 25"/>
                <a:gd name="T61" fmla="*/ 19 h 23"/>
                <a:gd name="T62" fmla="*/ 17 w 25"/>
                <a:gd name="T63" fmla="*/ 20 h 23"/>
                <a:gd name="T64" fmla="*/ 19 w 25"/>
                <a:gd name="T65" fmla="*/ 22 h 23"/>
                <a:gd name="T66" fmla="*/ 20 w 25"/>
                <a:gd name="T67" fmla="*/ 22 h 23"/>
                <a:gd name="T68" fmla="*/ 22 w 25"/>
                <a:gd name="T69" fmla="*/ 23 h 23"/>
                <a:gd name="T70" fmla="*/ 24 w 25"/>
                <a:gd name="T71" fmla="*/ 23 h 23"/>
                <a:gd name="T72" fmla="*/ 24 w 25"/>
                <a:gd name="T7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23">
                  <a:moveTo>
                    <a:pt x="24" y="22"/>
                  </a:moveTo>
                  <a:cubicBezTo>
                    <a:pt x="23" y="22"/>
                    <a:pt x="23" y="22"/>
                    <a:pt x="23" y="22"/>
                  </a:cubicBezTo>
                  <a:cubicBezTo>
                    <a:pt x="23" y="21"/>
                    <a:pt x="23" y="21"/>
                    <a:pt x="23" y="21"/>
                  </a:cubicBezTo>
                  <a:cubicBezTo>
                    <a:pt x="23" y="20"/>
                    <a:pt x="23" y="20"/>
                    <a:pt x="23" y="20"/>
                  </a:cubicBezTo>
                  <a:cubicBezTo>
                    <a:pt x="22" y="20"/>
                    <a:pt x="22" y="20"/>
                    <a:pt x="22" y="20"/>
                  </a:cubicBezTo>
                  <a:cubicBezTo>
                    <a:pt x="21" y="19"/>
                    <a:pt x="21" y="19"/>
                    <a:pt x="21" y="19"/>
                  </a:cubicBezTo>
                  <a:cubicBezTo>
                    <a:pt x="21" y="19"/>
                    <a:pt x="21" y="19"/>
                    <a:pt x="21" y="18"/>
                  </a:cubicBezTo>
                  <a:cubicBezTo>
                    <a:pt x="20" y="18"/>
                    <a:pt x="20" y="19"/>
                    <a:pt x="20" y="18"/>
                  </a:cubicBezTo>
                  <a:cubicBezTo>
                    <a:pt x="19" y="18"/>
                    <a:pt x="20" y="18"/>
                    <a:pt x="20" y="18"/>
                  </a:cubicBezTo>
                  <a:cubicBezTo>
                    <a:pt x="19" y="17"/>
                    <a:pt x="19" y="16"/>
                    <a:pt x="19" y="16"/>
                  </a:cubicBezTo>
                  <a:cubicBezTo>
                    <a:pt x="18" y="16"/>
                    <a:pt x="18" y="16"/>
                    <a:pt x="18" y="15"/>
                  </a:cubicBezTo>
                  <a:cubicBezTo>
                    <a:pt x="18" y="15"/>
                    <a:pt x="17" y="15"/>
                    <a:pt x="17" y="15"/>
                  </a:cubicBezTo>
                  <a:cubicBezTo>
                    <a:pt x="17" y="14"/>
                    <a:pt x="17" y="14"/>
                    <a:pt x="17" y="13"/>
                  </a:cubicBezTo>
                  <a:cubicBezTo>
                    <a:pt x="17" y="13"/>
                    <a:pt x="17" y="13"/>
                    <a:pt x="17" y="12"/>
                  </a:cubicBezTo>
                  <a:cubicBezTo>
                    <a:pt x="17" y="12"/>
                    <a:pt x="17" y="12"/>
                    <a:pt x="18" y="12"/>
                  </a:cubicBezTo>
                  <a:cubicBezTo>
                    <a:pt x="18" y="11"/>
                    <a:pt x="18" y="11"/>
                    <a:pt x="18" y="11"/>
                  </a:cubicBezTo>
                  <a:cubicBezTo>
                    <a:pt x="18" y="10"/>
                    <a:pt x="17" y="10"/>
                    <a:pt x="17" y="10"/>
                  </a:cubicBezTo>
                  <a:cubicBezTo>
                    <a:pt x="17" y="10"/>
                    <a:pt x="17" y="10"/>
                    <a:pt x="16" y="10"/>
                  </a:cubicBezTo>
                  <a:cubicBezTo>
                    <a:pt x="16" y="9"/>
                    <a:pt x="16" y="9"/>
                    <a:pt x="16" y="9"/>
                  </a:cubicBezTo>
                  <a:cubicBezTo>
                    <a:pt x="15" y="9"/>
                    <a:pt x="15" y="9"/>
                    <a:pt x="14" y="9"/>
                  </a:cubicBezTo>
                  <a:cubicBezTo>
                    <a:pt x="14" y="8"/>
                    <a:pt x="14" y="8"/>
                    <a:pt x="14" y="8"/>
                  </a:cubicBezTo>
                  <a:cubicBezTo>
                    <a:pt x="14" y="7"/>
                    <a:pt x="14" y="7"/>
                    <a:pt x="14" y="7"/>
                  </a:cubicBezTo>
                  <a:cubicBezTo>
                    <a:pt x="13" y="6"/>
                    <a:pt x="13" y="6"/>
                    <a:pt x="13" y="5"/>
                  </a:cubicBezTo>
                  <a:cubicBezTo>
                    <a:pt x="12" y="5"/>
                    <a:pt x="12" y="5"/>
                    <a:pt x="12" y="5"/>
                  </a:cubicBezTo>
                  <a:cubicBezTo>
                    <a:pt x="11" y="5"/>
                    <a:pt x="11" y="5"/>
                    <a:pt x="11" y="5"/>
                  </a:cubicBezTo>
                  <a:cubicBezTo>
                    <a:pt x="10" y="4"/>
                    <a:pt x="10" y="4"/>
                    <a:pt x="10" y="4"/>
                  </a:cubicBezTo>
                  <a:cubicBezTo>
                    <a:pt x="9" y="3"/>
                    <a:pt x="9" y="3"/>
                    <a:pt x="9" y="2"/>
                  </a:cubicBezTo>
                  <a:cubicBezTo>
                    <a:pt x="8" y="2"/>
                    <a:pt x="8" y="2"/>
                    <a:pt x="8" y="2"/>
                  </a:cubicBezTo>
                  <a:cubicBezTo>
                    <a:pt x="7" y="1"/>
                    <a:pt x="7" y="2"/>
                    <a:pt x="7" y="2"/>
                  </a:cubicBezTo>
                  <a:cubicBezTo>
                    <a:pt x="6" y="2"/>
                    <a:pt x="5" y="2"/>
                    <a:pt x="5" y="2"/>
                  </a:cubicBezTo>
                  <a:cubicBezTo>
                    <a:pt x="4" y="1"/>
                    <a:pt x="4" y="1"/>
                    <a:pt x="4" y="1"/>
                  </a:cubicBezTo>
                  <a:cubicBezTo>
                    <a:pt x="3" y="1"/>
                    <a:pt x="3" y="1"/>
                    <a:pt x="2" y="0"/>
                  </a:cubicBezTo>
                  <a:cubicBezTo>
                    <a:pt x="1" y="0"/>
                    <a:pt x="1" y="0"/>
                    <a:pt x="1" y="0"/>
                  </a:cubicBezTo>
                  <a:cubicBezTo>
                    <a:pt x="1" y="0"/>
                    <a:pt x="1" y="0"/>
                    <a:pt x="1" y="0"/>
                  </a:cubicBezTo>
                  <a:cubicBezTo>
                    <a:pt x="1" y="4"/>
                    <a:pt x="1" y="4"/>
                    <a:pt x="1" y="4"/>
                  </a:cubicBezTo>
                  <a:cubicBezTo>
                    <a:pt x="1" y="9"/>
                    <a:pt x="1" y="9"/>
                    <a:pt x="1" y="9"/>
                  </a:cubicBezTo>
                  <a:cubicBezTo>
                    <a:pt x="0" y="14"/>
                    <a:pt x="0" y="14"/>
                    <a:pt x="0" y="14"/>
                  </a:cubicBezTo>
                  <a:cubicBezTo>
                    <a:pt x="0" y="18"/>
                    <a:pt x="0" y="18"/>
                    <a:pt x="0" y="18"/>
                  </a:cubicBezTo>
                  <a:cubicBezTo>
                    <a:pt x="0" y="18"/>
                    <a:pt x="0" y="18"/>
                    <a:pt x="0" y="18"/>
                  </a:cubicBezTo>
                  <a:cubicBezTo>
                    <a:pt x="0" y="19"/>
                    <a:pt x="0" y="19"/>
                    <a:pt x="0" y="19"/>
                  </a:cubicBezTo>
                  <a:cubicBezTo>
                    <a:pt x="0" y="20"/>
                    <a:pt x="1" y="19"/>
                    <a:pt x="1" y="19"/>
                  </a:cubicBezTo>
                  <a:cubicBezTo>
                    <a:pt x="2" y="19"/>
                    <a:pt x="2" y="19"/>
                    <a:pt x="3" y="19"/>
                  </a:cubicBezTo>
                  <a:cubicBezTo>
                    <a:pt x="3" y="19"/>
                    <a:pt x="4" y="19"/>
                    <a:pt x="4" y="19"/>
                  </a:cubicBezTo>
                  <a:cubicBezTo>
                    <a:pt x="5" y="19"/>
                    <a:pt x="5" y="19"/>
                    <a:pt x="5" y="19"/>
                  </a:cubicBezTo>
                  <a:cubicBezTo>
                    <a:pt x="6" y="19"/>
                    <a:pt x="6" y="19"/>
                    <a:pt x="6" y="18"/>
                  </a:cubicBezTo>
                  <a:cubicBezTo>
                    <a:pt x="6" y="18"/>
                    <a:pt x="6" y="18"/>
                    <a:pt x="6" y="18"/>
                  </a:cubicBezTo>
                  <a:cubicBezTo>
                    <a:pt x="6" y="17"/>
                    <a:pt x="6" y="17"/>
                    <a:pt x="6" y="17"/>
                  </a:cubicBezTo>
                  <a:cubicBezTo>
                    <a:pt x="6" y="17"/>
                    <a:pt x="7" y="17"/>
                    <a:pt x="7" y="17"/>
                  </a:cubicBezTo>
                  <a:cubicBezTo>
                    <a:pt x="7" y="17"/>
                    <a:pt x="7" y="17"/>
                    <a:pt x="7" y="16"/>
                  </a:cubicBezTo>
                  <a:cubicBezTo>
                    <a:pt x="8" y="16"/>
                    <a:pt x="7" y="16"/>
                    <a:pt x="8" y="15"/>
                  </a:cubicBezTo>
                  <a:cubicBezTo>
                    <a:pt x="8" y="15"/>
                    <a:pt x="8" y="15"/>
                    <a:pt x="8" y="15"/>
                  </a:cubicBezTo>
                  <a:cubicBezTo>
                    <a:pt x="9" y="15"/>
                    <a:pt x="9" y="15"/>
                    <a:pt x="9" y="15"/>
                  </a:cubicBezTo>
                  <a:cubicBezTo>
                    <a:pt x="9" y="15"/>
                    <a:pt x="9" y="15"/>
                    <a:pt x="10" y="15"/>
                  </a:cubicBezTo>
                  <a:cubicBezTo>
                    <a:pt x="10" y="15"/>
                    <a:pt x="10" y="15"/>
                    <a:pt x="10" y="15"/>
                  </a:cubicBezTo>
                  <a:cubicBezTo>
                    <a:pt x="11" y="15"/>
                    <a:pt x="11" y="15"/>
                    <a:pt x="11" y="15"/>
                  </a:cubicBezTo>
                  <a:cubicBezTo>
                    <a:pt x="12" y="15"/>
                    <a:pt x="12" y="15"/>
                    <a:pt x="12" y="15"/>
                  </a:cubicBezTo>
                  <a:cubicBezTo>
                    <a:pt x="13" y="16"/>
                    <a:pt x="13" y="15"/>
                    <a:pt x="13" y="16"/>
                  </a:cubicBezTo>
                  <a:cubicBezTo>
                    <a:pt x="13" y="16"/>
                    <a:pt x="14" y="16"/>
                    <a:pt x="14" y="16"/>
                  </a:cubicBezTo>
                  <a:cubicBezTo>
                    <a:pt x="14" y="16"/>
                    <a:pt x="14" y="17"/>
                    <a:pt x="14" y="17"/>
                  </a:cubicBezTo>
                  <a:cubicBezTo>
                    <a:pt x="14" y="17"/>
                    <a:pt x="14" y="18"/>
                    <a:pt x="15" y="18"/>
                  </a:cubicBezTo>
                  <a:cubicBezTo>
                    <a:pt x="15" y="18"/>
                    <a:pt x="15" y="18"/>
                    <a:pt x="15" y="18"/>
                  </a:cubicBezTo>
                  <a:cubicBezTo>
                    <a:pt x="16" y="19"/>
                    <a:pt x="15" y="19"/>
                    <a:pt x="15" y="19"/>
                  </a:cubicBezTo>
                  <a:cubicBezTo>
                    <a:pt x="16" y="20"/>
                    <a:pt x="16" y="20"/>
                    <a:pt x="16" y="20"/>
                  </a:cubicBezTo>
                  <a:cubicBezTo>
                    <a:pt x="17" y="20"/>
                    <a:pt x="17" y="20"/>
                    <a:pt x="17" y="20"/>
                  </a:cubicBezTo>
                  <a:cubicBezTo>
                    <a:pt x="17" y="21"/>
                    <a:pt x="17" y="21"/>
                    <a:pt x="17" y="21"/>
                  </a:cubicBezTo>
                  <a:cubicBezTo>
                    <a:pt x="18" y="22"/>
                    <a:pt x="18" y="21"/>
                    <a:pt x="19" y="22"/>
                  </a:cubicBezTo>
                  <a:cubicBezTo>
                    <a:pt x="19" y="22"/>
                    <a:pt x="19" y="22"/>
                    <a:pt x="20" y="22"/>
                  </a:cubicBezTo>
                  <a:cubicBezTo>
                    <a:pt x="20" y="22"/>
                    <a:pt x="20" y="22"/>
                    <a:pt x="20" y="22"/>
                  </a:cubicBezTo>
                  <a:cubicBezTo>
                    <a:pt x="21" y="22"/>
                    <a:pt x="21" y="22"/>
                    <a:pt x="21" y="22"/>
                  </a:cubicBezTo>
                  <a:cubicBezTo>
                    <a:pt x="22" y="22"/>
                    <a:pt x="22" y="22"/>
                    <a:pt x="22" y="23"/>
                  </a:cubicBezTo>
                  <a:cubicBezTo>
                    <a:pt x="22" y="23"/>
                    <a:pt x="23" y="23"/>
                    <a:pt x="23" y="23"/>
                  </a:cubicBezTo>
                  <a:cubicBezTo>
                    <a:pt x="23" y="23"/>
                    <a:pt x="24" y="23"/>
                    <a:pt x="24" y="23"/>
                  </a:cubicBezTo>
                  <a:cubicBezTo>
                    <a:pt x="24" y="23"/>
                    <a:pt x="24" y="23"/>
                    <a:pt x="24" y="23"/>
                  </a:cubicBezTo>
                  <a:cubicBezTo>
                    <a:pt x="25" y="22"/>
                    <a:pt x="24" y="22"/>
                    <a:pt x="24" y="2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5" name="Freeform 390"/>
            <p:cNvSpPr>
              <a:spLocks/>
            </p:cNvSpPr>
            <p:nvPr/>
          </p:nvSpPr>
          <p:spPr bwMode="auto">
            <a:xfrm>
              <a:off x="8382001" y="3205164"/>
              <a:ext cx="22225" cy="33338"/>
            </a:xfrm>
            <a:custGeom>
              <a:avLst/>
              <a:gdLst>
                <a:gd name="T0" fmla="*/ 1 w 2"/>
                <a:gd name="T1" fmla="*/ 0 h 3"/>
                <a:gd name="T2" fmla="*/ 0 w 2"/>
                <a:gd name="T3" fmla="*/ 2 h 3"/>
                <a:gd name="T4" fmla="*/ 1 w 2"/>
                <a:gd name="T5" fmla="*/ 3 h 3"/>
                <a:gd name="T6" fmla="*/ 1 w 2"/>
                <a:gd name="T7" fmla="*/ 3 h 3"/>
                <a:gd name="T8" fmla="*/ 2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2"/>
                    <a:pt x="0" y="3"/>
                    <a:pt x="1" y="3"/>
                  </a:cubicBezTo>
                  <a:cubicBezTo>
                    <a:pt x="1" y="3"/>
                    <a:pt x="1" y="3"/>
                    <a:pt x="1" y="3"/>
                  </a:cubicBezTo>
                  <a:cubicBezTo>
                    <a:pt x="2" y="3"/>
                    <a:pt x="2" y="2"/>
                    <a:pt x="2"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6" name="Freeform 391"/>
            <p:cNvSpPr>
              <a:spLocks/>
            </p:cNvSpPr>
            <p:nvPr/>
          </p:nvSpPr>
          <p:spPr bwMode="auto">
            <a:xfrm>
              <a:off x="8328026" y="3432176"/>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1"/>
                    <a:pt x="1" y="1"/>
                    <a:pt x="1" y="1"/>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7" name="Freeform 392"/>
            <p:cNvSpPr>
              <a:spLocks/>
            </p:cNvSpPr>
            <p:nvPr/>
          </p:nvSpPr>
          <p:spPr bwMode="auto">
            <a:xfrm>
              <a:off x="8350251" y="3421064"/>
              <a:ext cx="11113" cy="22225"/>
            </a:xfrm>
            <a:custGeom>
              <a:avLst/>
              <a:gdLst>
                <a:gd name="T0" fmla="*/ 0 w 1"/>
                <a:gd name="T1" fmla="*/ 0 h 2"/>
                <a:gd name="T2" fmla="*/ 0 w 1"/>
                <a:gd name="T3" fmla="*/ 1 h 2"/>
                <a:gd name="T4" fmla="*/ 0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1"/>
                  </a:cubicBezTo>
                  <a:cubicBezTo>
                    <a:pt x="0" y="1"/>
                    <a:pt x="0" y="1"/>
                    <a:pt x="0" y="1"/>
                  </a:cubicBezTo>
                  <a:cubicBezTo>
                    <a:pt x="0" y="2"/>
                    <a:pt x="0" y="2"/>
                    <a:pt x="1" y="2"/>
                  </a:cubicBezTo>
                  <a:cubicBezTo>
                    <a:pt x="1" y="2"/>
                    <a:pt x="1" y="1"/>
                    <a:pt x="1" y="1"/>
                  </a:cubicBezTo>
                  <a:cubicBezTo>
                    <a:pt x="1" y="1"/>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8" name="Freeform 393"/>
            <p:cNvSpPr>
              <a:spLocks/>
            </p:cNvSpPr>
            <p:nvPr/>
          </p:nvSpPr>
          <p:spPr bwMode="auto">
            <a:xfrm>
              <a:off x="8372476" y="3443289"/>
              <a:ext cx="20638" cy="22225"/>
            </a:xfrm>
            <a:custGeom>
              <a:avLst/>
              <a:gdLst>
                <a:gd name="T0" fmla="*/ 1 w 2"/>
                <a:gd name="T1" fmla="*/ 0 h 2"/>
                <a:gd name="T2" fmla="*/ 0 w 2"/>
                <a:gd name="T3" fmla="*/ 1 h 2"/>
                <a:gd name="T4" fmla="*/ 0 w 2"/>
                <a:gd name="T5" fmla="*/ 1 h 2"/>
                <a:gd name="T6" fmla="*/ 0 w 2"/>
                <a:gd name="T7" fmla="*/ 1 h 2"/>
                <a:gd name="T8" fmla="*/ 1 w 2"/>
                <a:gd name="T9" fmla="*/ 2 h 2"/>
                <a:gd name="T10" fmla="*/ 1 w 2"/>
                <a:gd name="T11" fmla="*/ 1 h 2"/>
                <a:gd name="T12" fmla="*/ 2 w 2"/>
                <a:gd name="T13" fmla="*/ 1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0" y="0"/>
                    <a:pt x="0" y="1"/>
                  </a:cubicBezTo>
                  <a:cubicBezTo>
                    <a:pt x="0" y="1"/>
                    <a:pt x="0" y="1"/>
                    <a:pt x="0" y="1"/>
                  </a:cubicBezTo>
                  <a:cubicBezTo>
                    <a:pt x="0" y="1"/>
                    <a:pt x="0" y="1"/>
                    <a:pt x="0" y="1"/>
                  </a:cubicBezTo>
                  <a:cubicBezTo>
                    <a:pt x="0" y="2"/>
                    <a:pt x="0" y="2"/>
                    <a:pt x="1" y="2"/>
                  </a:cubicBezTo>
                  <a:cubicBezTo>
                    <a:pt x="1" y="2"/>
                    <a:pt x="1" y="2"/>
                    <a:pt x="1" y="1"/>
                  </a:cubicBezTo>
                  <a:cubicBezTo>
                    <a:pt x="2" y="1"/>
                    <a:pt x="2" y="1"/>
                    <a:pt x="2" y="1"/>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399" name="Freeform 394"/>
            <p:cNvSpPr>
              <a:spLocks/>
            </p:cNvSpPr>
            <p:nvPr/>
          </p:nvSpPr>
          <p:spPr bwMode="auto">
            <a:xfrm>
              <a:off x="8426451" y="3259139"/>
              <a:ext cx="42863" cy="53975"/>
            </a:xfrm>
            <a:custGeom>
              <a:avLst/>
              <a:gdLst>
                <a:gd name="T0" fmla="*/ 4 w 4"/>
                <a:gd name="T1" fmla="*/ 2 h 5"/>
                <a:gd name="T2" fmla="*/ 3 w 4"/>
                <a:gd name="T3" fmla="*/ 2 h 5"/>
                <a:gd name="T4" fmla="*/ 3 w 4"/>
                <a:gd name="T5" fmla="*/ 1 h 5"/>
                <a:gd name="T6" fmla="*/ 2 w 4"/>
                <a:gd name="T7" fmla="*/ 0 h 5"/>
                <a:gd name="T8" fmla="*/ 1 w 4"/>
                <a:gd name="T9" fmla="*/ 0 h 5"/>
                <a:gd name="T10" fmla="*/ 1 w 4"/>
                <a:gd name="T11" fmla="*/ 1 h 5"/>
                <a:gd name="T12" fmla="*/ 1 w 4"/>
                <a:gd name="T13" fmla="*/ 1 h 5"/>
                <a:gd name="T14" fmla="*/ 1 w 4"/>
                <a:gd name="T15" fmla="*/ 2 h 5"/>
                <a:gd name="T16" fmla="*/ 1 w 4"/>
                <a:gd name="T17" fmla="*/ 2 h 5"/>
                <a:gd name="T18" fmla="*/ 2 w 4"/>
                <a:gd name="T19" fmla="*/ 3 h 5"/>
                <a:gd name="T20" fmla="*/ 2 w 4"/>
                <a:gd name="T21" fmla="*/ 4 h 5"/>
                <a:gd name="T22" fmla="*/ 3 w 4"/>
                <a:gd name="T23" fmla="*/ 5 h 5"/>
                <a:gd name="T24" fmla="*/ 4 w 4"/>
                <a:gd name="T25" fmla="*/ 4 h 5"/>
                <a:gd name="T26" fmla="*/ 4 w 4"/>
                <a:gd name="T27" fmla="*/ 3 h 5"/>
                <a:gd name="T28" fmla="*/ 4 w 4"/>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4" y="2"/>
                  </a:moveTo>
                  <a:cubicBezTo>
                    <a:pt x="3" y="2"/>
                    <a:pt x="3" y="2"/>
                    <a:pt x="3" y="2"/>
                  </a:cubicBezTo>
                  <a:cubicBezTo>
                    <a:pt x="3" y="1"/>
                    <a:pt x="3" y="1"/>
                    <a:pt x="3" y="1"/>
                  </a:cubicBezTo>
                  <a:cubicBezTo>
                    <a:pt x="2" y="0"/>
                    <a:pt x="2" y="0"/>
                    <a:pt x="2" y="0"/>
                  </a:cubicBezTo>
                  <a:cubicBezTo>
                    <a:pt x="2" y="0"/>
                    <a:pt x="1" y="0"/>
                    <a:pt x="1" y="0"/>
                  </a:cubicBezTo>
                  <a:cubicBezTo>
                    <a:pt x="1" y="0"/>
                    <a:pt x="1" y="0"/>
                    <a:pt x="1" y="1"/>
                  </a:cubicBezTo>
                  <a:cubicBezTo>
                    <a:pt x="1" y="1"/>
                    <a:pt x="1" y="1"/>
                    <a:pt x="1" y="1"/>
                  </a:cubicBezTo>
                  <a:cubicBezTo>
                    <a:pt x="0" y="2"/>
                    <a:pt x="0" y="2"/>
                    <a:pt x="1" y="2"/>
                  </a:cubicBezTo>
                  <a:cubicBezTo>
                    <a:pt x="1" y="2"/>
                    <a:pt x="1" y="2"/>
                    <a:pt x="1" y="2"/>
                  </a:cubicBezTo>
                  <a:cubicBezTo>
                    <a:pt x="1" y="3"/>
                    <a:pt x="1" y="3"/>
                    <a:pt x="2" y="3"/>
                  </a:cubicBezTo>
                  <a:cubicBezTo>
                    <a:pt x="2" y="4"/>
                    <a:pt x="1" y="4"/>
                    <a:pt x="2" y="4"/>
                  </a:cubicBezTo>
                  <a:cubicBezTo>
                    <a:pt x="2" y="5"/>
                    <a:pt x="2" y="5"/>
                    <a:pt x="3" y="5"/>
                  </a:cubicBezTo>
                  <a:cubicBezTo>
                    <a:pt x="3" y="5"/>
                    <a:pt x="4" y="5"/>
                    <a:pt x="4" y="4"/>
                  </a:cubicBezTo>
                  <a:cubicBezTo>
                    <a:pt x="4" y="4"/>
                    <a:pt x="4" y="3"/>
                    <a:pt x="4" y="3"/>
                  </a:cubicBezTo>
                  <a:cubicBezTo>
                    <a:pt x="4" y="3"/>
                    <a:pt x="4" y="2"/>
                    <a:pt x="4"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0" name="Freeform 395"/>
            <p:cNvSpPr>
              <a:spLocks/>
            </p:cNvSpPr>
            <p:nvPr/>
          </p:nvSpPr>
          <p:spPr bwMode="auto">
            <a:xfrm>
              <a:off x="8480426" y="3303589"/>
              <a:ext cx="42863" cy="31750"/>
            </a:xfrm>
            <a:custGeom>
              <a:avLst/>
              <a:gdLst>
                <a:gd name="T0" fmla="*/ 3 w 4"/>
                <a:gd name="T1" fmla="*/ 1 h 3"/>
                <a:gd name="T2" fmla="*/ 2 w 4"/>
                <a:gd name="T3" fmla="*/ 1 h 3"/>
                <a:gd name="T4" fmla="*/ 2 w 4"/>
                <a:gd name="T5" fmla="*/ 0 h 3"/>
                <a:gd name="T6" fmla="*/ 1 w 4"/>
                <a:gd name="T7" fmla="*/ 0 h 3"/>
                <a:gd name="T8" fmla="*/ 0 w 4"/>
                <a:gd name="T9" fmla="*/ 0 h 3"/>
                <a:gd name="T10" fmla="*/ 1 w 4"/>
                <a:gd name="T11" fmla="*/ 1 h 3"/>
                <a:gd name="T12" fmla="*/ 1 w 4"/>
                <a:gd name="T13" fmla="*/ 1 h 3"/>
                <a:gd name="T14" fmla="*/ 1 w 4"/>
                <a:gd name="T15" fmla="*/ 2 h 3"/>
                <a:gd name="T16" fmla="*/ 2 w 4"/>
                <a:gd name="T17" fmla="*/ 3 h 3"/>
                <a:gd name="T18" fmla="*/ 4 w 4"/>
                <a:gd name="T19" fmla="*/ 2 h 3"/>
                <a:gd name="T20" fmla="*/ 3 w 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1"/>
                  </a:moveTo>
                  <a:cubicBezTo>
                    <a:pt x="3" y="1"/>
                    <a:pt x="3" y="1"/>
                    <a:pt x="2" y="1"/>
                  </a:cubicBezTo>
                  <a:cubicBezTo>
                    <a:pt x="2" y="1"/>
                    <a:pt x="2" y="1"/>
                    <a:pt x="2" y="0"/>
                  </a:cubicBezTo>
                  <a:cubicBezTo>
                    <a:pt x="2" y="0"/>
                    <a:pt x="2" y="0"/>
                    <a:pt x="1" y="0"/>
                  </a:cubicBezTo>
                  <a:cubicBezTo>
                    <a:pt x="1" y="0"/>
                    <a:pt x="1" y="0"/>
                    <a:pt x="0" y="0"/>
                  </a:cubicBezTo>
                  <a:cubicBezTo>
                    <a:pt x="0" y="0"/>
                    <a:pt x="0" y="0"/>
                    <a:pt x="1" y="1"/>
                  </a:cubicBezTo>
                  <a:cubicBezTo>
                    <a:pt x="1" y="1"/>
                    <a:pt x="1" y="1"/>
                    <a:pt x="1" y="1"/>
                  </a:cubicBezTo>
                  <a:cubicBezTo>
                    <a:pt x="1" y="2"/>
                    <a:pt x="1" y="2"/>
                    <a:pt x="1" y="2"/>
                  </a:cubicBezTo>
                  <a:cubicBezTo>
                    <a:pt x="1" y="2"/>
                    <a:pt x="2" y="3"/>
                    <a:pt x="2" y="3"/>
                  </a:cubicBezTo>
                  <a:cubicBezTo>
                    <a:pt x="3" y="3"/>
                    <a:pt x="3" y="3"/>
                    <a:pt x="4" y="2"/>
                  </a:cubicBezTo>
                  <a:cubicBezTo>
                    <a:pt x="4" y="2"/>
                    <a:pt x="4" y="2"/>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1" name="Freeform 396"/>
            <p:cNvSpPr>
              <a:spLocks/>
            </p:cNvSpPr>
            <p:nvPr/>
          </p:nvSpPr>
          <p:spPr bwMode="auto">
            <a:xfrm>
              <a:off x="8489951" y="3346451"/>
              <a:ext cx="33338" cy="20638"/>
            </a:xfrm>
            <a:custGeom>
              <a:avLst/>
              <a:gdLst>
                <a:gd name="T0" fmla="*/ 2 w 3"/>
                <a:gd name="T1" fmla="*/ 0 h 2"/>
                <a:gd name="T2" fmla="*/ 1 w 3"/>
                <a:gd name="T3" fmla="*/ 0 h 2"/>
                <a:gd name="T4" fmla="*/ 1 w 3"/>
                <a:gd name="T5" fmla="*/ 1 h 2"/>
                <a:gd name="T6" fmla="*/ 1 w 3"/>
                <a:gd name="T7" fmla="*/ 2 h 2"/>
                <a:gd name="T8" fmla="*/ 1 w 3"/>
                <a:gd name="T9" fmla="*/ 2 h 2"/>
                <a:gd name="T10" fmla="*/ 2 w 3"/>
                <a:gd name="T11" fmla="*/ 1 h 2"/>
                <a:gd name="T12" fmla="*/ 2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1" y="0"/>
                    <a:pt x="1" y="0"/>
                  </a:cubicBezTo>
                  <a:cubicBezTo>
                    <a:pt x="1" y="0"/>
                    <a:pt x="1" y="0"/>
                    <a:pt x="1" y="1"/>
                  </a:cubicBezTo>
                  <a:cubicBezTo>
                    <a:pt x="1" y="1"/>
                    <a:pt x="0" y="1"/>
                    <a:pt x="1" y="2"/>
                  </a:cubicBezTo>
                  <a:cubicBezTo>
                    <a:pt x="1" y="2"/>
                    <a:pt x="1" y="2"/>
                    <a:pt x="1" y="2"/>
                  </a:cubicBezTo>
                  <a:cubicBezTo>
                    <a:pt x="2" y="2"/>
                    <a:pt x="2" y="2"/>
                    <a:pt x="2" y="1"/>
                  </a:cubicBezTo>
                  <a:cubicBezTo>
                    <a:pt x="2" y="1"/>
                    <a:pt x="2" y="1"/>
                    <a:pt x="2" y="1"/>
                  </a:cubicBezTo>
                  <a:cubicBezTo>
                    <a:pt x="3"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2" name="Freeform 397"/>
            <p:cNvSpPr>
              <a:spLocks/>
            </p:cNvSpPr>
            <p:nvPr/>
          </p:nvSpPr>
          <p:spPr bwMode="auto">
            <a:xfrm>
              <a:off x="8523289" y="3324226"/>
              <a:ext cx="42863" cy="42863"/>
            </a:xfrm>
            <a:custGeom>
              <a:avLst/>
              <a:gdLst>
                <a:gd name="T0" fmla="*/ 4 w 4"/>
                <a:gd name="T1" fmla="*/ 3 h 4"/>
                <a:gd name="T2" fmla="*/ 4 w 4"/>
                <a:gd name="T3" fmla="*/ 3 h 4"/>
                <a:gd name="T4" fmla="*/ 4 w 4"/>
                <a:gd name="T5" fmla="*/ 2 h 4"/>
                <a:gd name="T6" fmla="*/ 3 w 4"/>
                <a:gd name="T7" fmla="*/ 1 h 4"/>
                <a:gd name="T8" fmla="*/ 2 w 4"/>
                <a:gd name="T9" fmla="*/ 0 h 4"/>
                <a:gd name="T10" fmla="*/ 1 w 4"/>
                <a:gd name="T11" fmla="*/ 0 h 4"/>
                <a:gd name="T12" fmla="*/ 0 w 4"/>
                <a:gd name="T13" fmla="*/ 1 h 4"/>
                <a:gd name="T14" fmla="*/ 2 w 4"/>
                <a:gd name="T15" fmla="*/ 2 h 4"/>
                <a:gd name="T16" fmla="*/ 3 w 4"/>
                <a:gd name="T17" fmla="*/ 3 h 4"/>
                <a:gd name="T18" fmla="*/ 4 w 4"/>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3"/>
                  </a:moveTo>
                  <a:cubicBezTo>
                    <a:pt x="4" y="3"/>
                    <a:pt x="4" y="3"/>
                    <a:pt x="4" y="3"/>
                  </a:cubicBezTo>
                  <a:cubicBezTo>
                    <a:pt x="4" y="2"/>
                    <a:pt x="4" y="2"/>
                    <a:pt x="4" y="2"/>
                  </a:cubicBezTo>
                  <a:cubicBezTo>
                    <a:pt x="3" y="2"/>
                    <a:pt x="3" y="1"/>
                    <a:pt x="3" y="1"/>
                  </a:cubicBezTo>
                  <a:cubicBezTo>
                    <a:pt x="2" y="1"/>
                    <a:pt x="2" y="1"/>
                    <a:pt x="2" y="0"/>
                  </a:cubicBezTo>
                  <a:cubicBezTo>
                    <a:pt x="2" y="0"/>
                    <a:pt x="1" y="0"/>
                    <a:pt x="1" y="0"/>
                  </a:cubicBezTo>
                  <a:cubicBezTo>
                    <a:pt x="0" y="0"/>
                    <a:pt x="0" y="1"/>
                    <a:pt x="0" y="1"/>
                  </a:cubicBezTo>
                  <a:cubicBezTo>
                    <a:pt x="1" y="2"/>
                    <a:pt x="1" y="2"/>
                    <a:pt x="2" y="2"/>
                  </a:cubicBezTo>
                  <a:cubicBezTo>
                    <a:pt x="2" y="3"/>
                    <a:pt x="2" y="3"/>
                    <a:pt x="3" y="3"/>
                  </a:cubicBezTo>
                  <a:cubicBezTo>
                    <a:pt x="3" y="3"/>
                    <a:pt x="4" y="4"/>
                    <a:pt x="4"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3" name="Freeform 398"/>
            <p:cNvSpPr>
              <a:spLocks/>
            </p:cNvSpPr>
            <p:nvPr/>
          </p:nvSpPr>
          <p:spPr bwMode="auto">
            <a:xfrm>
              <a:off x="8588376" y="3357564"/>
              <a:ext cx="20638" cy="42863"/>
            </a:xfrm>
            <a:custGeom>
              <a:avLst/>
              <a:gdLst>
                <a:gd name="T0" fmla="*/ 2 w 2"/>
                <a:gd name="T1" fmla="*/ 3 h 4"/>
                <a:gd name="T2" fmla="*/ 1 w 2"/>
                <a:gd name="T3" fmla="*/ 2 h 4"/>
                <a:gd name="T4" fmla="*/ 1 w 2"/>
                <a:gd name="T5" fmla="*/ 1 h 4"/>
                <a:gd name="T6" fmla="*/ 0 w 2"/>
                <a:gd name="T7" fmla="*/ 1 h 4"/>
                <a:gd name="T8" fmla="*/ 0 w 2"/>
                <a:gd name="T9" fmla="*/ 2 h 4"/>
                <a:gd name="T10" fmla="*/ 0 w 2"/>
                <a:gd name="T11" fmla="*/ 3 h 4"/>
                <a:gd name="T12" fmla="*/ 1 w 2"/>
                <a:gd name="T13" fmla="*/ 3 h 4"/>
                <a:gd name="T14" fmla="*/ 2 w 2"/>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3"/>
                  </a:moveTo>
                  <a:cubicBezTo>
                    <a:pt x="2" y="2"/>
                    <a:pt x="1" y="2"/>
                    <a:pt x="1" y="2"/>
                  </a:cubicBezTo>
                  <a:cubicBezTo>
                    <a:pt x="1" y="1"/>
                    <a:pt x="1" y="1"/>
                    <a:pt x="1" y="1"/>
                  </a:cubicBezTo>
                  <a:cubicBezTo>
                    <a:pt x="1" y="0"/>
                    <a:pt x="0" y="0"/>
                    <a:pt x="0" y="1"/>
                  </a:cubicBezTo>
                  <a:cubicBezTo>
                    <a:pt x="0" y="1"/>
                    <a:pt x="0" y="1"/>
                    <a:pt x="0" y="2"/>
                  </a:cubicBezTo>
                  <a:cubicBezTo>
                    <a:pt x="0" y="2"/>
                    <a:pt x="0" y="2"/>
                    <a:pt x="0" y="3"/>
                  </a:cubicBezTo>
                  <a:cubicBezTo>
                    <a:pt x="1" y="3"/>
                    <a:pt x="1" y="4"/>
                    <a:pt x="1" y="3"/>
                  </a:cubicBezTo>
                  <a:cubicBezTo>
                    <a:pt x="2"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4" name="Freeform 399"/>
            <p:cNvSpPr>
              <a:spLocks/>
            </p:cNvSpPr>
            <p:nvPr/>
          </p:nvSpPr>
          <p:spPr bwMode="auto">
            <a:xfrm>
              <a:off x="8555039" y="3378201"/>
              <a:ext cx="33338" cy="33338"/>
            </a:xfrm>
            <a:custGeom>
              <a:avLst/>
              <a:gdLst>
                <a:gd name="T0" fmla="*/ 2 w 3"/>
                <a:gd name="T1" fmla="*/ 1 h 3"/>
                <a:gd name="T2" fmla="*/ 1 w 3"/>
                <a:gd name="T3" fmla="*/ 1 h 3"/>
                <a:gd name="T4" fmla="*/ 0 w 3"/>
                <a:gd name="T5" fmla="*/ 0 h 3"/>
                <a:gd name="T6" fmla="*/ 0 w 3"/>
                <a:gd name="T7" fmla="*/ 1 h 3"/>
                <a:gd name="T8" fmla="*/ 0 w 3"/>
                <a:gd name="T9" fmla="*/ 1 h 3"/>
                <a:gd name="T10" fmla="*/ 1 w 3"/>
                <a:gd name="T11" fmla="*/ 2 h 3"/>
                <a:gd name="T12" fmla="*/ 3 w 3"/>
                <a:gd name="T13" fmla="*/ 2 h 3"/>
                <a:gd name="T14" fmla="*/ 3 w 3"/>
                <a:gd name="T15" fmla="*/ 2 h 3"/>
                <a:gd name="T16" fmla="*/ 3 w 3"/>
                <a:gd name="T17" fmla="*/ 1 h 3"/>
                <a:gd name="T18" fmla="*/ 2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1"/>
                  </a:moveTo>
                  <a:cubicBezTo>
                    <a:pt x="2" y="1"/>
                    <a:pt x="1" y="1"/>
                    <a:pt x="1" y="1"/>
                  </a:cubicBezTo>
                  <a:cubicBezTo>
                    <a:pt x="1" y="1"/>
                    <a:pt x="0" y="0"/>
                    <a:pt x="0" y="0"/>
                  </a:cubicBezTo>
                  <a:cubicBezTo>
                    <a:pt x="0" y="0"/>
                    <a:pt x="0" y="0"/>
                    <a:pt x="0" y="1"/>
                  </a:cubicBezTo>
                  <a:cubicBezTo>
                    <a:pt x="0" y="1"/>
                    <a:pt x="0" y="1"/>
                    <a:pt x="0" y="1"/>
                  </a:cubicBezTo>
                  <a:cubicBezTo>
                    <a:pt x="0" y="2"/>
                    <a:pt x="1" y="2"/>
                    <a:pt x="1" y="2"/>
                  </a:cubicBezTo>
                  <a:cubicBezTo>
                    <a:pt x="2" y="3"/>
                    <a:pt x="2" y="3"/>
                    <a:pt x="3" y="2"/>
                  </a:cubicBezTo>
                  <a:cubicBezTo>
                    <a:pt x="3" y="2"/>
                    <a:pt x="3" y="2"/>
                    <a:pt x="3" y="2"/>
                  </a:cubicBezTo>
                  <a:cubicBezTo>
                    <a:pt x="3" y="1"/>
                    <a:pt x="3" y="1"/>
                    <a:pt x="3" y="1"/>
                  </a:cubicBezTo>
                  <a:cubicBezTo>
                    <a:pt x="3"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5" name="Freeform 400"/>
            <p:cNvSpPr>
              <a:spLocks/>
            </p:cNvSpPr>
            <p:nvPr/>
          </p:nvSpPr>
          <p:spPr bwMode="auto">
            <a:xfrm>
              <a:off x="8566151" y="34655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6" name="Freeform 401"/>
            <p:cNvSpPr>
              <a:spLocks/>
            </p:cNvSpPr>
            <p:nvPr/>
          </p:nvSpPr>
          <p:spPr bwMode="auto">
            <a:xfrm>
              <a:off x="8555039" y="3454401"/>
              <a:ext cx="22225" cy="11113"/>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0" y="0"/>
                    <a:pt x="1" y="1"/>
                    <a:pt x="1" y="1"/>
                  </a:cubicBezTo>
                  <a:cubicBezTo>
                    <a:pt x="2" y="1"/>
                    <a:pt x="2" y="1"/>
                    <a:pt x="2" y="1"/>
                  </a:cubicBezTo>
                  <a:cubicBezTo>
                    <a:pt x="2" y="0"/>
                    <a:pt x="2"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7" name="Freeform 402"/>
            <p:cNvSpPr>
              <a:spLocks/>
            </p:cNvSpPr>
            <p:nvPr/>
          </p:nvSpPr>
          <p:spPr bwMode="auto">
            <a:xfrm>
              <a:off x="8609014" y="3411539"/>
              <a:ext cx="22225" cy="20638"/>
            </a:xfrm>
            <a:custGeom>
              <a:avLst/>
              <a:gdLst>
                <a:gd name="T0" fmla="*/ 1 w 2"/>
                <a:gd name="T1" fmla="*/ 1 h 2"/>
                <a:gd name="T2" fmla="*/ 1 w 2"/>
                <a:gd name="T3" fmla="*/ 1 h 2"/>
                <a:gd name="T4" fmla="*/ 0 w 2"/>
                <a:gd name="T5" fmla="*/ 0 h 2"/>
                <a:gd name="T6" fmla="*/ 0 w 2"/>
                <a:gd name="T7" fmla="*/ 1 h 2"/>
                <a:gd name="T8" fmla="*/ 0 w 2"/>
                <a:gd name="T9" fmla="*/ 2 h 2"/>
                <a:gd name="T10" fmla="*/ 0 w 2"/>
                <a:gd name="T11" fmla="*/ 2 h 2"/>
                <a:gd name="T12" fmla="*/ 1 w 2"/>
                <a:gd name="T13" fmla="*/ 2 h 2"/>
                <a:gd name="T14" fmla="*/ 2 w 2"/>
                <a:gd name="T15" fmla="*/ 2 h 2"/>
                <a:gd name="T16" fmla="*/ 2 w 2"/>
                <a:gd name="T17" fmla="*/ 1 h 2"/>
                <a:gd name="T18" fmla="*/ 1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1"/>
                  </a:moveTo>
                  <a:cubicBezTo>
                    <a:pt x="1" y="1"/>
                    <a:pt x="1" y="1"/>
                    <a:pt x="1" y="1"/>
                  </a:cubicBezTo>
                  <a:cubicBezTo>
                    <a:pt x="0" y="1"/>
                    <a:pt x="0" y="0"/>
                    <a:pt x="0" y="0"/>
                  </a:cubicBezTo>
                  <a:cubicBezTo>
                    <a:pt x="0" y="0"/>
                    <a:pt x="0" y="1"/>
                    <a:pt x="0" y="1"/>
                  </a:cubicBezTo>
                  <a:cubicBezTo>
                    <a:pt x="0" y="1"/>
                    <a:pt x="0" y="1"/>
                    <a:pt x="0" y="2"/>
                  </a:cubicBezTo>
                  <a:cubicBezTo>
                    <a:pt x="0" y="2"/>
                    <a:pt x="0" y="2"/>
                    <a:pt x="0" y="2"/>
                  </a:cubicBezTo>
                  <a:cubicBezTo>
                    <a:pt x="0" y="2"/>
                    <a:pt x="1" y="2"/>
                    <a:pt x="1" y="2"/>
                  </a:cubicBezTo>
                  <a:cubicBezTo>
                    <a:pt x="1" y="2"/>
                    <a:pt x="2" y="2"/>
                    <a:pt x="2" y="2"/>
                  </a:cubicBezTo>
                  <a:cubicBezTo>
                    <a:pt x="2" y="2"/>
                    <a:pt x="2" y="1"/>
                    <a:pt x="2" y="1"/>
                  </a:cubicBezTo>
                  <a:cubicBezTo>
                    <a:pt x="2" y="1"/>
                    <a:pt x="2"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8" name="Freeform 403"/>
            <p:cNvSpPr>
              <a:spLocks/>
            </p:cNvSpPr>
            <p:nvPr/>
          </p:nvSpPr>
          <p:spPr bwMode="auto">
            <a:xfrm>
              <a:off x="8555039" y="3486151"/>
              <a:ext cx="22225" cy="11113"/>
            </a:xfrm>
            <a:custGeom>
              <a:avLst/>
              <a:gdLst>
                <a:gd name="T0" fmla="*/ 1 w 2"/>
                <a:gd name="T1" fmla="*/ 0 h 1"/>
                <a:gd name="T2" fmla="*/ 0 w 2"/>
                <a:gd name="T3" fmla="*/ 0 h 1"/>
                <a:gd name="T4" fmla="*/ 0 w 2"/>
                <a:gd name="T5" fmla="*/ 0 h 1"/>
                <a:gd name="T6" fmla="*/ 1 w 2"/>
                <a:gd name="T7" fmla="*/ 1 h 1"/>
                <a:gd name="T8" fmla="*/ 1 w 2"/>
                <a:gd name="T9" fmla="*/ 0 h 1"/>
                <a:gd name="T10" fmla="*/ 1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0" y="0"/>
                    <a:pt x="0" y="0"/>
                  </a:cubicBezTo>
                  <a:cubicBezTo>
                    <a:pt x="0" y="0"/>
                    <a:pt x="0" y="0"/>
                    <a:pt x="0" y="0"/>
                  </a:cubicBezTo>
                  <a:cubicBezTo>
                    <a:pt x="0" y="1"/>
                    <a:pt x="0" y="1"/>
                    <a:pt x="1" y="1"/>
                  </a:cubicBezTo>
                  <a:cubicBezTo>
                    <a:pt x="1" y="1"/>
                    <a:pt x="1" y="1"/>
                    <a:pt x="1" y="0"/>
                  </a:cubicBezTo>
                  <a:cubicBezTo>
                    <a:pt x="1" y="0"/>
                    <a:pt x="2"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09" name="Freeform 404"/>
            <p:cNvSpPr>
              <a:spLocks/>
            </p:cNvSpPr>
            <p:nvPr/>
          </p:nvSpPr>
          <p:spPr bwMode="auto">
            <a:xfrm>
              <a:off x="2941639" y="654051"/>
              <a:ext cx="1068388" cy="584200"/>
            </a:xfrm>
            <a:custGeom>
              <a:avLst/>
              <a:gdLst>
                <a:gd name="T0" fmla="*/ 92 w 99"/>
                <a:gd name="T1" fmla="*/ 3 h 54"/>
                <a:gd name="T2" fmla="*/ 86 w 99"/>
                <a:gd name="T3" fmla="*/ 4 h 54"/>
                <a:gd name="T4" fmla="*/ 84 w 99"/>
                <a:gd name="T5" fmla="*/ 3 h 54"/>
                <a:gd name="T6" fmla="*/ 79 w 99"/>
                <a:gd name="T7" fmla="*/ 3 h 54"/>
                <a:gd name="T8" fmla="*/ 85 w 99"/>
                <a:gd name="T9" fmla="*/ 2 h 54"/>
                <a:gd name="T10" fmla="*/ 76 w 99"/>
                <a:gd name="T11" fmla="*/ 0 h 54"/>
                <a:gd name="T12" fmla="*/ 64 w 99"/>
                <a:gd name="T13" fmla="*/ 0 h 54"/>
                <a:gd name="T14" fmla="*/ 55 w 99"/>
                <a:gd name="T15" fmla="*/ 1 h 54"/>
                <a:gd name="T16" fmla="*/ 48 w 99"/>
                <a:gd name="T17" fmla="*/ 1 h 54"/>
                <a:gd name="T18" fmla="*/ 42 w 99"/>
                <a:gd name="T19" fmla="*/ 2 h 54"/>
                <a:gd name="T20" fmla="*/ 38 w 99"/>
                <a:gd name="T21" fmla="*/ 3 h 54"/>
                <a:gd name="T22" fmla="*/ 29 w 99"/>
                <a:gd name="T23" fmla="*/ 2 h 54"/>
                <a:gd name="T24" fmla="*/ 21 w 99"/>
                <a:gd name="T25" fmla="*/ 4 h 54"/>
                <a:gd name="T26" fmla="*/ 14 w 99"/>
                <a:gd name="T27" fmla="*/ 6 h 54"/>
                <a:gd name="T28" fmla="*/ 4 w 99"/>
                <a:gd name="T29" fmla="*/ 9 h 54"/>
                <a:gd name="T30" fmla="*/ 5 w 99"/>
                <a:gd name="T31" fmla="*/ 10 h 54"/>
                <a:gd name="T32" fmla="*/ 6 w 99"/>
                <a:gd name="T33" fmla="*/ 12 h 54"/>
                <a:gd name="T34" fmla="*/ 2 w 99"/>
                <a:gd name="T35" fmla="*/ 13 h 54"/>
                <a:gd name="T36" fmla="*/ 6 w 99"/>
                <a:gd name="T37" fmla="*/ 15 h 54"/>
                <a:gd name="T38" fmla="*/ 10 w 99"/>
                <a:gd name="T39" fmla="*/ 13 h 54"/>
                <a:gd name="T40" fmla="*/ 14 w 99"/>
                <a:gd name="T41" fmla="*/ 13 h 54"/>
                <a:gd name="T42" fmla="*/ 18 w 99"/>
                <a:gd name="T43" fmla="*/ 15 h 54"/>
                <a:gd name="T44" fmla="*/ 21 w 99"/>
                <a:gd name="T45" fmla="*/ 18 h 54"/>
                <a:gd name="T46" fmla="*/ 20 w 99"/>
                <a:gd name="T47" fmla="*/ 25 h 54"/>
                <a:gd name="T48" fmla="*/ 24 w 99"/>
                <a:gd name="T49" fmla="*/ 26 h 54"/>
                <a:gd name="T50" fmla="*/ 22 w 99"/>
                <a:gd name="T51" fmla="*/ 27 h 54"/>
                <a:gd name="T52" fmla="*/ 24 w 99"/>
                <a:gd name="T53" fmla="*/ 29 h 54"/>
                <a:gd name="T54" fmla="*/ 21 w 99"/>
                <a:gd name="T55" fmla="*/ 32 h 54"/>
                <a:gd name="T56" fmla="*/ 18 w 99"/>
                <a:gd name="T57" fmla="*/ 37 h 54"/>
                <a:gd name="T58" fmla="*/ 18 w 99"/>
                <a:gd name="T59" fmla="*/ 41 h 54"/>
                <a:gd name="T60" fmla="*/ 19 w 99"/>
                <a:gd name="T61" fmla="*/ 47 h 54"/>
                <a:gd name="T62" fmla="*/ 22 w 99"/>
                <a:gd name="T63" fmla="*/ 51 h 54"/>
                <a:gd name="T64" fmla="*/ 27 w 99"/>
                <a:gd name="T65" fmla="*/ 53 h 54"/>
                <a:gd name="T66" fmla="*/ 32 w 99"/>
                <a:gd name="T67" fmla="*/ 52 h 54"/>
                <a:gd name="T68" fmla="*/ 34 w 99"/>
                <a:gd name="T69" fmla="*/ 47 h 54"/>
                <a:gd name="T70" fmla="*/ 39 w 99"/>
                <a:gd name="T71" fmla="*/ 44 h 54"/>
                <a:gd name="T72" fmla="*/ 39 w 99"/>
                <a:gd name="T73" fmla="*/ 41 h 54"/>
                <a:gd name="T74" fmla="*/ 45 w 99"/>
                <a:gd name="T75" fmla="*/ 40 h 54"/>
                <a:gd name="T76" fmla="*/ 49 w 99"/>
                <a:gd name="T77" fmla="*/ 39 h 54"/>
                <a:gd name="T78" fmla="*/ 54 w 99"/>
                <a:gd name="T79" fmla="*/ 36 h 54"/>
                <a:gd name="T80" fmla="*/ 59 w 99"/>
                <a:gd name="T81" fmla="*/ 33 h 54"/>
                <a:gd name="T82" fmla="*/ 67 w 99"/>
                <a:gd name="T83" fmla="*/ 32 h 54"/>
                <a:gd name="T84" fmla="*/ 76 w 99"/>
                <a:gd name="T85" fmla="*/ 29 h 54"/>
                <a:gd name="T86" fmla="*/ 69 w 99"/>
                <a:gd name="T87" fmla="*/ 28 h 54"/>
                <a:gd name="T88" fmla="*/ 70 w 99"/>
                <a:gd name="T89" fmla="*/ 27 h 54"/>
                <a:gd name="T90" fmla="*/ 73 w 99"/>
                <a:gd name="T91" fmla="*/ 25 h 54"/>
                <a:gd name="T92" fmla="*/ 76 w 99"/>
                <a:gd name="T93" fmla="*/ 27 h 54"/>
                <a:gd name="T94" fmla="*/ 78 w 99"/>
                <a:gd name="T95" fmla="*/ 26 h 54"/>
                <a:gd name="T96" fmla="*/ 75 w 99"/>
                <a:gd name="T97" fmla="*/ 24 h 54"/>
                <a:gd name="T98" fmla="*/ 76 w 99"/>
                <a:gd name="T99" fmla="*/ 21 h 54"/>
                <a:gd name="T100" fmla="*/ 83 w 99"/>
                <a:gd name="T101" fmla="*/ 19 h 54"/>
                <a:gd name="T102" fmla="*/ 85 w 99"/>
                <a:gd name="T103" fmla="*/ 17 h 54"/>
                <a:gd name="T104" fmla="*/ 86 w 99"/>
                <a:gd name="T105" fmla="*/ 16 h 54"/>
                <a:gd name="T106" fmla="*/ 88 w 99"/>
                <a:gd name="T107" fmla="*/ 13 h 54"/>
                <a:gd name="T108" fmla="*/ 88 w 99"/>
                <a:gd name="T109" fmla="*/ 9 h 54"/>
                <a:gd name="T110" fmla="*/ 89 w 99"/>
                <a:gd name="T111" fmla="*/ 7 h 54"/>
                <a:gd name="T112" fmla="*/ 94 w 99"/>
                <a:gd name="T11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54">
                  <a:moveTo>
                    <a:pt x="98" y="3"/>
                  </a:moveTo>
                  <a:cubicBezTo>
                    <a:pt x="97" y="3"/>
                    <a:pt x="97" y="3"/>
                    <a:pt x="96" y="3"/>
                  </a:cubicBezTo>
                  <a:cubicBezTo>
                    <a:pt x="96" y="3"/>
                    <a:pt x="96" y="3"/>
                    <a:pt x="96" y="3"/>
                  </a:cubicBezTo>
                  <a:cubicBezTo>
                    <a:pt x="96" y="3"/>
                    <a:pt x="95" y="3"/>
                    <a:pt x="95" y="3"/>
                  </a:cubicBezTo>
                  <a:cubicBezTo>
                    <a:pt x="94" y="3"/>
                    <a:pt x="94" y="3"/>
                    <a:pt x="93" y="3"/>
                  </a:cubicBezTo>
                  <a:cubicBezTo>
                    <a:pt x="93" y="3"/>
                    <a:pt x="92" y="3"/>
                    <a:pt x="92" y="3"/>
                  </a:cubicBezTo>
                  <a:cubicBezTo>
                    <a:pt x="92" y="3"/>
                    <a:pt x="91" y="3"/>
                    <a:pt x="91" y="3"/>
                  </a:cubicBezTo>
                  <a:cubicBezTo>
                    <a:pt x="91" y="3"/>
                    <a:pt x="91" y="3"/>
                    <a:pt x="90" y="3"/>
                  </a:cubicBezTo>
                  <a:cubicBezTo>
                    <a:pt x="90" y="4"/>
                    <a:pt x="89" y="3"/>
                    <a:pt x="89" y="3"/>
                  </a:cubicBezTo>
                  <a:cubicBezTo>
                    <a:pt x="88" y="4"/>
                    <a:pt x="88" y="4"/>
                    <a:pt x="88" y="4"/>
                  </a:cubicBezTo>
                  <a:cubicBezTo>
                    <a:pt x="87" y="4"/>
                    <a:pt x="87" y="3"/>
                    <a:pt x="87" y="4"/>
                  </a:cubicBezTo>
                  <a:cubicBezTo>
                    <a:pt x="86" y="4"/>
                    <a:pt x="86" y="4"/>
                    <a:pt x="86" y="4"/>
                  </a:cubicBezTo>
                  <a:cubicBezTo>
                    <a:pt x="86" y="5"/>
                    <a:pt x="85" y="4"/>
                    <a:pt x="84" y="5"/>
                  </a:cubicBezTo>
                  <a:cubicBezTo>
                    <a:pt x="83" y="5"/>
                    <a:pt x="83" y="5"/>
                    <a:pt x="83" y="5"/>
                  </a:cubicBezTo>
                  <a:cubicBezTo>
                    <a:pt x="82" y="5"/>
                    <a:pt x="82" y="6"/>
                    <a:pt x="81" y="5"/>
                  </a:cubicBezTo>
                  <a:cubicBezTo>
                    <a:pt x="81" y="5"/>
                    <a:pt x="82" y="5"/>
                    <a:pt x="82" y="4"/>
                  </a:cubicBezTo>
                  <a:cubicBezTo>
                    <a:pt x="83" y="4"/>
                    <a:pt x="83" y="4"/>
                    <a:pt x="83" y="4"/>
                  </a:cubicBezTo>
                  <a:cubicBezTo>
                    <a:pt x="84" y="4"/>
                    <a:pt x="84" y="3"/>
                    <a:pt x="84" y="3"/>
                  </a:cubicBezTo>
                  <a:cubicBezTo>
                    <a:pt x="84" y="3"/>
                    <a:pt x="84" y="3"/>
                    <a:pt x="84" y="3"/>
                  </a:cubicBezTo>
                  <a:cubicBezTo>
                    <a:pt x="84" y="3"/>
                    <a:pt x="83" y="3"/>
                    <a:pt x="83" y="3"/>
                  </a:cubicBezTo>
                  <a:cubicBezTo>
                    <a:pt x="83" y="3"/>
                    <a:pt x="83" y="3"/>
                    <a:pt x="83" y="3"/>
                  </a:cubicBezTo>
                  <a:cubicBezTo>
                    <a:pt x="82" y="3"/>
                    <a:pt x="82" y="3"/>
                    <a:pt x="81" y="3"/>
                  </a:cubicBezTo>
                  <a:cubicBezTo>
                    <a:pt x="80" y="3"/>
                    <a:pt x="80" y="3"/>
                    <a:pt x="80" y="3"/>
                  </a:cubicBezTo>
                  <a:cubicBezTo>
                    <a:pt x="79" y="3"/>
                    <a:pt x="79" y="3"/>
                    <a:pt x="79" y="3"/>
                  </a:cubicBezTo>
                  <a:cubicBezTo>
                    <a:pt x="79" y="3"/>
                    <a:pt x="79" y="3"/>
                    <a:pt x="79" y="3"/>
                  </a:cubicBezTo>
                  <a:cubicBezTo>
                    <a:pt x="79" y="3"/>
                    <a:pt x="79" y="3"/>
                    <a:pt x="79" y="2"/>
                  </a:cubicBezTo>
                  <a:cubicBezTo>
                    <a:pt x="80" y="2"/>
                    <a:pt x="80" y="2"/>
                    <a:pt x="81" y="2"/>
                  </a:cubicBezTo>
                  <a:cubicBezTo>
                    <a:pt x="82" y="2"/>
                    <a:pt x="82" y="2"/>
                    <a:pt x="83" y="2"/>
                  </a:cubicBezTo>
                  <a:cubicBezTo>
                    <a:pt x="83" y="2"/>
                    <a:pt x="84" y="2"/>
                    <a:pt x="84" y="2"/>
                  </a:cubicBezTo>
                  <a:cubicBezTo>
                    <a:pt x="85" y="2"/>
                    <a:pt x="85" y="2"/>
                    <a:pt x="85" y="2"/>
                  </a:cubicBezTo>
                  <a:cubicBezTo>
                    <a:pt x="85" y="1"/>
                    <a:pt x="84" y="1"/>
                    <a:pt x="84" y="1"/>
                  </a:cubicBezTo>
                  <a:cubicBezTo>
                    <a:pt x="83" y="1"/>
                    <a:pt x="83" y="1"/>
                    <a:pt x="82" y="1"/>
                  </a:cubicBezTo>
                  <a:cubicBezTo>
                    <a:pt x="81" y="1"/>
                    <a:pt x="81" y="1"/>
                    <a:pt x="80" y="1"/>
                  </a:cubicBezTo>
                  <a:cubicBezTo>
                    <a:pt x="80" y="1"/>
                    <a:pt x="79" y="1"/>
                    <a:pt x="79" y="0"/>
                  </a:cubicBezTo>
                  <a:cubicBezTo>
                    <a:pt x="78" y="0"/>
                    <a:pt x="78" y="0"/>
                    <a:pt x="77" y="0"/>
                  </a:cubicBezTo>
                  <a:cubicBezTo>
                    <a:pt x="77" y="0"/>
                    <a:pt x="77" y="0"/>
                    <a:pt x="76" y="0"/>
                  </a:cubicBezTo>
                  <a:cubicBezTo>
                    <a:pt x="75" y="0"/>
                    <a:pt x="75" y="0"/>
                    <a:pt x="74" y="0"/>
                  </a:cubicBezTo>
                  <a:cubicBezTo>
                    <a:pt x="73" y="0"/>
                    <a:pt x="73" y="0"/>
                    <a:pt x="72" y="0"/>
                  </a:cubicBezTo>
                  <a:cubicBezTo>
                    <a:pt x="71" y="0"/>
                    <a:pt x="71" y="0"/>
                    <a:pt x="70" y="0"/>
                  </a:cubicBezTo>
                  <a:cubicBezTo>
                    <a:pt x="69" y="0"/>
                    <a:pt x="68" y="0"/>
                    <a:pt x="68" y="0"/>
                  </a:cubicBezTo>
                  <a:cubicBezTo>
                    <a:pt x="67" y="0"/>
                    <a:pt x="67" y="1"/>
                    <a:pt x="66" y="1"/>
                  </a:cubicBezTo>
                  <a:cubicBezTo>
                    <a:pt x="65" y="1"/>
                    <a:pt x="65" y="0"/>
                    <a:pt x="64" y="0"/>
                  </a:cubicBezTo>
                  <a:cubicBezTo>
                    <a:pt x="63" y="0"/>
                    <a:pt x="63" y="0"/>
                    <a:pt x="62" y="0"/>
                  </a:cubicBezTo>
                  <a:cubicBezTo>
                    <a:pt x="61" y="0"/>
                    <a:pt x="61" y="1"/>
                    <a:pt x="60" y="1"/>
                  </a:cubicBezTo>
                  <a:cubicBezTo>
                    <a:pt x="59" y="1"/>
                    <a:pt x="59" y="0"/>
                    <a:pt x="58" y="0"/>
                  </a:cubicBezTo>
                  <a:cubicBezTo>
                    <a:pt x="58" y="1"/>
                    <a:pt x="58" y="1"/>
                    <a:pt x="57" y="1"/>
                  </a:cubicBezTo>
                  <a:cubicBezTo>
                    <a:pt x="57" y="1"/>
                    <a:pt x="57" y="1"/>
                    <a:pt x="56" y="1"/>
                  </a:cubicBezTo>
                  <a:cubicBezTo>
                    <a:pt x="56" y="1"/>
                    <a:pt x="56" y="1"/>
                    <a:pt x="55" y="1"/>
                  </a:cubicBezTo>
                  <a:cubicBezTo>
                    <a:pt x="55" y="1"/>
                    <a:pt x="55" y="1"/>
                    <a:pt x="54" y="1"/>
                  </a:cubicBezTo>
                  <a:cubicBezTo>
                    <a:pt x="54" y="1"/>
                    <a:pt x="53" y="1"/>
                    <a:pt x="53" y="1"/>
                  </a:cubicBezTo>
                  <a:cubicBezTo>
                    <a:pt x="52" y="1"/>
                    <a:pt x="52" y="1"/>
                    <a:pt x="51" y="1"/>
                  </a:cubicBezTo>
                  <a:cubicBezTo>
                    <a:pt x="51" y="2"/>
                    <a:pt x="51" y="2"/>
                    <a:pt x="50" y="2"/>
                  </a:cubicBezTo>
                  <a:cubicBezTo>
                    <a:pt x="50" y="2"/>
                    <a:pt x="50" y="2"/>
                    <a:pt x="49" y="1"/>
                  </a:cubicBezTo>
                  <a:cubicBezTo>
                    <a:pt x="49" y="1"/>
                    <a:pt x="48" y="1"/>
                    <a:pt x="48" y="1"/>
                  </a:cubicBezTo>
                  <a:cubicBezTo>
                    <a:pt x="47" y="1"/>
                    <a:pt x="47" y="2"/>
                    <a:pt x="47" y="2"/>
                  </a:cubicBezTo>
                  <a:cubicBezTo>
                    <a:pt x="46" y="2"/>
                    <a:pt x="46" y="3"/>
                    <a:pt x="46" y="3"/>
                  </a:cubicBezTo>
                  <a:cubicBezTo>
                    <a:pt x="45" y="3"/>
                    <a:pt x="45" y="3"/>
                    <a:pt x="45" y="2"/>
                  </a:cubicBezTo>
                  <a:cubicBezTo>
                    <a:pt x="44" y="2"/>
                    <a:pt x="44" y="2"/>
                    <a:pt x="43" y="2"/>
                  </a:cubicBezTo>
                  <a:cubicBezTo>
                    <a:pt x="43" y="2"/>
                    <a:pt x="42" y="1"/>
                    <a:pt x="42" y="2"/>
                  </a:cubicBezTo>
                  <a:cubicBezTo>
                    <a:pt x="42" y="2"/>
                    <a:pt x="42" y="2"/>
                    <a:pt x="42" y="2"/>
                  </a:cubicBezTo>
                  <a:cubicBezTo>
                    <a:pt x="41" y="3"/>
                    <a:pt x="41" y="3"/>
                    <a:pt x="41" y="3"/>
                  </a:cubicBezTo>
                  <a:cubicBezTo>
                    <a:pt x="41" y="3"/>
                    <a:pt x="41" y="3"/>
                    <a:pt x="41" y="3"/>
                  </a:cubicBezTo>
                  <a:cubicBezTo>
                    <a:pt x="40" y="4"/>
                    <a:pt x="40" y="3"/>
                    <a:pt x="39" y="3"/>
                  </a:cubicBezTo>
                  <a:cubicBezTo>
                    <a:pt x="39" y="3"/>
                    <a:pt x="39" y="3"/>
                    <a:pt x="39" y="3"/>
                  </a:cubicBezTo>
                  <a:cubicBezTo>
                    <a:pt x="39" y="3"/>
                    <a:pt x="39" y="2"/>
                    <a:pt x="38" y="2"/>
                  </a:cubicBezTo>
                  <a:cubicBezTo>
                    <a:pt x="38" y="2"/>
                    <a:pt x="38" y="3"/>
                    <a:pt x="38" y="3"/>
                  </a:cubicBezTo>
                  <a:cubicBezTo>
                    <a:pt x="37" y="3"/>
                    <a:pt x="37" y="2"/>
                    <a:pt x="37" y="2"/>
                  </a:cubicBezTo>
                  <a:cubicBezTo>
                    <a:pt x="36" y="2"/>
                    <a:pt x="36" y="2"/>
                    <a:pt x="36" y="2"/>
                  </a:cubicBezTo>
                  <a:cubicBezTo>
                    <a:pt x="35" y="2"/>
                    <a:pt x="35" y="2"/>
                    <a:pt x="35" y="2"/>
                  </a:cubicBezTo>
                  <a:cubicBezTo>
                    <a:pt x="34" y="2"/>
                    <a:pt x="34" y="2"/>
                    <a:pt x="33" y="2"/>
                  </a:cubicBezTo>
                  <a:cubicBezTo>
                    <a:pt x="32" y="2"/>
                    <a:pt x="32" y="2"/>
                    <a:pt x="31" y="2"/>
                  </a:cubicBezTo>
                  <a:cubicBezTo>
                    <a:pt x="30" y="2"/>
                    <a:pt x="29" y="2"/>
                    <a:pt x="29" y="2"/>
                  </a:cubicBezTo>
                  <a:cubicBezTo>
                    <a:pt x="28" y="2"/>
                    <a:pt x="28" y="3"/>
                    <a:pt x="27" y="3"/>
                  </a:cubicBezTo>
                  <a:cubicBezTo>
                    <a:pt x="27" y="3"/>
                    <a:pt x="27" y="3"/>
                    <a:pt x="27" y="3"/>
                  </a:cubicBezTo>
                  <a:cubicBezTo>
                    <a:pt x="26" y="3"/>
                    <a:pt x="26" y="3"/>
                    <a:pt x="26" y="3"/>
                  </a:cubicBezTo>
                  <a:cubicBezTo>
                    <a:pt x="25" y="4"/>
                    <a:pt x="25" y="4"/>
                    <a:pt x="24" y="4"/>
                  </a:cubicBezTo>
                  <a:cubicBezTo>
                    <a:pt x="24" y="4"/>
                    <a:pt x="24" y="4"/>
                    <a:pt x="23" y="4"/>
                  </a:cubicBezTo>
                  <a:cubicBezTo>
                    <a:pt x="22" y="5"/>
                    <a:pt x="22" y="4"/>
                    <a:pt x="21" y="4"/>
                  </a:cubicBezTo>
                  <a:cubicBezTo>
                    <a:pt x="20" y="4"/>
                    <a:pt x="20" y="4"/>
                    <a:pt x="19" y="4"/>
                  </a:cubicBezTo>
                  <a:cubicBezTo>
                    <a:pt x="18" y="4"/>
                    <a:pt x="18" y="4"/>
                    <a:pt x="17" y="4"/>
                  </a:cubicBezTo>
                  <a:cubicBezTo>
                    <a:pt x="16" y="5"/>
                    <a:pt x="16" y="5"/>
                    <a:pt x="15" y="5"/>
                  </a:cubicBezTo>
                  <a:cubicBezTo>
                    <a:pt x="14" y="5"/>
                    <a:pt x="14" y="5"/>
                    <a:pt x="13" y="6"/>
                  </a:cubicBezTo>
                  <a:cubicBezTo>
                    <a:pt x="13" y="6"/>
                    <a:pt x="13" y="6"/>
                    <a:pt x="13" y="6"/>
                  </a:cubicBezTo>
                  <a:cubicBezTo>
                    <a:pt x="13" y="6"/>
                    <a:pt x="14" y="6"/>
                    <a:pt x="14" y="6"/>
                  </a:cubicBezTo>
                  <a:cubicBezTo>
                    <a:pt x="14" y="7"/>
                    <a:pt x="14" y="7"/>
                    <a:pt x="14" y="7"/>
                  </a:cubicBezTo>
                  <a:cubicBezTo>
                    <a:pt x="14" y="8"/>
                    <a:pt x="14" y="7"/>
                    <a:pt x="13" y="8"/>
                  </a:cubicBezTo>
                  <a:cubicBezTo>
                    <a:pt x="12" y="8"/>
                    <a:pt x="11" y="8"/>
                    <a:pt x="10" y="8"/>
                  </a:cubicBezTo>
                  <a:cubicBezTo>
                    <a:pt x="10" y="8"/>
                    <a:pt x="9" y="8"/>
                    <a:pt x="9" y="8"/>
                  </a:cubicBezTo>
                  <a:cubicBezTo>
                    <a:pt x="8" y="8"/>
                    <a:pt x="7" y="8"/>
                    <a:pt x="7" y="8"/>
                  </a:cubicBezTo>
                  <a:cubicBezTo>
                    <a:pt x="6" y="8"/>
                    <a:pt x="5" y="9"/>
                    <a:pt x="4" y="9"/>
                  </a:cubicBezTo>
                  <a:cubicBezTo>
                    <a:pt x="3" y="9"/>
                    <a:pt x="3" y="9"/>
                    <a:pt x="2" y="9"/>
                  </a:cubicBezTo>
                  <a:cubicBezTo>
                    <a:pt x="1" y="9"/>
                    <a:pt x="1" y="9"/>
                    <a:pt x="0" y="10"/>
                  </a:cubicBezTo>
                  <a:cubicBezTo>
                    <a:pt x="0" y="10"/>
                    <a:pt x="0" y="10"/>
                    <a:pt x="1" y="11"/>
                  </a:cubicBezTo>
                  <a:cubicBezTo>
                    <a:pt x="1" y="11"/>
                    <a:pt x="2" y="11"/>
                    <a:pt x="2" y="11"/>
                  </a:cubicBezTo>
                  <a:cubicBezTo>
                    <a:pt x="3" y="11"/>
                    <a:pt x="3" y="11"/>
                    <a:pt x="4" y="11"/>
                  </a:cubicBezTo>
                  <a:cubicBezTo>
                    <a:pt x="4" y="11"/>
                    <a:pt x="4" y="11"/>
                    <a:pt x="5" y="10"/>
                  </a:cubicBezTo>
                  <a:cubicBezTo>
                    <a:pt x="5" y="10"/>
                    <a:pt x="6" y="10"/>
                    <a:pt x="6" y="10"/>
                  </a:cubicBezTo>
                  <a:cubicBezTo>
                    <a:pt x="7" y="11"/>
                    <a:pt x="7" y="11"/>
                    <a:pt x="7" y="11"/>
                  </a:cubicBezTo>
                  <a:cubicBezTo>
                    <a:pt x="8" y="11"/>
                    <a:pt x="8" y="11"/>
                    <a:pt x="9" y="11"/>
                  </a:cubicBezTo>
                  <a:cubicBezTo>
                    <a:pt x="9" y="11"/>
                    <a:pt x="9" y="11"/>
                    <a:pt x="9" y="11"/>
                  </a:cubicBezTo>
                  <a:cubicBezTo>
                    <a:pt x="10" y="11"/>
                    <a:pt x="8" y="11"/>
                    <a:pt x="8" y="11"/>
                  </a:cubicBezTo>
                  <a:cubicBezTo>
                    <a:pt x="7" y="12"/>
                    <a:pt x="7" y="12"/>
                    <a:pt x="6" y="12"/>
                  </a:cubicBezTo>
                  <a:cubicBezTo>
                    <a:pt x="6" y="12"/>
                    <a:pt x="6" y="12"/>
                    <a:pt x="5" y="12"/>
                  </a:cubicBezTo>
                  <a:cubicBezTo>
                    <a:pt x="4" y="12"/>
                    <a:pt x="4" y="12"/>
                    <a:pt x="4" y="12"/>
                  </a:cubicBezTo>
                  <a:cubicBezTo>
                    <a:pt x="3" y="12"/>
                    <a:pt x="3" y="11"/>
                    <a:pt x="2" y="12"/>
                  </a:cubicBezTo>
                  <a:cubicBezTo>
                    <a:pt x="2" y="12"/>
                    <a:pt x="1" y="12"/>
                    <a:pt x="1" y="12"/>
                  </a:cubicBezTo>
                  <a:cubicBezTo>
                    <a:pt x="1" y="13"/>
                    <a:pt x="1" y="13"/>
                    <a:pt x="1" y="13"/>
                  </a:cubicBezTo>
                  <a:cubicBezTo>
                    <a:pt x="1" y="13"/>
                    <a:pt x="2" y="13"/>
                    <a:pt x="2" y="13"/>
                  </a:cubicBezTo>
                  <a:cubicBezTo>
                    <a:pt x="2" y="13"/>
                    <a:pt x="3" y="12"/>
                    <a:pt x="3" y="13"/>
                  </a:cubicBezTo>
                  <a:cubicBezTo>
                    <a:pt x="3" y="13"/>
                    <a:pt x="3" y="13"/>
                    <a:pt x="3" y="13"/>
                  </a:cubicBezTo>
                  <a:cubicBezTo>
                    <a:pt x="3" y="13"/>
                    <a:pt x="3" y="13"/>
                    <a:pt x="3" y="14"/>
                  </a:cubicBezTo>
                  <a:cubicBezTo>
                    <a:pt x="3" y="14"/>
                    <a:pt x="3" y="14"/>
                    <a:pt x="3" y="14"/>
                  </a:cubicBezTo>
                  <a:cubicBezTo>
                    <a:pt x="3" y="15"/>
                    <a:pt x="4" y="14"/>
                    <a:pt x="4" y="14"/>
                  </a:cubicBezTo>
                  <a:cubicBezTo>
                    <a:pt x="5" y="15"/>
                    <a:pt x="5" y="15"/>
                    <a:pt x="6" y="15"/>
                  </a:cubicBezTo>
                  <a:cubicBezTo>
                    <a:pt x="6" y="14"/>
                    <a:pt x="6" y="14"/>
                    <a:pt x="7" y="14"/>
                  </a:cubicBezTo>
                  <a:cubicBezTo>
                    <a:pt x="7" y="14"/>
                    <a:pt x="7" y="14"/>
                    <a:pt x="8" y="14"/>
                  </a:cubicBezTo>
                  <a:cubicBezTo>
                    <a:pt x="8" y="14"/>
                    <a:pt x="8" y="14"/>
                    <a:pt x="8" y="14"/>
                  </a:cubicBezTo>
                  <a:cubicBezTo>
                    <a:pt x="8" y="14"/>
                    <a:pt x="8" y="14"/>
                    <a:pt x="9" y="15"/>
                  </a:cubicBezTo>
                  <a:cubicBezTo>
                    <a:pt x="9" y="15"/>
                    <a:pt x="9" y="15"/>
                    <a:pt x="9" y="14"/>
                  </a:cubicBezTo>
                  <a:cubicBezTo>
                    <a:pt x="9" y="14"/>
                    <a:pt x="10" y="13"/>
                    <a:pt x="10" y="13"/>
                  </a:cubicBezTo>
                  <a:cubicBezTo>
                    <a:pt x="10" y="14"/>
                    <a:pt x="10" y="14"/>
                    <a:pt x="10" y="14"/>
                  </a:cubicBezTo>
                  <a:cubicBezTo>
                    <a:pt x="11" y="14"/>
                    <a:pt x="11" y="14"/>
                    <a:pt x="11" y="14"/>
                  </a:cubicBezTo>
                  <a:cubicBezTo>
                    <a:pt x="12" y="14"/>
                    <a:pt x="12" y="14"/>
                    <a:pt x="12" y="14"/>
                  </a:cubicBezTo>
                  <a:cubicBezTo>
                    <a:pt x="12" y="14"/>
                    <a:pt x="13" y="13"/>
                    <a:pt x="13" y="13"/>
                  </a:cubicBezTo>
                  <a:cubicBezTo>
                    <a:pt x="13" y="13"/>
                    <a:pt x="13" y="13"/>
                    <a:pt x="13" y="13"/>
                  </a:cubicBezTo>
                  <a:cubicBezTo>
                    <a:pt x="13" y="13"/>
                    <a:pt x="13" y="13"/>
                    <a:pt x="14" y="13"/>
                  </a:cubicBezTo>
                  <a:cubicBezTo>
                    <a:pt x="14" y="13"/>
                    <a:pt x="14" y="13"/>
                    <a:pt x="14" y="13"/>
                  </a:cubicBezTo>
                  <a:cubicBezTo>
                    <a:pt x="14" y="13"/>
                    <a:pt x="13" y="14"/>
                    <a:pt x="13" y="14"/>
                  </a:cubicBezTo>
                  <a:cubicBezTo>
                    <a:pt x="14" y="14"/>
                    <a:pt x="14" y="14"/>
                    <a:pt x="15" y="14"/>
                  </a:cubicBezTo>
                  <a:cubicBezTo>
                    <a:pt x="15" y="14"/>
                    <a:pt x="15" y="14"/>
                    <a:pt x="16" y="14"/>
                  </a:cubicBezTo>
                  <a:cubicBezTo>
                    <a:pt x="16" y="14"/>
                    <a:pt x="17" y="14"/>
                    <a:pt x="17" y="14"/>
                  </a:cubicBezTo>
                  <a:cubicBezTo>
                    <a:pt x="17" y="14"/>
                    <a:pt x="18" y="15"/>
                    <a:pt x="18" y="15"/>
                  </a:cubicBezTo>
                  <a:cubicBezTo>
                    <a:pt x="18" y="15"/>
                    <a:pt x="18" y="15"/>
                    <a:pt x="19" y="15"/>
                  </a:cubicBezTo>
                  <a:cubicBezTo>
                    <a:pt x="19" y="15"/>
                    <a:pt x="19" y="15"/>
                    <a:pt x="19" y="15"/>
                  </a:cubicBezTo>
                  <a:cubicBezTo>
                    <a:pt x="20" y="16"/>
                    <a:pt x="19" y="16"/>
                    <a:pt x="19" y="16"/>
                  </a:cubicBezTo>
                  <a:cubicBezTo>
                    <a:pt x="20" y="17"/>
                    <a:pt x="20" y="16"/>
                    <a:pt x="20" y="17"/>
                  </a:cubicBezTo>
                  <a:cubicBezTo>
                    <a:pt x="20" y="17"/>
                    <a:pt x="21" y="17"/>
                    <a:pt x="21" y="17"/>
                  </a:cubicBezTo>
                  <a:cubicBezTo>
                    <a:pt x="21" y="17"/>
                    <a:pt x="21" y="17"/>
                    <a:pt x="21" y="18"/>
                  </a:cubicBezTo>
                  <a:cubicBezTo>
                    <a:pt x="21" y="18"/>
                    <a:pt x="21" y="19"/>
                    <a:pt x="21" y="19"/>
                  </a:cubicBezTo>
                  <a:cubicBezTo>
                    <a:pt x="21" y="19"/>
                    <a:pt x="21" y="20"/>
                    <a:pt x="21" y="20"/>
                  </a:cubicBezTo>
                  <a:cubicBezTo>
                    <a:pt x="21" y="21"/>
                    <a:pt x="21" y="21"/>
                    <a:pt x="21" y="22"/>
                  </a:cubicBezTo>
                  <a:cubicBezTo>
                    <a:pt x="21" y="22"/>
                    <a:pt x="21" y="22"/>
                    <a:pt x="21" y="23"/>
                  </a:cubicBezTo>
                  <a:cubicBezTo>
                    <a:pt x="20" y="23"/>
                    <a:pt x="20" y="23"/>
                    <a:pt x="20" y="24"/>
                  </a:cubicBezTo>
                  <a:cubicBezTo>
                    <a:pt x="20" y="24"/>
                    <a:pt x="20" y="24"/>
                    <a:pt x="20" y="25"/>
                  </a:cubicBezTo>
                  <a:cubicBezTo>
                    <a:pt x="19" y="25"/>
                    <a:pt x="19" y="25"/>
                    <a:pt x="20" y="25"/>
                  </a:cubicBezTo>
                  <a:cubicBezTo>
                    <a:pt x="20" y="26"/>
                    <a:pt x="20" y="25"/>
                    <a:pt x="21" y="25"/>
                  </a:cubicBezTo>
                  <a:cubicBezTo>
                    <a:pt x="21" y="25"/>
                    <a:pt x="21" y="25"/>
                    <a:pt x="22" y="25"/>
                  </a:cubicBezTo>
                  <a:cubicBezTo>
                    <a:pt x="22" y="25"/>
                    <a:pt x="22" y="24"/>
                    <a:pt x="23" y="25"/>
                  </a:cubicBezTo>
                  <a:cubicBezTo>
                    <a:pt x="23" y="25"/>
                    <a:pt x="23" y="25"/>
                    <a:pt x="23" y="25"/>
                  </a:cubicBezTo>
                  <a:cubicBezTo>
                    <a:pt x="24" y="25"/>
                    <a:pt x="24" y="25"/>
                    <a:pt x="24" y="26"/>
                  </a:cubicBezTo>
                  <a:cubicBezTo>
                    <a:pt x="25" y="26"/>
                    <a:pt x="25" y="26"/>
                    <a:pt x="25" y="26"/>
                  </a:cubicBezTo>
                  <a:cubicBezTo>
                    <a:pt x="25" y="27"/>
                    <a:pt x="25" y="27"/>
                    <a:pt x="25" y="27"/>
                  </a:cubicBezTo>
                  <a:cubicBezTo>
                    <a:pt x="25" y="27"/>
                    <a:pt x="25" y="27"/>
                    <a:pt x="25" y="27"/>
                  </a:cubicBezTo>
                  <a:cubicBezTo>
                    <a:pt x="25" y="27"/>
                    <a:pt x="25" y="28"/>
                    <a:pt x="24" y="28"/>
                  </a:cubicBezTo>
                  <a:cubicBezTo>
                    <a:pt x="24" y="28"/>
                    <a:pt x="24" y="27"/>
                    <a:pt x="24" y="27"/>
                  </a:cubicBezTo>
                  <a:cubicBezTo>
                    <a:pt x="23" y="27"/>
                    <a:pt x="23" y="27"/>
                    <a:pt x="22" y="27"/>
                  </a:cubicBezTo>
                  <a:cubicBezTo>
                    <a:pt x="22" y="27"/>
                    <a:pt x="22" y="27"/>
                    <a:pt x="21" y="27"/>
                  </a:cubicBezTo>
                  <a:cubicBezTo>
                    <a:pt x="21" y="27"/>
                    <a:pt x="20" y="26"/>
                    <a:pt x="20" y="27"/>
                  </a:cubicBezTo>
                  <a:cubicBezTo>
                    <a:pt x="20" y="27"/>
                    <a:pt x="20" y="27"/>
                    <a:pt x="20" y="27"/>
                  </a:cubicBezTo>
                  <a:cubicBezTo>
                    <a:pt x="20" y="28"/>
                    <a:pt x="21" y="27"/>
                    <a:pt x="21" y="28"/>
                  </a:cubicBezTo>
                  <a:cubicBezTo>
                    <a:pt x="22" y="28"/>
                    <a:pt x="22" y="28"/>
                    <a:pt x="22" y="28"/>
                  </a:cubicBezTo>
                  <a:cubicBezTo>
                    <a:pt x="23" y="28"/>
                    <a:pt x="24" y="28"/>
                    <a:pt x="24" y="29"/>
                  </a:cubicBezTo>
                  <a:cubicBezTo>
                    <a:pt x="24" y="29"/>
                    <a:pt x="25" y="29"/>
                    <a:pt x="25" y="29"/>
                  </a:cubicBezTo>
                  <a:cubicBezTo>
                    <a:pt x="25" y="30"/>
                    <a:pt x="25" y="30"/>
                    <a:pt x="25" y="31"/>
                  </a:cubicBezTo>
                  <a:cubicBezTo>
                    <a:pt x="25" y="31"/>
                    <a:pt x="24" y="32"/>
                    <a:pt x="24" y="32"/>
                  </a:cubicBezTo>
                  <a:cubicBezTo>
                    <a:pt x="23" y="32"/>
                    <a:pt x="23" y="32"/>
                    <a:pt x="22" y="32"/>
                  </a:cubicBezTo>
                  <a:cubicBezTo>
                    <a:pt x="22" y="32"/>
                    <a:pt x="22" y="32"/>
                    <a:pt x="21" y="32"/>
                  </a:cubicBezTo>
                  <a:cubicBezTo>
                    <a:pt x="21" y="32"/>
                    <a:pt x="21" y="32"/>
                    <a:pt x="21" y="32"/>
                  </a:cubicBezTo>
                  <a:cubicBezTo>
                    <a:pt x="20" y="32"/>
                    <a:pt x="20" y="33"/>
                    <a:pt x="20" y="33"/>
                  </a:cubicBezTo>
                  <a:cubicBezTo>
                    <a:pt x="19" y="33"/>
                    <a:pt x="19" y="33"/>
                    <a:pt x="19" y="33"/>
                  </a:cubicBezTo>
                  <a:cubicBezTo>
                    <a:pt x="19" y="33"/>
                    <a:pt x="18" y="34"/>
                    <a:pt x="18" y="34"/>
                  </a:cubicBezTo>
                  <a:cubicBezTo>
                    <a:pt x="18" y="34"/>
                    <a:pt x="17" y="35"/>
                    <a:pt x="17" y="35"/>
                  </a:cubicBezTo>
                  <a:cubicBezTo>
                    <a:pt x="17" y="36"/>
                    <a:pt x="17" y="36"/>
                    <a:pt x="18" y="36"/>
                  </a:cubicBezTo>
                  <a:cubicBezTo>
                    <a:pt x="18" y="37"/>
                    <a:pt x="18" y="36"/>
                    <a:pt x="18" y="37"/>
                  </a:cubicBezTo>
                  <a:cubicBezTo>
                    <a:pt x="19" y="37"/>
                    <a:pt x="18" y="37"/>
                    <a:pt x="17" y="37"/>
                  </a:cubicBezTo>
                  <a:cubicBezTo>
                    <a:pt x="17" y="38"/>
                    <a:pt x="17" y="38"/>
                    <a:pt x="17" y="39"/>
                  </a:cubicBezTo>
                  <a:cubicBezTo>
                    <a:pt x="17" y="39"/>
                    <a:pt x="17" y="39"/>
                    <a:pt x="17" y="39"/>
                  </a:cubicBezTo>
                  <a:cubicBezTo>
                    <a:pt x="17" y="40"/>
                    <a:pt x="18" y="40"/>
                    <a:pt x="18" y="40"/>
                  </a:cubicBezTo>
                  <a:cubicBezTo>
                    <a:pt x="18" y="40"/>
                    <a:pt x="18" y="40"/>
                    <a:pt x="18" y="40"/>
                  </a:cubicBezTo>
                  <a:cubicBezTo>
                    <a:pt x="18" y="41"/>
                    <a:pt x="18" y="41"/>
                    <a:pt x="18" y="41"/>
                  </a:cubicBezTo>
                  <a:cubicBezTo>
                    <a:pt x="18" y="42"/>
                    <a:pt x="18" y="42"/>
                    <a:pt x="18" y="43"/>
                  </a:cubicBezTo>
                  <a:cubicBezTo>
                    <a:pt x="18" y="43"/>
                    <a:pt x="18" y="44"/>
                    <a:pt x="18" y="44"/>
                  </a:cubicBezTo>
                  <a:cubicBezTo>
                    <a:pt x="18" y="45"/>
                    <a:pt x="18" y="45"/>
                    <a:pt x="18" y="45"/>
                  </a:cubicBezTo>
                  <a:cubicBezTo>
                    <a:pt x="19" y="46"/>
                    <a:pt x="19" y="46"/>
                    <a:pt x="19" y="46"/>
                  </a:cubicBezTo>
                  <a:cubicBezTo>
                    <a:pt x="19" y="46"/>
                    <a:pt x="20" y="46"/>
                    <a:pt x="20" y="46"/>
                  </a:cubicBezTo>
                  <a:cubicBezTo>
                    <a:pt x="20" y="47"/>
                    <a:pt x="19" y="47"/>
                    <a:pt x="19" y="47"/>
                  </a:cubicBezTo>
                  <a:cubicBezTo>
                    <a:pt x="19" y="47"/>
                    <a:pt x="19" y="48"/>
                    <a:pt x="19" y="48"/>
                  </a:cubicBezTo>
                  <a:cubicBezTo>
                    <a:pt x="20" y="48"/>
                    <a:pt x="20" y="49"/>
                    <a:pt x="20" y="49"/>
                  </a:cubicBezTo>
                  <a:cubicBezTo>
                    <a:pt x="20" y="49"/>
                    <a:pt x="20" y="49"/>
                    <a:pt x="20" y="49"/>
                  </a:cubicBezTo>
                  <a:cubicBezTo>
                    <a:pt x="20" y="49"/>
                    <a:pt x="20" y="50"/>
                    <a:pt x="21" y="50"/>
                  </a:cubicBezTo>
                  <a:cubicBezTo>
                    <a:pt x="21" y="50"/>
                    <a:pt x="21" y="51"/>
                    <a:pt x="21" y="51"/>
                  </a:cubicBezTo>
                  <a:cubicBezTo>
                    <a:pt x="21" y="51"/>
                    <a:pt x="21" y="51"/>
                    <a:pt x="22" y="51"/>
                  </a:cubicBezTo>
                  <a:cubicBezTo>
                    <a:pt x="22" y="52"/>
                    <a:pt x="23" y="51"/>
                    <a:pt x="23" y="51"/>
                  </a:cubicBezTo>
                  <a:cubicBezTo>
                    <a:pt x="24" y="51"/>
                    <a:pt x="24" y="52"/>
                    <a:pt x="25" y="51"/>
                  </a:cubicBezTo>
                  <a:cubicBezTo>
                    <a:pt x="25" y="51"/>
                    <a:pt x="25" y="51"/>
                    <a:pt x="25" y="51"/>
                  </a:cubicBezTo>
                  <a:cubicBezTo>
                    <a:pt x="26" y="51"/>
                    <a:pt x="26" y="51"/>
                    <a:pt x="26" y="51"/>
                  </a:cubicBezTo>
                  <a:cubicBezTo>
                    <a:pt x="26" y="52"/>
                    <a:pt x="27" y="52"/>
                    <a:pt x="27" y="52"/>
                  </a:cubicBezTo>
                  <a:cubicBezTo>
                    <a:pt x="27" y="52"/>
                    <a:pt x="27" y="53"/>
                    <a:pt x="27" y="53"/>
                  </a:cubicBezTo>
                  <a:cubicBezTo>
                    <a:pt x="28" y="53"/>
                    <a:pt x="27" y="54"/>
                    <a:pt x="28" y="54"/>
                  </a:cubicBezTo>
                  <a:cubicBezTo>
                    <a:pt x="28" y="54"/>
                    <a:pt x="28" y="53"/>
                    <a:pt x="28" y="53"/>
                  </a:cubicBezTo>
                  <a:cubicBezTo>
                    <a:pt x="29" y="53"/>
                    <a:pt x="29" y="53"/>
                    <a:pt x="29" y="53"/>
                  </a:cubicBezTo>
                  <a:cubicBezTo>
                    <a:pt x="30" y="53"/>
                    <a:pt x="30" y="53"/>
                    <a:pt x="30" y="53"/>
                  </a:cubicBezTo>
                  <a:cubicBezTo>
                    <a:pt x="31" y="53"/>
                    <a:pt x="31" y="53"/>
                    <a:pt x="31" y="53"/>
                  </a:cubicBezTo>
                  <a:cubicBezTo>
                    <a:pt x="31" y="53"/>
                    <a:pt x="31" y="52"/>
                    <a:pt x="32" y="52"/>
                  </a:cubicBezTo>
                  <a:cubicBezTo>
                    <a:pt x="32" y="52"/>
                    <a:pt x="32" y="52"/>
                    <a:pt x="33" y="51"/>
                  </a:cubicBezTo>
                  <a:cubicBezTo>
                    <a:pt x="33" y="51"/>
                    <a:pt x="33" y="51"/>
                    <a:pt x="33" y="51"/>
                  </a:cubicBezTo>
                  <a:cubicBezTo>
                    <a:pt x="33" y="50"/>
                    <a:pt x="33" y="50"/>
                    <a:pt x="34" y="50"/>
                  </a:cubicBezTo>
                  <a:cubicBezTo>
                    <a:pt x="34" y="49"/>
                    <a:pt x="34" y="49"/>
                    <a:pt x="34" y="49"/>
                  </a:cubicBezTo>
                  <a:cubicBezTo>
                    <a:pt x="35" y="49"/>
                    <a:pt x="35" y="48"/>
                    <a:pt x="34" y="48"/>
                  </a:cubicBezTo>
                  <a:cubicBezTo>
                    <a:pt x="34" y="48"/>
                    <a:pt x="34" y="47"/>
                    <a:pt x="34" y="47"/>
                  </a:cubicBezTo>
                  <a:cubicBezTo>
                    <a:pt x="34" y="47"/>
                    <a:pt x="35" y="46"/>
                    <a:pt x="35" y="46"/>
                  </a:cubicBezTo>
                  <a:cubicBezTo>
                    <a:pt x="35" y="46"/>
                    <a:pt x="35" y="47"/>
                    <a:pt x="36" y="47"/>
                  </a:cubicBezTo>
                  <a:cubicBezTo>
                    <a:pt x="36" y="47"/>
                    <a:pt x="36" y="46"/>
                    <a:pt x="36" y="46"/>
                  </a:cubicBezTo>
                  <a:cubicBezTo>
                    <a:pt x="36" y="46"/>
                    <a:pt x="36" y="46"/>
                    <a:pt x="36" y="46"/>
                  </a:cubicBezTo>
                  <a:cubicBezTo>
                    <a:pt x="37" y="45"/>
                    <a:pt x="38" y="45"/>
                    <a:pt x="38" y="45"/>
                  </a:cubicBezTo>
                  <a:cubicBezTo>
                    <a:pt x="38" y="45"/>
                    <a:pt x="39" y="45"/>
                    <a:pt x="39" y="44"/>
                  </a:cubicBezTo>
                  <a:cubicBezTo>
                    <a:pt x="39" y="44"/>
                    <a:pt x="39" y="43"/>
                    <a:pt x="38" y="43"/>
                  </a:cubicBezTo>
                  <a:cubicBezTo>
                    <a:pt x="38" y="43"/>
                    <a:pt x="38" y="44"/>
                    <a:pt x="38" y="43"/>
                  </a:cubicBezTo>
                  <a:cubicBezTo>
                    <a:pt x="38" y="43"/>
                    <a:pt x="38" y="43"/>
                    <a:pt x="38" y="43"/>
                  </a:cubicBezTo>
                  <a:cubicBezTo>
                    <a:pt x="39" y="43"/>
                    <a:pt x="39" y="43"/>
                    <a:pt x="39" y="43"/>
                  </a:cubicBezTo>
                  <a:cubicBezTo>
                    <a:pt x="39" y="42"/>
                    <a:pt x="39" y="42"/>
                    <a:pt x="39" y="42"/>
                  </a:cubicBezTo>
                  <a:cubicBezTo>
                    <a:pt x="39" y="42"/>
                    <a:pt x="39" y="41"/>
                    <a:pt x="39" y="41"/>
                  </a:cubicBezTo>
                  <a:cubicBezTo>
                    <a:pt x="39" y="41"/>
                    <a:pt x="40" y="41"/>
                    <a:pt x="40" y="41"/>
                  </a:cubicBezTo>
                  <a:cubicBezTo>
                    <a:pt x="41" y="41"/>
                    <a:pt x="41" y="41"/>
                    <a:pt x="41" y="41"/>
                  </a:cubicBezTo>
                  <a:cubicBezTo>
                    <a:pt x="41" y="41"/>
                    <a:pt x="41" y="40"/>
                    <a:pt x="41" y="40"/>
                  </a:cubicBezTo>
                  <a:cubicBezTo>
                    <a:pt x="41" y="40"/>
                    <a:pt x="41" y="40"/>
                    <a:pt x="41" y="40"/>
                  </a:cubicBezTo>
                  <a:cubicBezTo>
                    <a:pt x="42" y="40"/>
                    <a:pt x="42" y="40"/>
                    <a:pt x="43" y="40"/>
                  </a:cubicBezTo>
                  <a:cubicBezTo>
                    <a:pt x="44" y="40"/>
                    <a:pt x="44" y="40"/>
                    <a:pt x="45" y="40"/>
                  </a:cubicBezTo>
                  <a:cubicBezTo>
                    <a:pt x="45" y="39"/>
                    <a:pt x="45" y="39"/>
                    <a:pt x="46" y="39"/>
                  </a:cubicBezTo>
                  <a:cubicBezTo>
                    <a:pt x="46" y="39"/>
                    <a:pt x="45" y="38"/>
                    <a:pt x="46" y="38"/>
                  </a:cubicBezTo>
                  <a:cubicBezTo>
                    <a:pt x="46" y="38"/>
                    <a:pt x="46" y="38"/>
                    <a:pt x="47" y="38"/>
                  </a:cubicBezTo>
                  <a:cubicBezTo>
                    <a:pt x="47" y="38"/>
                    <a:pt x="46" y="39"/>
                    <a:pt x="47" y="39"/>
                  </a:cubicBezTo>
                  <a:cubicBezTo>
                    <a:pt x="47" y="39"/>
                    <a:pt x="47" y="39"/>
                    <a:pt x="47" y="39"/>
                  </a:cubicBezTo>
                  <a:cubicBezTo>
                    <a:pt x="48" y="39"/>
                    <a:pt x="48" y="39"/>
                    <a:pt x="49" y="39"/>
                  </a:cubicBezTo>
                  <a:cubicBezTo>
                    <a:pt x="49" y="39"/>
                    <a:pt x="49" y="39"/>
                    <a:pt x="49" y="39"/>
                  </a:cubicBezTo>
                  <a:cubicBezTo>
                    <a:pt x="50" y="39"/>
                    <a:pt x="49" y="38"/>
                    <a:pt x="49" y="38"/>
                  </a:cubicBezTo>
                  <a:cubicBezTo>
                    <a:pt x="50" y="38"/>
                    <a:pt x="50" y="38"/>
                    <a:pt x="51" y="38"/>
                  </a:cubicBezTo>
                  <a:cubicBezTo>
                    <a:pt x="51" y="38"/>
                    <a:pt x="52" y="38"/>
                    <a:pt x="52" y="38"/>
                  </a:cubicBezTo>
                  <a:cubicBezTo>
                    <a:pt x="53" y="37"/>
                    <a:pt x="53" y="37"/>
                    <a:pt x="53" y="37"/>
                  </a:cubicBezTo>
                  <a:cubicBezTo>
                    <a:pt x="54" y="36"/>
                    <a:pt x="54" y="36"/>
                    <a:pt x="54" y="36"/>
                  </a:cubicBezTo>
                  <a:cubicBezTo>
                    <a:pt x="55" y="35"/>
                    <a:pt x="55" y="35"/>
                    <a:pt x="55" y="35"/>
                  </a:cubicBezTo>
                  <a:cubicBezTo>
                    <a:pt x="56" y="34"/>
                    <a:pt x="56" y="34"/>
                    <a:pt x="56" y="34"/>
                  </a:cubicBezTo>
                  <a:cubicBezTo>
                    <a:pt x="57" y="34"/>
                    <a:pt x="57" y="34"/>
                    <a:pt x="58" y="34"/>
                  </a:cubicBezTo>
                  <a:cubicBezTo>
                    <a:pt x="58" y="33"/>
                    <a:pt x="57" y="33"/>
                    <a:pt x="58" y="33"/>
                  </a:cubicBezTo>
                  <a:cubicBezTo>
                    <a:pt x="58" y="32"/>
                    <a:pt x="58" y="32"/>
                    <a:pt x="58" y="32"/>
                  </a:cubicBezTo>
                  <a:cubicBezTo>
                    <a:pt x="58" y="32"/>
                    <a:pt x="58" y="33"/>
                    <a:pt x="59" y="33"/>
                  </a:cubicBezTo>
                  <a:cubicBezTo>
                    <a:pt x="59" y="33"/>
                    <a:pt x="59" y="33"/>
                    <a:pt x="60" y="33"/>
                  </a:cubicBezTo>
                  <a:cubicBezTo>
                    <a:pt x="60" y="34"/>
                    <a:pt x="60" y="33"/>
                    <a:pt x="61" y="33"/>
                  </a:cubicBezTo>
                  <a:cubicBezTo>
                    <a:pt x="61" y="33"/>
                    <a:pt x="62" y="33"/>
                    <a:pt x="62" y="33"/>
                  </a:cubicBezTo>
                  <a:cubicBezTo>
                    <a:pt x="63" y="33"/>
                    <a:pt x="63" y="33"/>
                    <a:pt x="63" y="33"/>
                  </a:cubicBezTo>
                  <a:cubicBezTo>
                    <a:pt x="64" y="33"/>
                    <a:pt x="64" y="33"/>
                    <a:pt x="65" y="32"/>
                  </a:cubicBezTo>
                  <a:cubicBezTo>
                    <a:pt x="65" y="32"/>
                    <a:pt x="66" y="32"/>
                    <a:pt x="67" y="32"/>
                  </a:cubicBezTo>
                  <a:cubicBezTo>
                    <a:pt x="67" y="32"/>
                    <a:pt x="68" y="32"/>
                    <a:pt x="69" y="31"/>
                  </a:cubicBezTo>
                  <a:cubicBezTo>
                    <a:pt x="69" y="31"/>
                    <a:pt x="69" y="31"/>
                    <a:pt x="70" y="31"/>
                  </a:cubicBezTo>
                  <a:cubicBezTo>
                    <a:pt x="70" y="30"/>
                    <a:pt x="71" y="30"/>
                    <a:pt x="72" y="30"/>
                  </a:cubicBezTo>
                  <a:cubicBezTo>
                    <a:pt x="72" y="30"/>
                    <a:pt x="73" y="30"/>
                    <a:pt x="73" y="29"/>
                  </a:cubicBezTo>
                  <a:cubicBezTo>
                    <a:pt x="74" y="29"/>
                    <a:pt x="74" y="29"/>
                    <a:pt x="75" y="29"/>
                  </a:cubicBezTo>
                  <a:cubicBezTo>
                    <a:pt x="75" y="29"/>
                    <a:pt x="76" y="29"/>
                    <a:pt x="76" y="29"/>
                  </a:cubicBezTo>
                  <a:cubicBezTo>
                    <a:pt x="76" y="28"/>
                    <a:pt x="76" y="28"/>
                    <a:pt x="76" y="28"/>
                  </a:cubicBezTo>
                  <a:cubicBezTo>
                    <a:pt x="76" y="28"/>
                    <a:pt x="76" y="28"/>
                    <a:pt x="76" y="28"/>
                  </a:cubicBezTo>
                  <a:cubicBezTo>
                    <a:pt x="75" y="27"/>
                    <a:pt x="75" y="28"/>
                    <a:pt x="74" y="28"/>
                  </a:cubicBezTo>
                  <a:cubicBezTo>
                    <a:pt x="73" y="28"/>
                    <a:pt x="73" y="28"/>
                    <a:pt x="72" y="28"/>
                  </a:cubicBezTo>
                  <a:cubicBezTo>
                    <a:pt x="72" y="28"/>
                    <a:pt x="71" y="28"/>
                    <a:pt x="70" y="28"/>
                  </a:cubicBezTo>
                  <a:cubicBezTo>
                    <a:pt x="70" y="28"/>
                    <a:pt x="70" y="28"/>
                    <a:pt x="69" y="28"/>
                  </a:cubicBezTo>
                  <a:cubicBezTo>
                    <a:pt x="69" y="28"/>
                    <a:pt x="69" y="28"/>
                    <a:pt x="69" y="28"/>
                  </a:cubicBezTo>
                  <a:cubicBezTo>
                    <a:pt x="68" y="28"/>
                    <a:pt x="68" y="29"/>
                    <a:pt x="68" y="29"/>
                  </a:cubicBezTo>
                  <a:cubicBezTo>
                    <a:pt x="68" y="29"/>
                    <a:pt x="67" y="29"/>
                    <a:pt x="67" y="28"/>
                  </a:cubicBezTo>
                  <a:cubicBezTo>
                    <a:pt x="67" y="28"/>
                    <a:pt x="68" y="28"/>
                    <a:pt x="68" y="28"/>
                  </a:cubicBezTo>
                  <a:cubicBezTo>
                    <a:pt x="68" y="27"/>
                    <a:pt x="68" y="27"/>
                    <a:pt x="69" y="27"/>
                  </a:cubicBezTo>
                  <a:cubicBezTo>
                    <a:pt x="69" y="27"/>
                    <a:pt x="69" y="27"/>
                    <a:pt x="70" y="27"/>
                  </a:cubicBezTo>
                  <a:cubicBezTo>
                    <a:pt x="70" y="27"/>
                    <a:pt x="71" y="27"/>
                    <a:pt x="71" y="27"/>
                  </a:cubicBezTo>
                  <a:cubicBezTo>
                    <a:pt x="71" y="27"/>
                    <a:pt x="71" y="27"/>
                    <a:pt x="71" y="27"/>
                  </a:cubicBezTo>
                  <a:cubicBezTo>
                    <a:pt x="71" y="26"/>
                    <a:pt x="71" y="26"/>
                    <a:pt x="71" y="26"/>
                  </a:cubicBezTo>
                  <a:cubicBezTo>
                    <a:pt x="71" y="25"/>
                    <a:pt x="71" y="25"/>
                    <a:pt x="71" y="25"/>
                  </a:cubicBezTo>
                  <a:cubicBezTo>
                    <a:pt x="72" y="25"/>
                    <a:pt x="72" y="25"/>
                    <a:pt x="72" y="25"/>
                  </a:cubicBezTo>
                  <a:cubicBezTo>
                    <a:pt x="73" y="25"/>
                    <a:pt x="73" y="25"/>
                    <a:pt x="73" y="25"/>
                  </a:cubicBezTo>
                  <a:cubicBezTo>
                    <a:pt x="74" y="25"/>
                    <a:pt x="74" y="26"/>
                    <a:pt x="74" y="26"/>
                  </a:cubicBezTo>
                  <a:cubicBezTo>
                    <a:pt x="74" y="26"/>
                    <a:pt x="74" y="26"/>
                    <a:pt x="74" y="27"/>
                  </a:cubicBezTo>
                  <a:cubicBezTo>
                    <a:pt x="74" y="27"/>
                    <a:pt x="74" y="27"/>
                    <a:pt x="74" y="27"/>
                  </a:cubicBezTo>
                  <a:cubicBezTo>
                    <a:pt x="75" y="27"/>
                    <a:pt x="75" y="27"/>
                    <a:pt x="75" y="27"/>
                  </a:cubicBezTo>
                  <a:cubicBezTo>
                    <a:pt x="76" y="27"/>
                    <a:pt x="76" y="27"/>
                    <a:pt x="76" y="27"/>
                  </a:cubicBezTo>
                  <a:cubicBezTo>
                    <a:pt x="76" y="27"/>
                    <a:pt x="76" y="27"/>
                    <a:pt x="76" y="27"/>
                  </a:cubicBezTo>
                  <a:cubicBezTo>
                    <a:pt x="76" y="27"/>
                    <a:pt x="76" y="27"/>
                    <a:pt x="76" y="27"/>
                  </a:cubicBezTo>
                  <a:cubicBezTo>
                    <a:pt x="76" y="27"/>
                    <a:pt x="77" y="27"/>
                    <a:pt x="77" y="27"/>
                  </a:cubicBezTo>
                  <a:cubicBezTo>
                    <a:pt x="77" y="27"/>
                    <a:pt x="78" y="27"/>
                    <a:pt x="78" y="27"/>
                  </a:cubicBezTo>
                  <a:cubicBezTo>
                    <a:pt x="78" y="27"/>
                    <a:pt x="78" y="27"/>
                    <a:pt x="78" y="27"/>
                  </a:cubicBezTo>
                  <a:cubicBezTo>
                    <a:pt x="78" y="27"/>
                    <a:pt x="78" y="27"/>
                    <a:pt x="78" y="27"/>
                  </a:cubicBezTo>
                  <a:cubicBezTo>
                    <a:pt x="78" y="26"/>
                    <a:pt x="78" y="26"/>
                    <a:pt x="78" y="26"/>
                  </a:cubicBezTo>
                  <a:cubicBezTo>
                    <a:pt x="78" y="26"/>
                    <a:pt x="78" y="26"/>
                    <a:pt x="78" y="25"/>
                  </a:cubicBezTo>
                  <a:cubicBezTo>
                    <a:pt x="78" y="25"/>
                    <a:pt x="78" y="25"/>
                    <a:pt x="78" y="25"/>
                  </a:cubicBezTo>
                  <a:cubicBezTo>
                    <a:pt x="78" y="24"/>
                    <a:pt x="77" y="25"/>
                    <a:pt x="77" y="25"/>
                  </a:cubicBezTo>
                  <a:cubicBezTo>
                    <a:pt x="77" y="25"/>
                    <a:pt x="77" y="24"/>
                    <a:pt x="77" y="24"/>
                  </a:cubicBezTo>
                  <a:cubicBezTo>
                    <a:pt x="77" y="24"/>
                    <a:pt x="77" y="24"/>
                    <a:pt x="76" y="23"/>
                  </a:cubicBezTo>
                  <a:cubicBezTo>
                    <a:pt x="76" y="23"/>
                    <a:pt x="76" y="24"/>
                    <a:pt x="75" y="24"/>
                  </a:cubicBezTo>
                  <a:cubicBezTo>
                    <a:pt x="75" y="23"/>
                    <a:pt x="75" y="23"/>
                    <a:pt x="74" y="23"/>
                  </a:cubicBezTo>
                  <a:cubicBezTo>
                    <a:pt x="74" y="23"/>
                    <a:pt x="74" y="23"/>
                    <a:pt x="74" y="23"/>
                  </a:cubicBezTo>
                  <a:cubicBezTo>
                    <a:pt x="74" y="22"/>
                    <a:pt x="74" y="22"/>
                    <a:pt x="74" y="22"/>
                  </a:cubicBezTo>
                  <a:cubicBezTo>
                    <a:pt x="73" y="21"/>
                    <a:pt x="73" y="21"/>
                    <a:pt x="73" y="21"/>
                  </a:cubicBezTo>
                  <a:cubicBezTo>
                    <a:pt x="74" y="20"/>
                    <a:pt x="74" y="21"/>
                    <a:pt x="74" y="21"/>
                  </a:cubicBezTo>
                  <a:cubicBezTo>
                    <a:pt x="75" y="21"/>
                    <a:pt x="75" y="21"/>
                    <a:pt x="76" y="21"/>
                  </a:cubicBezTo>
                  <a:cubicBezTo>
                    <a:pt x="76" y="21"/>
                    <a:pt x="76" y="22"/>
                    <a:pt x="77" y="22"/>
                  </a:cubicBezTo>
                  <a:cubicBezTo>
                    <a:pt x="78" y="22"/>
                    <a:pt x="79" y="22"/>
                    <a:pt x="79" y="22"/>
                  </a:cubicBezTo>
                  <a:cubicBezTo>
                    <a:pt x="79" y="21"/>
                    <a:pt x="78" y="21"/>
                    <a:pt x="78" y="21"/>
                  </a:cubicBezTo>
                  <a:cubicBezTo>
                    <a:pt x="78" y="21"/>
                    <a:pt x="79" y="20"/>
                    <a:pt x="79" y="20"/>
                  </a:cubicBezTo>
                  <a:cubicBezTo>
                    <a:pt x="80" y="20"/>
                    <a:pt x="80" y="20"/>
                    <a:pt x="81" y="19"/>
                  </a:cubicBezTo>
                  <a:cubicBezTo>
                    <a:pt x="82" y="19"/>
                    <a:pt x="82" y="20"/>
                    <a:pt x="83" y="19"/>
                  </a:cubicBezTo>
                  <a:cubicBezTo>
                    <a:pt x="83" y="19"/>
                    <a:pt x="83" y="19"/>
                    <a:pt x="83" y="19"/>
                  </a:cubicBezTo>
                  <a:cubicBezTo>
                    <a:pt x="84" y="19"/>
                    <a:pt x="85" y="19"/>
                    <a:pt x="85" y="18"/>
                  </a:cubicBezTo>
                  <a:cubicBezTo>
                    <a:pt x="85" y="18"/>
                    <a:pt x="84" y="18"/>
                    <a:pt x="84" y="18"/>
                  </a:cubicBezTo>
                  <a:cubicBezTo>
                    <a:pt x="84" y="18"/>
                    <a:pt x="84" y="18"/>
                    <a:pt x="84" y="18"/>
                  </a:cubicBezTo>
                  <a:cubicBezTo>
                    <a:pt x="84" y="18"/>
                    <a:pt x="84" y="17"/>
                    <a:pt x="84" y="17"/>
                  </a:cubicBezTo>
                  <a:cubicBezTo>
                    <a:pt x="84" y="17"/>
                    <a:pt x="84" y="17"/>
                    <a:pt x="85" y="17"/>
                  </a:cubicBezTo>
                  <a:cubicBezTo>
                    <a:pt x="85" y="17"/>
                    <a:pt x="85" y="17"/>
                    <a:pt x="85" y="17"/>
                  </a:cubicBezTo>
                  <a:cubicBezTo>
                    <a:pt x="86" y="17"/>
                    <a:pt x="86" y="17"/>
                    <a:pt x="86" y="17"/>
                  </a:cubicBezTo>
                  <a:cubicBezTo>
                    <a:pt x="87" y="17"/>
                    <a:pt x="87" y="17"/>
                    <a:pt x="87" y="17"/>
                  </a:cubicBezTo>
                  <a:cubicBezTo>
                    <a:pt x="87" y="17"/>
                    <a:pt x="88" y="17"/>
                    <a:pt x="88" y="16"/>
                  </a:cubicBezTo>
                  <a:cubicBezTo>
                    <a:pt x="88" y="16"/>
                    <a:pt x="87" y="16"/>
                    <a:pt x="86" y="16"/>
                  </a:cubicBezTo>
                  <a:cubicBezTo>
                    <a:pt x="86" y="16"/>
                    <a:pt x="86" y="16"/>
                    <a:pt x="86" y="16"/>
                  </a:cubicBezTo>
                  <a:cubicBezTo>
                    <a:pt x="86" y="16"/>
                    <a:pt x="85" y="15"/>
                    <a:pt x="86" y="15"/>
                  </a:cubicBezTo>
                  <a:cubicBezTo>
                    <a:pt x="86" y="15"/>
                    <a:pt x="86" y="15"/>
                    <a:pt x="86" y="15"/>
                  </a:cubicBezTo>
                  <a:cubicBezTo>
                    <a:pt x="87" y="15"/>
                    <a:pt x="86" y="14"/>
                    <a:pt x="86" y="14"/>
                  </a:cubicBezTo>
                  <a:cubicBezTo>
                    <a:pt x="86" y="14"/>
                    <a:pt x="86" y="13"/>
                    <a:pt x="86" y="13"/>
                  </a:cubicBezTo>
                  <a:cubicBezTo>
                    <a:pt x="86" y="13"/>
                    <a:pt x="86" y="13"/>
                    <a:pt x="86" y="13"/>
                  </a:cubicBezTo>
                  <a:cubicBezTo>
                    <a:pt x="87" y="13"/>
                    <a:pt x="87" y="13"/>
                    <a:pt x="88" y="13"/>
                  </a:cubicBezTo>
                  <a:cubicBezTo>
                    <a:pt x="88" y="12"/>
                    <a:pt x="88" y="12"/>
                    <a:pt x="88" y="12"/>
                  </a:cubicBezTo>
                  <a:cubicBezTo>
                    <a:pt x="87" y="11"/>
                    <a:pt x="87" y="12"/>
                    <a:pt x="86" y="12"/>
                  </a:cubicBezTo>
                  <a:cubicBezTo>
                    <a:pt x="86" y="12"/>
                    <a:pt x="85" y="12"/>
                    <a:pt x="85" y="12"/>
                  </a:cubicBezTo>
                  <a:cubicBezTo>
                    <a:pt x="85" y="11"/>
                    <a:pt x="86" y="11"/>
                    <a:pt x="86" y="11"/>
                  </a:cubicBezTo>
                  <a:cubicBezTo>
                    <a:pt x="86" y="11"/>
                    <a:pt x="87" y="10"/>
                    <a:pt x="87" y="10"/>
                  </a:cubicBezTo>
                  <a:cubicBezTo>
                    <a:pt x="87" y="10"/>
                    <a:pt x="87" y="10"/>
                    <a:pt x="88" y="9"/>
                  </a:cubicBezTo>
                  <a:cubicBezTo>
                    <a:pt x="88" y="9"/>
                    <a:pt x="89" y="9"/>
                    <a:pt x="89" y="9"/>
                  </a:cubicBezTo>
                  <a:cubicBezTo>
                    <a:pt x="89" y="8"/>
                    <a:pt x="89" y="8"/>
                    <a:pt x="88" y="8"/>
                  </a:cubicBezTo>
                  <a:cubicBezTo>
                    <a:pt x="88" y="8"/>
                    <a:pt x="88" y="8"/>
                    <a:pt x="88" y="7"/>
                  </a:cubicBezTo>
                  <a:cubicBezTo>
                    <a:pt x="88" y="7"/>
                    <a:pt x="88" y="7"/>
                    <a:pt x="88" y="7"/>
                  </a:cubicBezTo>
                  <a:cubicBezTo>
                    <a:pt x="88" y="7"/>
                    <a:pt x="88" y="7"/>
                    <a:pt x="89" y="7"/>
                  </a:cubicBezTo>
                  <a:cubicBezTo>
                    <a:pt x="89" y="7"/>
                    <a:pt x="89" y="7"/>
                    <a:pt x="89" y="7"/>
                  </a:cubicBezTo>
                  <a:cubicBezTo>
                    <a:pt x="89" y="7"/>
                    <a:pt x="89" y="7"/>
                    <a:pt x="90" y="6"/>
                  </a:cubicBezTo>
                  <a:cubicBezTo>
                    <a:pt x="90" y="6"/>
                    <a:pt x="90" y="6"/>
                    <a:pt x="90" y="6"/>
                  </a:cubicBezTo>
                  <a:cubicBezTo>
                    <a:pt x="90" y="6"/>
                    <a:pt x="91" y="6"/>
                    <a:pt x="91" y="6"/>
                  </a:cubicBezTo>
                  <a:cubicBezTo>
                    <a:pt x="92" y="6"/>
                    <a:pt x="92" y="5"/>
                    <a:pt x="92" y="5"/>
                  </a:cubicBezTo>
                  <a:cubicBezTo>
                    <a:pt x="92" y="5"/>
                    <a:pt x="93" y="5"/>
                    <a:pt x="93" y="6"/>
                  </a:cubicBezTo>
                  <a:cubicBezTo>
                    <a:pt x="93" y="6"/>
                    <a:pt x="94" y="5"/>
                    <a:pt x="94" y="5"/>
                  </a:cubicBezTo>
                  <a:cubicBezTo>
                    <a:pt x="94" y="5"/>
                    <a:pt x="94" y="5"/>
                    <a:pt x="95" y="4"/>
                  </a:cubicBezTo>
                  <a:cubicBezTo>
                    <a:pt x="95" y="4"/>
                    <a:pt x="95" y="4"/>
                    <a:pt x="96" y="4"/>
                  </a:cubicBezTo>
                  <a:cubicBezTo>
                    <a:pt x="96" y="4"/>
                    <a:pt x="97" y="4"/>
                    <a:pt x="97" y="4"/>
                  </a:cubicBezTo>
                  <a:cubicBezTo>
                    <a:pt x="98" y="4"/>
                    <a:pt x="99" y="4"/>
                    <a:pt x="99" y="3"/>
                  </a:cubicBezTo>
                  <a:cubicBezTo>
                    <a:pt x="98" y="3"/>
                    <a:pt x="98" y="3"/>
                    <a:pt x="98"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0" name="Freeform 405"/>
            <p:cNvSpPr>
              <a:spLocks/>
            </p:cNvSpPr>
            <p:nvPr/>
          </p:nvSpPr>
          <p:spPr bwMode="auto">
            <a:xfrm>
              <a:off x="3135314" y="957264"/>
              <a:ext cx="53975" cy="20638"/>
            </a:xfrm>
            <a:custGeom>
              <a:avLst/>
              <a:gdLst>
                <a:gd name="T0" fmla="*/ 0 w 5"/>
                <a:gd name="T1" fmla="*/ 2 h 2"/>
                <a:gd name="T2" fmla="*/ 2 w 5"/>
                <a:gd name="T3" fmla="*/ 2 h 2"/>
                <a:gd name="T4" fmla="*/ 3 w 5"/>
                <a:gd name="T5" fmla="*/ 2 h 2"/>
                <a:gd name="T6" fmla="*/ 4 w 5"/>
                <a:gd name="T7" fmla="*/ 2 h 2"/>
                <a:gd name="T8" fmla="*/ 5 w 5"/>
                <a:gd name="T9" fmla="*/ 2 h 2"/>
                <a:gd name="T10" fmla="*/ 5 w 5"/>
                <a:gd name="T11" fmla="*/ 1 h 2"/>
                <a:gd name="T12" fmla="*/ 4 w 5"/>
                <a:gd name="T13" fmla="*/ 1 h 2"/>
                <a:gd name="T14" fmla="*/ 3 w 5"/>
                <a:gd name="T15" fmla="*/ 0 h 2"/>
                <a:gd name="T16" fmla="*/ 2 w 5"/>
                <a:gd name="T17" fmla="*/ 0 h 2"/>
                <a:gd name="T18" fmla="*/ 1 w 5"/>
                <a:gd name="T19" fmla="*/ 0 h 2"/>
                <a:gd name="T20" fmla="*/ 0 w 5"/>
                <a:gd name="T21" fmla="*/ 1 h 2"/>
                <a:gd name="T22" fmla="*/ 0 w 5"/>
                <a:gd name="T23" fmla="*/ 1 h 2"/>
                <a:gd name="T24" fmla="*/ 0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0" y="2"/>
                  </a:moveTo>
                  <a:cubicBezTo>
                    <a:pt x="1" y="2"/>
                    <a:pt x="1" y="2"/>
                    <a:pt x="2" y="2"/>
                  </a:cubicBezTo>
                  <a:cubicBezTo>
                    <a:pt x="2" y="2"/>
                    <a:pt x="2" y="2"/>
                    <a:pt x="3" y="2"/>
                  </a:cubicBezTo>
                  <a:cubicBezTo>
                    <a:pt x="3" y="2"/>
                    <a:pt x="3" y="2"/>
                    <a:pt x="4" y="2"/>
                  </a:cubicBezTo>
                  <a:cubicBezTo>
                    <a:pt x="4" y="2"/>
                    <a:pt x="5" y="2"/>
                    <a:pt x="5" y="2"/>
                  </a:cubicBezTo>
                  <a:cubicBezTo>
                    <a:pt x="5" y="2"/>
                    <a:pt x="5" y="1"/>
                    <a:pt x="5" y="1"/>
                  </a:cubicBezTo>
                  <a:cubicBezTo>
                    <a:pt x="5" y="1"/>
                    <a:pt x="5" y="1"/>
                    <a:pt x="4" y="1"/>
                  </a:cubicBezTo>
                  <a:cubicBezTo>
                    <a:pt x="4" y="0"/>
                    <a:pt x="3" y="0"/>
                    <a:pt x="3" y="0"/>
                  </a:cubicBezTo>
                  <a:cubicBezTo>
                    <a:pt x="2" y="0"/>
                    <a:pt x="2" y="0"/>
                    <a:pt x="2" y="0"/>
                  </a:cubicBezTo>
                  <a:cubicBezTo>
                    <a:pt x="2" y="0"/>
                    <a:pt x="2" y="0"/>
                    <a:pt x="1" y="0"/>
                  </a:cubicBezTo>
                  <a:cubicBezTo>
                    <a:pt x="1" y="0"/>
                    <a:pt x="0" y="0"/>
                    <a:pt x="0" y="1"/>
                  </a:cubicBezTo>
                  <a:cubicBezTo>
                    <a:pt x="0" y="1"/>
                    <a:pt x="0" y="1"/>
                    <a:pt x="0" y="1"/>
                  </a:cubicBezTo>
                  <a:cubicBezTo>
                    <a:pt x="0" y="2"/>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1" name="Freeform 408"/>
            <p:cNvSpPr>
              <a:spLocks/>
            </p:cNvSpPr>
            <p:nvPr/>
          </p:nvSpPr>
          <p:spPr bwMode="auto">
            <a:xfrm>
              <a:off x="5316539" y="1865314"/>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2" name="Freeform 408"/>
            <p:cNvSpPr>
              <a:spLocks/>
            </p:cNvSpPr>
            <p:nvPr/>
          </p:nvSpPr>
          <p:spPr bwMode="auto">
            <a:xfrm>
              <a:off x="7313614" y="2924176"/>
              <a:ext cx="42863" cy="33338"/>
            </a:xfrm>
            <a:custGeom>
              <a:avLst/>
              <a:gdLst>
                <a:gd name="T0" fmla="*/ 1 w 4"/>
                <a:gd name="T1" fmla="*/ 3 h 3"/>
                <a:gd name="T2" fmla="*/ 2 w 4"/>
                <a:gd name="T3" fmla="*/ 3 h 3"/>
                <a:gd name="T4" fmla="*/ 3 w 4"/>
                <a:gd name="T5" fmla="*/ 2 h 3"/>
                <a:gd name="T6" fmla="*/ 3 w 4"/>
                <a:gd name="T7" fmla="*/ 2 h 3"/>
                <a:gd name="T8" fmla="*/ 4 w 4"/>
                <a:gd name="T9" fmla="*/ 2 h 3"/>
                <a:gd name="T10" fmla="*/ 4 w 4"/>
                <a:gd name="T11" fmla="*/ 1 h 3"/>
                <a:gd name="T12" fmla="*/ 4 w 4"/>
                <a:gd name="T13" fmla="*/ 0 h 3"/>
                <a:gd name="T14" fmla="*/ 3 w 4"/>
                <a:gd name="T15" fmla="*/ 1 h 3"/>
                <a:gd name="T16" fmla="*/ 2 w 4"/>
                <a:gd name="T17" fmla="*/ 1 h 3"/>
                <a:gd name="T18" fmla="*/ 2 w 4"/>
                <a:gd name="T19" fmla="*/ 2 h 3"/>
                <a:gd name="T20" fmla="*/ 1 w 4"/>
                <a:gd name="T21" fmla="*/ 2 h 3"/>
                <a:gd name="T22" fmla="*/ 1 w 4"/>
                <a:gd name="T23" fmla="*/ 2 h 3"/>
                <a:gd name="T24" fmla="*/ 0 w 4"/>
                <a:gd name="T25" fmla="*/ 2 h 3"/>
                <a:gd name="T26" fmla="*/ 0 w 4"/>
                <a:gd name="T27" fmla="*/ 2 h 3"/>
                <a:gd name="T28" fmla="*/ 1 w 4"/>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3">
                  <a:moveTo>
                    <a:pt x="1" y="3"/>
                  </a:moveTo>
                  <a:cubicBezTo>
                    <a:pt x="2" y="3"/>
                    <a:pt x="2" y="3"/>
                    <a:pt x="2" y="3"/>
                  </a:cubicBezTo>
                  <a:cubicBezTo>
                    <a:pt x="2" y="3"/>
                    <a:pt x="3" y="3"/>
                    <a:pt x="3" y="2"/>
                  </a:cubicBezTo>
                  <a:cubicBezTo>
                    <a:pt x="2" y="2"/>
                    <a:pt x="3" y="2"/>
                    <a:pt x="3" y="2"/>
                  </a:cubicBezTo>
                  <a:cubicBezTo>
                    <a:pt x="3" y="2"/>
                    <a:pt x="3" y="2"/>
                    <a:pt x="4" y="2"/>
                  </a:cubicBezTo>
                  <a:cubicBezTo>
                    <a:pt x="4" y="1"/>
                    <a:pt x="4" y="1"/>
                    <a:pt x="4" y="1"/>
                  </a:cubicBezTo>
                  <a:cubicBezTo>
                    <a:pt x="4" y="0"/>
                    <a:pt x="4" y="0"/>
                    <a:pt x="4" y="0"/>
                  </a:cubicBezTo>
                  <a:cubicBezTo>
                    <a:pt x="4" y="1"/>
                    <a:pt x="4" y="1"/>
                    <a:pt x="3" y="1"/>
                  </a:cubicBezTo>
                  <a:cubicBezTo>
                    <a:pt x="3" y="1"/>
                    <a:pt x="2" y="0"/>
                    <a:pt x="2" y="1"/>
                  </a:cubicBezTo>
                  <a:cubicBezTo>
                    <a:pt x="2" y="1"/>
                    <a:pt x="2" y="1"/>
                    <a:pt x="2" y="2"/>
                  </a:cubicBezTo>
                  <a:cubicBezTo>
                    <a:pt x="1" y="2"/>
                    <a:pt x="1" y="2"/>
                    <a:pt x="1" y="2"/>
                  </a:cubicBezTo>
                  <a:cubicBezTo>
                    <a:pt x="1" y="2"/>
                    <a:pt x="1" y="2"/>
                    <a:pt x="1" y="2"/>
                  </a:cubicBezTo>
                  <a:cubicBezTo>
                    <a:pt x="0" y="2"/>
                    <a:pt x="0" y="2"/>
                    <a:pt x="0" y="2"/>
                  </a:cubicBezTo>
                  <a:cubicBezTo>
                    <a:pt x="0" y="2"/>
                    <a:pt x="0" y="2"/>
                    <a:pt x="0" y="2"/>
                  </a:cubicBezTo>
                  <a:cubicBezTo>
                    <a:pt x="1" y="2"/>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3" name="Freeform 409"/>
            <p:cNvSpPr>
              <a:spLocks/>
            </p:cNvSpPr>
            <p:nvPr/>
          </p:nvSpPr>
          <p:spPr bwMode="auto">
            <a:xfrm>
              <a:off x="7313614" y="294640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4" name="Freeform 410"/>
            <p:cNvSpPr>
              <a:spLocks/>
            </p:cNvSpPr>
            <p:nvPr/>
          </p:nvSpPr>
          <p:spPr bwMode="auto">
            <a:xfrm>
              <a:off x="7680326" y="1670051"/>
              <a:ext cx="141288" cy="130175"/>
            </a:xfrm>
            <a:custGeom>
              <a:avLst/>
              <a:gdLst>
                <a:gd name="T0" fmla="*/ 2 w 13"/>
                <a:gd name="T1" fmla="*/ 3 h 12"/>
                <a:gd name="T2" fmla="*/ 2 w 13"/>
                <a:gd name="T3" fmla="*/ 4 h 12"/>
                <a:gd name="T4" fmla="*/ 2 w 13"/>
                <a:gd name="T5" fmla="*/ 5 h 12"/>
                <a:gd name="T6" fmla="*/ 3 w 13"/>
                <a:gd name="T7" fmla="*/ 6 h 12"/>
                <a:gd name="T8" fmla="*/ 3 w 13"/>
                <a:gd name="T9" fmla="*/ 7 h 12"/>
                <a:gd name="T10" fmla="*/ 2 w 13"/>
                <a:gd name="T11" fmla="*/ 7 h 12"/>
                <a:gd name="T12" fmla="*/ 1 w 13"/>
                <a:gd name="T13" fmla="*/ 7 h 12"/>
                <a:gd name="T14" fmla="*/ 2 w 13"/>
                <a:gd name="T15" fmla="*/ 8 h 12"/>
                <a:gd name="T16" fmla="*/ 1 w 13"/>
                <a:gd name="T17" fmla="*/ 9 h 12"/>
                <a:gd name="T18" fmla="*/ 1 w 13"/>
                <a:gd name="T19" fmla="*/ 10 h 12"/>
                <a:gd name="T20" fmla="*/ 1 w 13"/>
                <a:gd name="T21" fmla="*/ 11 h 12"/>
                <a:gd name="T22" fmla="*/ 2 w 13"/>
                <a:gd name="T23" fmla="*/ 11 h 12"/>
                <a:gd name="T24" fmla="*/ 3 w 13"/>
                <a:gd name="T25" fmla="*/ 11 h 12"/>
                <a:gd name="T26" fmla="*/ 3 w 13"/>
                <a:gd name="T27" fmla="*/ 12 h 12"/>
                <a:gd name="T28" fmla="*/ 4 w 13"/>
                <a:gd name="T29" fmla="*/ 12 h 12"/>
                <a:gd name="T30" fmla="*/ 6 w 13"/>
                <a:gd name="T31" fmla="*/ 11 h 12"/>
                <a:gd name="T32" fmla="*/ 5 w 13"/>
                <a:gd name="T33" fmla="*/ 11 h 12"/>
                <a:gd name="T34" fmla="*/ 4 w 13"/>
                <a:gd name="T35" fmla="*/ 10 h 12"/>
                <a:gd name="T36" fmla="*/ 3 w 13"/>
                <a:gd name="T37" fmla="*/ 10 h 12"/>
                <a:gd name="T38" fmla="*/ 3 w 13"/>
                <a:gd name="T39" fmla="*/ 9 h 12"/>
                <a:gd name="T40" fmla="*/ 4 w 13"/>
                <a:gd name="T41" fmla="*/ 9 h 12"/>
                <a:gd name="T42" fmla="*/ 5 w 13"/>
                <a:gd name="T43" fmla="*/ 9 h 12"/>
                <a:gd name="T44" fmla="*/ 5 w 13"/>
                <a:gd name="T45" fmla="*/ 9 h 12"/>
                <a:gd name="T46" fmla="*/ 6 w 13"/>
                <a:gd name="T47" fmla="*/ 9 h 12"/>
                <a:gd name="T48" fmla="*/ 7 w 13"/>
                <a:gd name="T49" fmla="*/ 9 h 12"/>
                <a:gd name="T50" fmla="*/ 8 w 13"/>
                <a:gd name="T51" fmla="*/ 10 h 12"/>
                <a:gd name="T52" fmla="*/ 9 w 13"/>
                <a:gd name="T53" fmla="*/ 11 h 12"/>
                <a:gd name="T54" fmla="*/ 10 w 13"/>
                <a:gd name="T55" fmla="*/ 11 h 12"/>
                <a:gd name="T56" fmla="*/ 10 w 13"/>
                <a:gd name="T57" fmla="*/ 9 h 12"/>
                <a:gd name="T58" fmla="*/ 10 w 13"/>
                <a:gd name="T59" fmla="*/ 8 h 12"/>
                <a:gd name="T60" fmla="*/ 11 w 13"/>
                <a:gd name="T61" fmla="*/ 8 h 12"/>
                <a:gd name="T62" fmla="*/ 12 w 13"/>
                <a:gd name="T63" fmla="*/ 8 h 12"/>
                <a:gd name="T64" fmla="*/ 13 w 13"/>
                <a:gd name="T65" fmla="*/ 7 h 12"/>
                <a:gd name="T66" fmla="*/ 12 w 13"/>
                <a:gd name="T67" fmla="*/ 6 h 12"/>
                <a:gd name="T68" fmla="*/ 12 w 13"/>
                <a:gd name="T69" fmla="*/ 5 h 12"/>
                <a:gd name="T70" fmla="*/ 12 w 13"/>
                <a:gd name="T71" fmla="*/ 4 h 12"/>
                <a:gd name="T72" fmla="*/ 11 w 13"/>
                <a:gd name="T73" fmla="*/ 4 h 12"/>
                <a:gd name="T74" fmla="*/ 10 w 13"/>
                <a:gd name="T75" fmla="*/ 4 h 12"/>
                <a:gd name="T76" fmla="*/ 9 w 13"/>
                <a:gd name="T77" fmla="*/ 4 h 12"/>
                <a:gd name="T78" fmla="*/ 8 w 13"/>
                <a:gd name="T79" fmla="*/ 4 h 12"/>
                <a:gd name="T80" fmla="*/ 6 w 13"/>
                <a:gd name="T81" fmla="*/ 4 h 12"/>
                <a:gd name="T82" fmla="*/ 5 w 13"/>
                <a:gd name="T83" fmla="*/ 3 h 12"/>
                <a:gd name="T84" fmla="*/ 3 w 13"/>
                <a:gd name="T85" fmla="*/ 2 h 12"/>
                <a:gd name="T86" fmla="*/ 1 w 13"/>
                <a:gd name="T87" fmla="*/ 1 h 12"/>
                <a:gd name="T88" fmla="*/ 0 w 13"/>
                <a:gd name="T89" fmla="*/ 1 h 12"/>
                <a:gd name="T90" fmla="*/ 1 w 13"/>
                <a:gd name="T91" fmla="*/ 2 h 12"/>
                <a:gd name="T92" fmla="*/ 2 w 13"/>
                <a:gd name="T9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 h="12">
                  <a:moveTo>
                    <a:pt x="2" y="3"/>
                  </a:moveTo>
                  <a:cubicBezTo>
                    <a:pt x="2" y="4"/>
                    <a:pt x="1" y="4"/>
                    <a:pt x="2" y="4"/>
                  </a:cubicBezTo>
                  <a:cubicBezTo>
                    <a:pt x="2" y="5"/>
                    <a:pt x="2" y="5"/>
                    <a:pt x="2" y="5"/>
                  </a:cubicBezTo>
                  <a:cubicBezTo>
                    <a:pt x="3" y="5"/>
                    <a:pt x="3" y="5"/>
                    <a:pt x="3" y="6"/>
                  </a:cubicBezTo>
                  <a:cubicBezTo>
                    <a:pt x="3" y="6"/>
                    <a:pt x="3" y="6"/>
                    <a:pt x="3" y="7"/>
                  </a:cubicBezTo>
                  <a:cubicBezTo>
                    <a:pt x="3" y="7"/>
                    <a:pt x="2" y="7"/>
                    <a:pt x="2" y="7"/>
                  </a:cubicBezTo>
                  <a:cubicBezTo>
                    <a:pt x="2" y="7"/>
                    <a:pt x="2" y="7"/>
                    <a:pt x="1" y="7"/>
                  </a:cubicBezTo>
                  <a:cubicBezTo>
                    <a:pt x="1" y="7"/>
                    <a:pt x="2" y="8"/>
                    <a:pt x="2" y="8"/>
                  </a:cubicBezTo>
                  <a:cubicBezTo>
                    <a:pt x="1" y="9"/>
                    <a:pt x="1" y="9"/>
                    <a:pt x="1" y="9"/>
                  </a:cubicBezTo>
                  <a:cubicBezTo>
                    <a:pt x="1" y="9"/>
                    <a:pt x="1" y="9"/>
                    <a:pt x="1" y="10"/>
                  </a:cubicBezTo>
                  <a:cubicBezTo>
                    <a:pt x="1" y="10"/>
                    <a:pt x="1" y="10"/>
                    <a:pt x="1" y="11"/>
                  </a:cubicBezTo>
                  <a:cubicBezTo>
                    <a:pt x="1" y="11"/>
                    <a:pt x="2" y="11"/>
                    <a:pt x="2" y="11"/>
                  </a:cubicBezTo>
                  <a:cubicBezTo>
                    <a:pt x="2" y="11"/>
                    <a:pt x="2" y="11"/>
                    <a:pt x="3" y="11"/>
                  </a:cubicBezTo>
                  <a:cubicBezTo>
                    <a:pt x="3" y="12"/>
                    <a:pt x="3" y="12"/>
                    <a:pt x="3" y="12"/>
                  </a:cubicBezTo>
                  <a:cubicBezTo>
                    <a:pt x="4" y="12"/>
                    <a:pt x="4" y="12"/>
                    <a:pt x="4" y="12"/>
                  </a:cubicBezTo>
                  <a:cubicBezTo>
                    <a:pt x="5" y="12"/>
                    <a:pt x="6" y="12"/>
                    <a:pt x="6" y="11"/>
                  </a:cubicBezTo>
                  <a:cubicBezTo>
                    <a:pt x="6" y="11"/>
                    <a:pt x="5" y="11"/>
                    <a:pt x="5" y="11"/>
                  </a:cubicBezTo>
                  <a:cubicBezTo>
                    <a:pt x="5" y="10"/>
                    <a:pt x="5" y="10"/>
                    <a:pt x="4" y="10"/>
                  </a:cubicBezTo>
                  <a:cubicBezTo>
                    <a:pt x="4" y="10"/>
                    <a:pt x="3" y="10"/>
                    <a:pt x="3" y="10"/>
                  </a:cubicBezTo>
                  <a:cubicBezTo>
                    <a:pt x="3" y="9"/>
                    <a:pt x="3" y="9"/>
                    <a:pt x="3" y="9"/>
                  </a:cubicBezTo>
                  <a:cubicBezTo>
                    <a:pt x="3" y="9"/>
                    <a:pt x="4" y="9"/>
                    <a:pt x="4" y="9"/>
                  </a:cubicBezTo>
                  <a:cubicBezTo>
                    <a:pt x="4" y="9"/>
                    <a:pt x="4" y="9"/>
                    <a:pt x="5" y="9"/>
                  </a:cubicBezTo>
                  <a:cubicBezTo>
                    <a:pt x="5" y="9"/>
                    <a:pt x="5" y="9"/>
                    <a:pt x="5" y="9"/>
                  </a:cubicBezTo>
                  <a:cubicBezTo>
                    <a:pt x="6" y="8"/>
                    <a:pt x="6" y="9"/>
                    <a:pt x="6" y="9"/>
                  </a:cubicBezTo>
                  <a:cubicBezTo>
                    <a:pt x="7" y="9"/>
                    <a:pt x="7" y="9"/>
                    <a:pt x="7" y="9"/>
                  </a:cubicBezTo>
                  <a:cubicBezTo>
                    <a:pt x="7" y="10"/>
                    <a:pt x="8" y="10"/>
                    <a:pt x="8" y="10"/>
                  </a:cubicBezTo>
                  <a:cubicBezTo>
                    <a:pt x="8" y="10"/>
                    <a:pt x="8" y="10"/>
                    <a:pt x="9" y="11"/>
                  </a:cubicBezTo>
                  <a:cubicBezTo>
                    <a:pt x="9" y="11"/>
                    <a:pt x="10" y="11"/>
                    <a:pt x="10" y="11"/>
                  </a:cubicBezTo>
                  <a:cubicBezTo>
                    <a:pt x="10" y="10"/>
                    <a:pt x="10" y="10"/>
                    <a:pt x="10" y="9"/>
                  </a:cubicBezTo>
                  <a:cubicBezTo>
                    <a:pt x="10" y="9"/>
                    <a:pt x="10" y="9"/>
                    <a:pt x="10" y="8"/>
                  </a:cubicBezTo>
                  <a:cubicBezTo>
                    <a:pt x="10" y="8"/>
                    <a:pt x="11" y="8"/>
                    <a:pt x="11" y="8"/>
                  </a:cubicBezTo>
                  <a:cubicBezTo>
                    <a:pt x="12" y="8"/>
                    <a:pt x="12" y="8"/>
                    <a:pt x="12" y="8"/>
                  </a:cubicBezTo>
                  <a:cubicBezTo>
                    <a:pt x="13" y="7"/>
                    <a:pt x="13" y="7"/>
                    <a:pt x="13" y="7"/>
                  </a:cubicBezTo>
                  <a:cubicBezTo>
                    <a:pt x="12" y="6"/>
                    <a:pt x="12" y="6"/>
                    <a:pt x="12" y="6"/>
                  </a:cubicBezTo>
                  <a:cubicBezTo>
                    <a:pt x="12" y="5"/>
                    <a:pt x="12" y="5"/>
                    <a:pt x="12" y="5"/>
                  </a:cubicBezTo>
                  <a:cubicBezTo>
                    <a:pt x="12" y="4"/>
                    <a:pt x="12" y="4"/>
                    <a:pt x="12" y="4"/>
                  </a:cubicBezTo>
                  <a:cubicBezTo>
                    <a:pt x="12" y="3"/>
                    <a:pt x="11" y="4"/>
                    <a:pt x="11" y="4"/>
                  </a:cubicBezTo>
                  <a:cubicBezTo>
                    <a:pt x="11" y="4"/>
                    <a:pt x="11" y="4"/>
                    <a:pt x="10" y="4"/>
                  </a:cubicBezTo>
                  <a:cubicBezTo>
                    <a:pt x="10" y="4"/>
                    <a:pt x="10" y="4"/>
                    <a:pt x="9" y="4"/>
                  </a:cubicBezTo>
                  <a:cubicBezTo>
                    <a:pt x="9" y="4"/>
                    <a:pt x="9" y="4"/>
                    <a:pt x="8" y="4"/>
                  </a:cubicBezTo>
                  <a:cubicBezTo>
                    <a:pt x="8" y="4"/>
                    <a:pt x="7" y="4"/>
                    <a:pt x="6" y="4"/>
                  </a:cubicBezTo>
                  <a:cubicBezTo>
                    <a:pt x="6" y="3"/>
                    <a:pt x="5" y="3"/>
                    <a:pt x="5" y="3"/>
                  </a:cubicBezTo>
                  <a:cubicBezTo>
                    <a:pt x="4" y="2"/>
                    <a:pt x="4" y="2"/>
                    <a:pt x="3" y="2"/>
                  </a:cubicBezTo>
                  <a:cubicBezTo>
                    <a:pt x="2" y="1"/>
                    <a:pt x="1" y="0"/>
                    <a:pt x="1" y="1"/>
                  </a:cubicBezTo>
                  <a:cubicBezTo>
                    <a:pt x="0" y="1"/>
                    <a:pt x="0" y="1"/>
                    <a:pt x="0" y="1"/>
                  </a:cubicBezTo>
                  <a:cubicBezTo>
                    <a:pt x="0" y="2"/>
                    <a:pt x="0" y="2"/>
                    <a:pt x="1" y="2"/>
                  </a:cubicBezTo>
                  <a:cubicBezTo>
                    <a:pt x="1" y="3"/>
                    <a:pt x="2" y="3"/>
                    <a:pt x="2"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5" name="Freeform 411"/>
            <p:cNvSpPr>
              <a:spLocks/>
            </p:cNvSpPr>
            <p:nvPr/>
          </p:nvSpPr>
          <p:spPr bwMode="auto">
            <a:xfrm>
              <a:off x="7594601" y="1800226"/>
              <a:ext cx="238125" cy="249238"/>
            </a:xfrm>
            <a:custGeom>
              <a:avLst/>
              <a:gdLst>
                <a:gd name="T0" fmla="*/ 2 w 22"/>
                <a:gd name="T1" fmla="*/ 21 h 23"/>
                <a:gd name="T2" fmla="*/ 4 w 22"/>
                <a:gd name="T3" fmla="*/ 21 h 23"/>
                <a:gd name="T4" fmla="*/ 6 w 22"/>
                <a:gd name="T5" fmla="*/ 21 h 23"/>
                <a:gd name="T6" fmla="*/ 8 w 22"/>
                <a:gd name="T7" fmla="*/ 19 h 23"/>
                <a:gd name="T8" fmla="*/ 10 w 22"/>
                <a:gd name="T9" fmla="*/ 20 h 23"/>
                <a:gd name="T10" fmla="*/ 11 w 22"/>
                <a:gd name="T11" fmla="*/ 20 h 23"/>
                <a:gd name="T12" fmla="*/ 12 w 22"/>
                <a:gd name="T13" fmla="*/ 22 h 23"/>
                <a:gd name="T14" fmla="*/ 14 w 22"/>
                <a:gd name="T15" fmla="*/ 22 h 23"/>
                <a:gd name="T16" fmla="*/ 15 w 22"/>
                <a:gd name="T17" fmla="*/ 21 h 23"/>
                <a:gd name="T18" fmla="*/ 14 w 22"/>
                <a:gd name="T19" fmla="*/ 20 h 23"/>
                <a:gd name="T20" fmla="*/ 14 w 22"/>
                <a:gd name="T21" fmla="*/ 19 h 23"/>
                <a:gd name="T22" fmla="*/ 16 w 22"/>
                <a:gd name="T23" fmla="*/ 20 h 23"/>
                <a:gd name="T24" fmla="*/ 18 w 22"/>
                <a:gd name="T25" fmla="*/ 19 h 23"/>
                <a:gd name="T26" fmla="*/ 20 w 22"/>
                <a:gd name="T27" fmla="*/ 19 h 23"/>
                <a:gd name="T28" fmla="*/ 20 w 22"/>
                <a:gd name="T29" fmla="*/ 18 h 23"/>
                <a:gd name="T30" fmla="*/ 21 w 22"/>
                <a:gd name="T31" fmla="*/ 18 h 23"/>
                <a:gd name="T32" fmla="*/ 22 w 22"/>
                <a:gd name="T33" fmla="*/ 18 h 23"/>
                <a:gd name="T34" fmla="*/ 22 w 22"/>
                <a:gd name="T35" fmla="*/ 16 h 23"/>
                <a:gd name="T36" fmla="*/ 21 w 22"/>
                <a:gd name="T37" fmla="*/ 14 h 23"/>
                <a:gd name="T38" fmla="*/ 20 w 22"/>
                <a:gd name="T39" fmla="*/ 11 h 23"/>
                <a:gd name="T40" fmla="*/ 20 w 22"/>
                <a:gd name="T41" fmla="*/ 10 h 23"/>
                <a:gd name="T42" fmla="*/ 20 w 22"/>
                <a:gd name="T43" fmla="*/ 8 h 23"/>
                <a:gd name="T44" fmla="*/ 19 w 22"/>
                <a:gd name="T45" fmla="*/ 5 h 23"/>
                <a:gd name="T46" fmla="*/ 17 w 22"/>
                <a:gd name="T47" fmla="*/ 3 h 23"/>
                <a:gd name="T48" fmla="*/ 16 w 22"/>
                <a:gd name="T49" fmla="*/ 2 h 23"/>
                <a:gd name="T50" fmla="*/ 15 w 22"/>
                <a:gd name="T51" fmla="*/ 0 h 23"/>
                <a:gd name="T52" fmla="*/ 14 w 22"/>
                <a:gd name="T53" fmla="*/ 1 h 23"/>
                <a:gd name="T54" fmla="*/ 13 w 22"/>
                <a:gd name="T55" fmla="*/ 2 h 23"/>
                <a:gd name="T56" fmla="*/ 13 w 22"/>
                <a:gd name="T57" fmla="*/ 3 h 23"/>
                <a:gd name="T58" fmla="*/ 13 w 22"/>
                <a:gd name="T59" fmla="*/ 4 h 23"/>
                <a:gd name="T60" fmla="*/ 14 w 22"/>
                <a:gd name="T61" fmla="*/ 6 h 23"/>
                <a:gd name="T62" fmla="*/ 15 w 22"/>
                <a:gd name="T63" fmla="*/ 8 h 23"/>
                <a:gd name="T64" fmla="*/ 15 w 22"/>
                <a:gd name="T65" fmla="*/ 10 h 23"/>
                <a:gd name="T66" fmla="*/ 14 w 22"/>
                <a:gd name="T67" fmla="*/ 12 h 23"/>
                <a:gd name="T68" fmla="*/ 12 w 22"/>
                <a:gd name="T69" fmla="*/ 13 h 23"/>
                <a:gd name="T70" fmla="*/ 12 w 22"/>
                <a:gd name="T71" fmla="*/ 12 h 23"/>
                <a:gd name="T72" fmla="*/ 11 w 22"/>
                <a:gd name="T73" fmla="*/ 12 h 23"/>
                <a:gd name="T74" fmla="*/ 10 w 22"/>
                <a:gd name="T75" fmla="*/ 15 h 23"/>
                <a:gd name="T76" fmla="*/ 10 w 22"/>
                <a:gd name="T77" fmla="*/ 17 h 23"/>
                <a:gd name="T78" fmla="*/ 9 w 22"/>
                <a:gd name="T79" fmla="*/ 16 h 23"/>
                <a:gd name="T80" fmla="*/ 5 w 22"/>
                <a:gd name="T81" fmla="*/ 17 h 23"/>
                <a:gd name="T82" fmla="*/ 3 w 22"/>
                <a:gd name="T83" fmla="*/ 18 h 23"/>
                <a:gd name="T84" fmla="*/ 2 w 22"/>
                <a:gd name="T85" fmla="*/ 20 h 23"/>
                <a:gd name="T86" fmla="*/ 1 w 22"/>
                <a:gd name="T87" fmla="*/ 20 h 23"/>
                <a:gd name="T88" fmla="*/ 2 w 22"/>
                <a:gd name="T8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3">
                  <a:moveTo>
                    <a:pt x="2" y="21"/>
                  </a:moveTo>
                  <a:cubicBezTo>
                    <a:pt x="2" y="22"/>
                    <a:pt x="2" y="21"/>
                    <a:pt x="2" y="21"/>
                  </a:cubicBezTo>
                  <a:cubicBezTo>
                    <a:pt x="3" y="21"/>
                    <a:pt x="3" y="22"/>
                    <a:pt x="4" y="22"/>
                  </a:cubicBezTo>
                  <a:cubicBezTo>
                    <a:pt x="4" y="22"/>
                    <a:pt x="4" y="21"/>
                    <a:pt x="4" y="21"/>
                  </a:cubicBezTo>
                  <a:cubicBezTo>
                    <a:pt x="5" y="21"/>
                    <a:pt x="5" y="21"/>
                    <a:pt x="5" y="21"/>
                  </a:cubicBezTo>
                  <a:cubicBezTo>
                    <a:pt x="5" y="20"/>
                    <a:pt x="6" y="21"/>
                    <a:pt x="6" y="21"/>
                  </a:cubicBezTo>
                  <a:cubicBezTo>
                    <a:pt x="6" y="20"/>
                    <a:pt x="7" y="20"/>
                    <a:pt x="7" y="20"/>
                  </a:cubicBezTo>
                  <a:cubicBezTo>
                    <a:pt x="7" y="20"/>
                    <a:pt x="7" y="20"/>
                    <a:pt x="8" y="19"/>
                  </a:cubicBezTo>
                  <a:cubicBezTo>
                    <a:pt x="8" y="19"/>
                    <a:pt x="8" y="19"/>
                    <a:pt x="8" y="19"/>
                  </a:cubicBezTo>
                  <a:cubicBezTo>
                    <a:pt x="9" y="19"/>
                    <a:pt x="9" y="20"/>
                    <a:pt x="10" y="20"/>
                  </a:cubicBezTo>
                  <a:cubicBezTo>
                    <a:pt x="10" y="20"/>
                    <a:pt x="11" y="19"/>
                    <a:pt x="11" y="20"/>
                  </a:cubicBezTo>
                  <a:cubicBezTo>
                    <a:pt x="11" y="20"/>
                    <a:pt x="11" y="20"/>
                    <a:pt x="11" y="20"/>
                  </a:cubicBezTo>
                  <a:cubicBezTo>
                    <a:pt x="11" y="21"/>
                    <a:pt x="11" y="21"/>
                    <a:pt x="11" y="21"/>
                  </a:cubicBezTo>
                  <a:cubicBezTo>
                    <a:pt x="11" y="22"/>
                    <a:pt x="11" y="22"/>
                    <a:pt x="12" y="22"/>
                  </a:cubicBezTo>
                  <a:cubicBezTo>
                    <a:pt x="12" y="22"/>
                    <a:pt x="12" y="22"/>
                    <a:pt x="12" y="22"/>
                  </a:cubicBezTo>
                  <a:cubicBezTo>
                    <a:pt x="13" y="22"/>
                    <a:pt x="13" y="23"/>
                    <a:pt x="14" y="22"/>
                  </a:cubicBezTo>
                  <a:cubicBezTo>
                    <a:pt x="14" y="22"/>
                    <a:pt x="14" y="22"/>
                    <a:pt x="14" y="22"/>
                  </a:cubicBezTo>
                  <a:cubicBezTo>
                    <a:pt x="14" y="22"/>
                    <a:pt x="14" y="21"/>
                    <a:pt x="15" y="21"/>
                  </a:cubicBezTo>
                  <a:cubicBezTo>
                    <a:pt x="15" y="20"/>
                    <a:pt x="15" y="20"/>
                    <a:pt x="15" y="20"/>
                  </a:cubicBezTo>
                  <a:cubicBezTo>
                    <a:pt x="15" y="20"/>
                    <a:pt x="15" y="20"/>
                    <a:pt x="14" y="20"/>
                  </a:cubicBezTo>
                  <a:cubicBezTo>
                    <a:pt x="14" y="20"/>
                    <a:pt x="14" y="20"/>
                    <a:pt x="14" y="19"/>
                  </a:cubicBezTo>
                  <a:cubicBezTo>
                    <a:pt x="14" y="19"/>
                    <a:pt x="14" y="19"/>
                    <a:pt x="14" y="19"/>
                  </a:cubicBezTo>
                  <a:cubicBezTo>
                    <a:pt x="14" y="18"/>
                    <a:pt x="15" y="18"/>
                    <a:pt x="15" y="19"/>
                  </a:cubicBezTo>
                  <a:cubicBezTo>
                    <a:pt x="15" y="19"/>
                    <a:pt x="15" y="19"/>
                    <a:pt x="16" y="20"/>
                  </a:cubicBezTo>
                  <a:cubicBezTo>
                    <a:pt x="16" y="20"/>
                    <a:pt x="16" y="20"/>
                    <a:pt x="17" y="20"/>
                  </a:cubicBezTo>
                  <a:cubicBezTo>
                    <a:pt x="17" y="20"/>
                    <a:pt x="18" y="20"/>
                    <a:pt x="18" y="19"/>
                  </a:cubicBezTo>
                  <a:cubicBezTo>
                    <a:pt x="19" y="19"/>
                    <a:pt x="19" y="20"/>
                    <a:pt x="19" y="19"/>
                  </a:cubicBezTo>
                  <a:cubicBezTo>
                    <a:pt x="20" y="19"/>
                    <a:pt x="20" y="19"/>
                    <a:pt x="20" y="19"/>
                  </a:cubicBezTo>
                  <a:cubicBezTo>
                    <a:pt x="20" y="19"/>
                    <a:pt x="20" y="19"/>
                    <a:pt x="20" y="19"/>
                  </a:cubicBezTo>
                  <a:cubicBezTo>
                    <a:pt x="20" y="18"/>
                    <a:pt x="20" y="18"/>
                    <a:pt x="20" y="18"/>
                  </a:cubicBezTo>
                  <a:cubicBezTo>
                    <a:pt x="20" y="18"/>
                    <a:pt x="20" y="18"/>
                    <a:pt x="20" y="17"/>
                  </a:cubicBezTo>
                  <a:cubicBezTo>
                    <a:pt x="20" y="17"/>
                    <a:pt x="21" y="18"/>
                    <a:pt x="21" y="18"/>
                  </a:cubicBezTo>
                  <a:cubicBezTo>
                    <a:pt x="21" y="18"/>
                    <a:pt x="21" y="18"/>
                    <a:pt x="21" y="18"/>
                  </a:cubicBezTo>
                  <a:cubicBezTo>
                    <a:pt x="21" y="18"/>
                    <a:pt x="22" y="18"/>
                    <a:pt x="22" y="18"/>
                  </a:cubicBezTo>
                  <a:cubicBezTo>
                    <a:pt x="22" y="18"/>
                    <a:pt x="22" y="17"/>
                    <a:pt x="22" y="17"/>
                  </a:cubicBezTo>
                  <a:cubicBezTo>
                    <a:pt x="22" y="16"/>
                    <a:pt x="22" y="16"/>
                    <a:pt x="22" y="16"/>
                  </a:cubicBezTo>
                  <a:cubicBezTo>
                    <a:pt x="22" y="16"/>
                    <a:pt x="22" y="16"/>
                    <a:pt x="22" y="15"/>
                  </a:cubicBezTo>
                  <a:cubicBezTo>
                    <a:pt x="21" y="15"/>
                    <a:pt x="21" y="15"/>
                    <a:pt x="21" y="14"/>
                  </a:cubicBezTo>
                  <a:cubicBezTo>
                    <a:pt x="21" y="13"/>
                    <a:pt x="21" y="13"/>
                    <a:pt x="21" y="12"/>
                  </a:cubicBezTo>
                  <a:cubicBezTo>
                    <a:pt x="21" y="12"/>
                    <a:pt x="21" y="12"/>
                    <a:pt x="20" y="11"/>
                  </a:cubicBezTo>
                  <a:cubicBezTo>
                    <a:pt x="20" y="11"/>
                    <a:pt x="20" y="11"/>
                    <a:pt x="20" y="11"/>
                  </a:cubicBezTo>
                  <a:cubicBezTo>
                    <a:pt x="20" y="11"/>
                    <a:pt x="20" y="10"/>
                    <a:pt x="20" y="10"/>
                  </a:cubicBezTo>
                  <a:cubicBezTo>
                    <a:pt x="20" y="9"/>
                    <a:pt x="21" y="9"/>
                    <a:pt x="21" y="9"/>
                  </a:cubicBezTo>
                  <a:cubicBezTo>
                    <a:pt x="21" y="9"/>
                    <a:pt x="21" y="9"/>
                    <a:pt x="20" y="8"/>
                  </a:cubicBezTo>
                  <a:cubicBezTo>
                    <a:pt x="20" y="8"/>
                    <a:pt x="20" y="7"/>
                    <a:pt x="20" y="7"/>
                  </a:cubicBezTo>
                  <a:cubicBezTo>
                    <a:pt x="20" y="6"/>
                    <a:pt x="19" y="6"/>
                    <a:pt x="19" y="5"/>
                  </a:cubicBezTo>
                  <a:cubicBezTo>
                    <a:pt x="19" y="4"/>
                    <a:pt x="19" y="4"/>
                    <a:pt x="18" y="3"/>
                  </a:cubicBezTo>
                  <a:cubicBezTo>
                    <a:pt x="18" y="3"/>
                    <a:pt x="17" y="3"/>
                    <a:pt x="17" y="3"/>
                  </a:cubicBezTo>
                  <a:cubicBezTo>
                    <a:pt x="17" y="3"/>
                    <a:pt x="17" y="2"/>
                    <a:pt x="16" y="2"/>
                  </a:cubicBezTo>
                  <a:cubicBezTo>
                    <a:pt x="16" y="2"/>
                    <a:pt x="16" y="2"/>
                    <a:pt x="16" y="2"/>
                  </a:cubicBezTo>
                  <a:cubicBezTo>
                    <a:pt x="15" y="2"/>
                    <a:pt x="15" y="2"/>
                    <a:pt x="15" y="2"/>
                  </a:cubicBezTo>
                  <a:cubicBezTo>
                    <a:pt x="15" y="1"/>
                    <a:pt x="16" y="1"/>
                    <a:pt x="15" y="0"/>
                  </a:cubicBezTo>
                  <a:cubicBezTo>
                    <a:pt x="15" y="0"/>
                    <a:pt x="15" y="0"/>
                    <a:pt x="14" y="0"/>
                  </a:cubicBezTo>
                  <a:cubicBezTo>
                    <a:pt x="14" y="0"/>
                    <a:pt x="14" y="0"/>
                    <a:pt x="14" y="1"/>
                  </a:cubicBezTo>
                  <a:cubicBezTo>
                    <a:pt x="13" y="1"/>
                    <a:pt x="13" y="0"/>
                    <a:pt x="13" y="1"/>
                  </a:cubicBezTo>
                  <a:cubicBezTo>
                    <a:pt x="13" y="1"/>
                    <a:pt x="13" y="1"/>
                    <a:pt x="13" y="2"/>
                  </a:cubicBezTo>
                  <a:cubicBezTo>
                    <a:pt x="13" y="2"/>
                    <a:pt x="12" y="2"/>
                    <a:pt x="12" y="2"/>
                  </a:cubicBezTo>
                  <a:cubicBezTo>
                    <a:pt x="12" y="2"/>
                    <a:pt x="13" y="2"/>
                    <a:pt x="13" y="3"/>
                  </a:cubicBezTo>
                  <a:cubicBezTo>
                    <a:pt x="13" y="3"/>
                    <a:pt x="13" y="3"/>
                    <a:pt x="13" y="3"/>
                  </a:cubicBezTo>
                  <a:cubicBezTo>
                    <a:pt x="13" y="4"/>
                    <a:pt x="13" y="4"/>
                    <a:pt x="13" y="4"/>
                  </a:cubicBezTo>
                  <a:cubicBezTo>
                    <a:pt x="13" y="5"/>
                    <a:pt x="13" y="5"/>
                    <a:pt x="13" y="5"/>
                  </a:cubicBezTo>
                  <a:cubicBezTo>
                    <a:pt x="14" y="5"/>
                    <a:pt x="14" y="5"/>
                    <a:pt x="14" y="6"/>
                  </a:cubicBezTo>
                  <a:cubicBezTo>
                    <a:pt x="15" y="6"/>
                    <a:pt x="14" y="6"/>
                    <a:pt x="14" y="7"/>
                  </a:cubicBezTo>
                  <a:cubicBezTo>
                    <a:pt x="14" y="7"/>
                    <a:pt x="15" y="8"/>
                    <a:pt x="15" y="8"/>
                  </a:cubicBezTo>
                  <a:cubicBezTo>
                    <a:pt x="15" y="9"/>
                    <a:pt x="15" y="9"/>
                    <a:pt x="15" y="10"/>
                  </a:cubicBezTo>
                  <a:cubicBezTo>
                    <a:pt x="15" y="10"/>
                    <a:pt x="15" y="10"/>
                    <a:pt x="15" y="10"/>
                  </a:cubicBezTo>
                  <a:cubicBezTo>
                    <a:pt x="15" y="11"/>
                    <a:pt x="14" y="11"/>
                    <a:pt x="14" y="11"/>
                  </a:cubicBezTo>
                  <a:cubicBezTo>
                    <a:pt x="14" y="11"/>
                    <a:pt x="14" y="12"/>
                    <a:pt x="14" y="12"/>
                  </a:cubicBezTo>
                  <a:cubicBezTo>
                    <a:pt x="14" y="12"/>
                    <a:pt x="14" y="12"/>
                    <a:pt x="13" y="13"/>
                  </a:cubicBezTo>
                  <a:cubicBezTo>
                    <a:pt x="13" y="13"/>
                    <a:pt x="13" y="13"/>
                    <a:pt x="12" y="13"/>
                  </a:cubicBezTo>
                  <a:cubicBezTo>
                    <a:pt x="12" y="13"/>
                    <a:pt x="12" y="13"/>
                    <a:pt x="12" y="13"/>
                  </a:cubicBezTo>
                  <a:cubicBezTo>
                    <a:pt x="12" y="12"/>
                    <a:pt x="12" y="12"/>
                    <a:pt x="12" y="12"/>
                  </a:cubicBezTo>
                  <a:cubicBezTo>
                    <a:pt x="12" y="11"/>
                    <a:pt x="12" y="11"/>
                    <a:pt x="11" y="12"/>
                  </a:cubicBezTo>
                  <a:cubicBezTo>
                    <a:pt x="11" y="12"/>
                    <a:pt x="11" y="12"/>
                    <a:pt x="11" y="12"/>
                  </a:cubicBezTo>
                  <a:cubicBezTo>
                    <a:pt x="11" y="13"/>
                    <a:pt x="11" y="13"/>
                    <a:pt x="11" y="13"/>
                  </a:cubicBezTo>
                  <a:cubicBezTo>
                    <a:pt x="11" y="14"/>
                    <a:pt x="11" y="14"/>
                    <a:pt x="10" y="15"/>
                  </a:cubicBezTo>
                  <a:cubicBezTo>
                    <a:pt x="10" y="15"/>
                    <a:pt x="10" y="15"/>
                    <a:pt x="10" y="16"/>
                  </a:cubicBezTo>
                  <a:cubicBezTo>
                    <a:pt x="10" y="16"/>
                    <a:pt x="10" y="17"/>
                    <a:pt x="10" y="17"/>
                  </a:cubicBezTo>
                  <a:cubicBezTo>
                    <a:pt x="10" y="17"/>
                    <a:pt x="10" y="17"/>
                    <a:pt x="9" y="17"/>
                  </a:cubicBezTo>
                  <a:cubicBezTo>
                    <a:pt x="9" y="17"/>
                    <a:pt x="9" y="16"/>
                    <a:pt x="9" y="16"/>
                  </a:cubicBezTo>
                  <a:cubicBezTo>
                    <a:pt x="8" y="16"/>
                    <a:pt x="7" y="16"/>
                    <a:pt x="6" y="16"/>
                  </a:cubicBezTo>
                  <a:cubicBezTo>
                    <a:pt x="6" y="17"/>
                    <a:pt x="6" y="17"/>
                    <a:pt x="5" y="17"/>
                  </a:cubicBezTo>
                  <a:cubicBezTo>
                    <a:pt x="5" y="17"/>
                    <a:pt x="5" y="17"/>
                    <a:pt x="4" y="17"/>
                  </a:cubicBezTo>
                  <a:cubicBezTo>
                    <a:pt x="4" y="17"/>
                    <a:pt x="3" y="18"/>
                    <a:pt x="3" y="18"/>
                  </a:cubicBezTo>
                  <a:cubicBezTo>
                    <a:pt x="3" y="18"/>
                    <a:pt x="3" y="18"/>
                    <a:pt x="2" y="19"/>
                  </a:cubicBezTo>
                  <a:cubicBezTo>
                    <a:pt x="2" y="19"/>
                    <a:pt x="2" y="19"/>
                    <a:pt x="2" y="20"/>
                  </a:cubicBezTo>
                  <a:cubicBezTo>
                    <a:pt x="1" y="20"/>
                    <a:pt x="1" y="20"/>
                    <a:pt x="1" y="20"/>
                  </a:cubicBezTo>
                  <a:cubicBezTo>
                    <a:pt x="1" y="20"/>
                    <a:pt x="1" y="20"/>
                    <a:pt x="1" y="20"/>
                  </a:cubicBezTo>
                  <a:cubicBezTo>
                    <a:pt x="0" y="20"/>
                    <a:pt x="0" y="21"/>
                    <a:pt x="1" y="21"/>
                  </a:cubicBezTo>
                  <a:cubicBezTo>
                    <a:pt x="1" y="21"/>
                    <a:pt x="1" y="21"/>
                    <a:pt x="2" y="2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6" name="Freeform 412"/>
            <p:cNvSpPr>
              <a:spLocks/>
            </p:cNvSpPr>
            <p:nvPr/>
          </p:nvSpPr>
          <p:spPr bwMode="auto">
            <a:xfrm>
              <a:off x="5975351" y="1724026"/>
              <a:ext cx="227013" cy="141288"/>
            </a:xfrm>
            <a:custGeom>
              <a:avLst/>
              <a:gdLst>
                <a:gd name="T0" fmla="*/ 1 w 21"/>
                <a:gd name="T1" fmla="*/ 12 h 13"/>
                <a:gd name="T2" fmla="*/ 2 w 21"/>
                <a:gd name="T3" fmla="*/ 12 h 13"/>
                <a:gd name="T4" fmla="*/ 3 w 21"/>
                <a:gd name="T5" fmla="*/ 12 h 13"/>
                <a:gd name="T6" fmla="*/ 5 w 21"/>
                <a:gd name="T7" fmla="*/ 12 h 13"/>
                <a:gd name="T8" fmla="*/ 6 w 21"/>
                <a:gd name="T9" fmla="*/ 12 h 13"/>
                <a:gd name="T10" fmla="*/ 8 w 21"/>
                <a:gd name="T11" fmla="*/ 12 h 13"/>
                <a:gd name="T12" fmla="*/ 9 w 21"/>
                <a:gd name="T13" fmla="*/ 12 h 13"/>
                <a:gd name="T14" fmla="*/ 10 w 21"/>
                <a:gd name="T15" fmla="*/ 12 h 13"/>
                <a:gd name="T16" fmla="*/ 10 w 21"/>
                <a:gd name="T17" fmla="*/ 11 h 13"/>
                <a:gd name="T18" fmla="*/ 11 w 21"/>
                <a:gd name="T19" fmla="*/ 10 h 13"/>
                <a:gd name="T20" fmla="*/ 12 w 21"/>
                <a:gd name="T21" fmla="*/ 9 h 13"/>
                <a:gd name="T22" fmla="*/ 14 w 21"/>
                <a:gd name="T23" fmla="*/ 8 h 13"/>
                <a:gd name="T24" fmla="*/ 15 w 21"/>
                <a:gd name="T25" fmla="*/ 8 h 13"/>
                <a:gd name="T26" fmla="*/ 16 w 21"/>
                <a:gd name="T27" fmla="*/ 8 h 13"/>
                <a:gd name="T28" fmla="*/ 18 w 21"/>
                <a:gd name="T29" fmla="*/ 8 h 13"/>
                <a:gd name="T30" fmla="*/ 18 w 21"/>
                <a:gd name="T31" fmla="*/ 7 h 13"/>
                <a:gd name="T32" fmla="*/ 19 w 21"/>
                <a:gd name="T33" fmla="*/ 6 h 13"/>
                <a:gd name="T34" fmla="*/ 21 w 21"/>
                <a:gd name="T35" fmla="*/ 6 h 13"/>
                <a:gd name="T36" fmla="*/ 21 w 21"/>
                <a:gd name="T37" fmla="*/ 5 h 13"/>
                <a:gd name="T38" fmla="*/ 21 w 21"/>
                <a:gd name="T39" fmla="*/ 3 h 13"/>
                <a:gd name="T40" fmla="*/ 21 w 21"/>
                <a:gd name="T41" fmla="*/ 3 h 13"/>
                <a:gd name="T42" fmla="*/ 20 w 21"/>
                <a:gd name="T43" fmla="*/ 3 h 13"/>
                <a:gd name="T44" fmla="*/ 19 w 21"/>
                <a:gd name="T45" fmla="*/ 3 h 13"/>
                <a:gd name="T46" fmla="*/ 17 w 21"/>
                <a:gd name="T47" fmla="*/ 3 h 13"/>
                <a:gd name="T48" fmla="*/ 16 w 21"/>
                <a:gd name="T49" fmla="*/ 2 h 13"/>
                <a:gd name="T50" fmla="*/ 14 w 21"/>
                <a:gd name="T51" fmla="*/ 2 h 13"/>
                <a:gd name="T52" fmla="*/ 13 w 21"/>
                <a:gd name="T53" fmla="*/ 2 h 13"/>
                <a:gd name="T54" fmla="*/ 12 w 21"/>
                <a:gd name="T55" fmla="*/ 2 h 13"/>
                <a:gd name="T56" fmla="*/ 10 w 21"/>
                <a:gd name="T57" fmla="*/ 1 h 13"/>
                <a:gd name="T58" fmla="*/ 8 w 21"/>
                <a:gd name="T59" fmla="*/ 1 h 13"/>
                <a:gd name="T60" fmla="*/ 7 w 21"/>
                <a:gd name="T61" fmla="*/ 1 h 13"/>
                <a:gd name="T62" fmla="*/ 6 w 21"/>
                <a:gd name="T63" fmla="*/ 2 h 13"/>
                <a:gd name="T64" fmla="*/ 5 w 21"/>
                <a:gd name="T65" fmla="*/ 2 h 13"/>
                <a:gd name="T66" fmla="*/ 4 w 21"/>
                <a:gd name="T67" fmla="*/ 2 h 13"/>
                <a:gd name="T68" fmla="*/ 3 w 21"/>
                <a:gd name="T69" fmla="*/ 3 h 13"/>
                <a:gd name="T70" fmla="*/ 2 w 21"/>
                <a:gd name="T71" fmla="*/ 4 h 13"/>
                <a:gd name="T72" fmla="*/ 1 w 21"/>
                <a:gd name="T73" fmla="*/ 5 h 13"/>
                <a:gd name="T74" fmla="*/ 1 w 21"/>
                <a:gd name="T75" fmla="*/ 5 h 13"/>
                <a:gd name="T76" fmla="*/ 1 w 21"/>
                <a:gd name="T77" fmla="*/ 6 h 13"/>
                <a:gd name="T78" fmla="*/ 1 w 21"/>
                <a:gd name="T79" fmla="*/ 6 h 13"/>
                <a:gd name="T80" fmla="*/ 3 w 21"/>
                <a:gd name="T81" fmla="*/ 6 h 13"/>
                <a:gd name="T82" fmla="*/ 4 w 21"/>
                <a:gd name="T83" fmla="*/ 6 h 13"/>
                <a:gd name="T84" fmla="*/ 4 w 21"/>
                <a:gd name="T85" fmla="*/ 8 h 13"/>
                <a:gd name="T86" fmla="*/ 5 w 21"/>
                <a:gd name="T87" fmla="*/ 8 h 13"/>
                <a:gd name="T88" fmla="*/ 6 w 21"/>
                <a:gd name="T89" fmla="*/ 7 h 13"/>
                <a:gd name="T90" fmla="*/ 5 w 21"/>
                <a:gd name="T91" fmla="*/ 9 h 13"/>
                <a:gd name="T92" fmla="*/ 4 w 21"/>
                <a:gd name="T93" fmla="*/ 9 h 13"/>
                <a:gd name="T94" fmla="*/ 3 w 21"/>
                <a:gd name="T95" fmla="*/ 9 h 13"/>
                <a:gd name="T96" fmla="*/ 1 w 21"/>
                <a:gd name="T97" fmla="*/ 10 h 13"/>
                <a:gd name="T98" fmla="*/ 1 w 21"/>
                <a:gd name="T99" fmla="*/ 9 h 13"/>
                <a:gd name="T100" fmla="*/ 1 w 21"/>
                <a:gd name="T101" fmla="*/ 10 h 13"/>
                <a:gd name="T102" fmla="*/ 0 w 21"/>
                <a:gd name="T103" fmla="*/ 10 h 13"/>
                <a:gd name="T104" fmla="*/ 0 w 21"/>
                <a:gd name="T105" fmla="*/ 11 h 13"/>
                <a:gd name="T106" fmla="*/ 0 w 21"/>
                <a:gd name="T107" fmla="*/ 11 h 13"/>
                <a:gd name="T108" fmla="*/ 1 w 21"/>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3">
                  <a:moveTo>
                    <a:pt x="1" y="12"/>
                  </a:moveTo>
                  <a:cubicBezTo>
                    <a:pt x="1" y="12"/>
                    <a:pt x="1" y="12"/>
                    <a:pt x="2" y="12"/>
                  </a:cubicBezTo>
                  <a:cubicBezTo>
                    <a:pt x="2" y="12"/>
                    <a:pt x="3" y="12"/>
                    <a:pt x="3" y="12"/>
                  </a:cubicBezTo>
                  <a:cubicBezTo>
                    <a:pt x="4" y="13"/>
                    <a:pt x="4" y="12"/>
                    <a:pt x="5" y="12"/>
                  </a:cubicBezTo>
                  <a:cubicBezTo>
                    <a:pt x="5" y="12"/>
                    <a:pt x="6" y="12"/>
                    <a:pt x="6" y="12"/>
                  </a:cubicBezTo>
                  <a:cubicBezTo>
                    <a:pt x="7" y="12"/>
                    <a:pt x="7" y="12"/>
                    <a:pt x="8" y="12"/>
                  </a:cubicBezTo>
                  <a:cubicBezTo>
                    <a:pt x="9" y="12"/>
                    <a:pt x="9" y="13"/>
                    <a:pt x="9" y="12"/>
                  </a:cubicBezTo>
                  <a:cubicBezTo>
                    <a:pt x="10" y="12"/>
                    <a:pt x="9" y="12"/>
                    <a:pt x="10" y="12"/>
                  </a:cubicBezTo>
                  <a:cubicBezTo>
                    <a:pt x="10" y="11"/>
                    <a:pt x="10" y="11"/>
                    <a:pt x="10" y="11"/>
                  </a:cubicBezTo>
                  <a:cubicBezTo>
                    <a:pt x="11" y="10"/>
                    <a:pt x="11" y="10"/>
                    <a:pt x="11" y="10"/>
                  </a:cubicBezTo>
                  <a:cubicBezTo>
                    <a:pt x="12" y="10"/>
                    <a:pt x="12" y="10"/>
                    <a:pt x="12" y="9"/>
                  </a:cubicBezTo>
                  <a:cubicBezTo>
                    <a:pt x="13" y="9"/>
                    <a:pt x="13" y="8"/>
                    <a:pt x="14" y="8"/>
                  </a:cubicBezTo>
                  <a:cubicBezTo>
                    <a:pt x="14" y="8"/>
                    <a:pt x="14" y="8"/>
                    <a:pt x="15" y="8"/>
                  </a:cubicBezTo>
                  <a:cubicBezTo>
                    <a:pt x="15" y="8"/>
                    <a:pt x="15" y="8"/>
                    <a:pt x="16" y="8"/>
                  </a:cubicBezTo>
                  <a:cubicBezTo>
                    <a:pt x="17" y="8"/>
                    <a:pt x="17" y="8"/>
                    <a:pt x="18" y="8"/>
                  </a:cubicBezTo>
                  <a:cubicBezTo>
                    <a:pt x="18" y="7"/>
                    <a:pt x="18" y="8"/>
                    <a:pt x="18" y="7"/>
                  </a:cubicBezTo>
                  <a:cubicBezTo>
                    <a:pt x="19" y="7"/>
                    <a:pt x="19" y="6"/>
                    <a:pt x="19" y="6"/>
                  </a:cubicBezTo>
                  <a:cubicBezTo>
                    <a:pt x="20" y="6"/>
                    <a:pt x="20" y="6"/>
                    <a:pt x="21" y="6"/>
                  </a:cubicBezTo>
                  <a:cubicBezTo>
                    <a:pt x="21" y="6"/>
                    <a:pt x="21" y="5"/>
                    <a:pt x="21" y="5"/>
                  </a:cubicBezTo>
                  <a:cubicBezTo>
                    <a:pt x="21" y="4"/>
                    <a:pt x="21" y="4"/>
                    <a:pt x="21" y="3"/>
                  </a:cubicBezTo>
                  <a:cubicBezTo>
                    <a:pt x="21" y="3"/>
                    <a:pt x="21" y="3"/>
                    <a:pt x="21" y="3"/>
                  </a:cubicBezTo>
                  <a:cubicBezTo>
                    <a:pt x="21" y="3"/>
                    <a:pt x="21" y="3"/>
                    <a:pt x="20" y="3"/>
                  </a:cubicBezTo>
                  <a:cubicBezTo>
                    <a:pt x="20" y="3"/>
                    <a:pt x="19" y="3"/>
                    <a:pt x="19" y="3"/>
                  </a:cubicBezTo>
                  <a:cubicBezTo>
                    <a:pt x="18" y="3"/>
                    <a:pt x="18" y="3"/>
                    <a:pt x="17" y="3"/>
                  </a:cubicBezTo>
                  <a:cubicBezTo>
                    <a:pt x="16" y="3"/>
                    <a:pt x="16" y="2"/>
                    <a:pt x="16" y="2"/>
                  </a:cubicBezTo>
                  <a:cubicBezTo>
                    <a:pt x="15" y="2"/>
                    <a:pt x="15" y="2"/>
                    <a:pt x="14" y="2"/>
                  </a:cubicBezTo>
                  <a:cubicBezTo>
                    <a:pt x="14" y="2"/>
                    <a:pt x="14" y="2"/>
                    <a:pt x="13" y="2"/>
                  </a:cubicBezTo>
                  <a:cubicBezTo>
                    <a:pt x="13" y="2"/>
                    <a:pt x="13" y="2"/>
                    <a:pt x="12" y="2"/>
                  </a:cubicBezTo>
                  <a:cubicBezTo>
                    <a:pt x="11" y="2"/>
                    <a:pt x="11" y="1"/>
                    <a:pt x="10" y="1"/>
                  </a:cubicBezTo>
                  <a:cubicBezTo>
                    <a:pt x="9" y="1"/>
                    <a:pt x="9" y="0"/>
                    <a:pt x="8" y="1"/>
                  </a:cubicBezTo>
                  <a:cubicBezTo>
                    <a:pt x="8" y="1"/>
                    <a:pt x="8" y="1"/>
                    <a:pt x="7" y="1"/>
                  </a:cubicBezTo>
                  <a:cubicBezTo>
                    <a:pt x="7" y="1"/>
                    <a:pt x="7" y="2"/>
                    <a:pt x="6" y="2"/>
                  </a:cubicBezTo>
                  <a:cubicBezTo>
                    <a:pt x="6" y="2"/>
                    <a:pt x="5" y="2"/>
                    <a:pt x="5" y="2"/>
                  </a:cubicBezTo>
                  <a:cubicBezTo>
                    <a:pt x="5" y="2"/>
                    <a:pt x="4" y="2"/>
                    <a:pt x="4" y="2"/>
                  </a:cubicBezTo>
                  <a:cubicBezTo>
                    <a:pt x="3" y="2"/>
                    <a:pt x="3" y="2"/>
                    <a:pt x="3" y="3"/>
                  </a:cubicBezTo>
                  <a:cubicBezTo>
                    <a:pt x="2" y="3"/>
                    <a:pt x="2" y="4"/>
                    <a:pt x="2" y="4"/>
                  </a:cubicBezTo>
                  <a:cubicBezTo>
                    <a:pt x="1" y="4"/>
                    <a:pt x="1" y="4"/>
                    <a:pt x="1" y="5"/>
                  </a:cubicBezTo>
                  <a:cubicBezTo>
                    <a:pt x="1" y="5"/>
                    <a:pt x="1" y="5"/>
                    <a:pt x="1" y="5"/>
                  </a:cubicBezTo>
                  <a:cubicBezTo>
                    <a:pt x="1" y="5"/>
                    <a:pt x="0" y="6"/>
                    <a:pt x="1" y="6"/>
                  </a:cubicBezTo>
                  <a:cubicBezTo>
                    <a:pt x="1" y="6"/>
                    <a:pt x="1" y="6"/>
                    <a:pt x="1" y="6"/>
                  </a:cubicBezTo>
                  <a:cubicBezTo>
                    <a:pt x="2" y="6"/>
                    <a:pt x="2" y="6"/>
                    <a:pt x="3" y="6"/>
                  </a:cubicBezTo>
                  <a:cubicBezTo>
                    <a:pt x="3" y="6"/>
                    <a:pt x="4" y="6"/>
                    <a:pt x="4" y="6"/>
                  </a:cubicBezTo>
                  <a:cubicBezTo>
                    <a:pt x="4" y="7"/>
                    <a:pt x="3" y="7"/>
                    <a:pt x="4" y="8"/>
                  </a:cubicBezTo>
                  <a:cubicBezTo>
                    <a:pt x="4" y="8"/>
                    <a:pt x="4" y="8"/>
                    <a:pt x="5" y="8"/>
                  </a:cubicBezTo>
                  <a:cubicBezTo>
                    <a:pt x="5" y="8"/>
                    <a:pt x="5" y="7"/>
                    <a:pt x="6" y="7"/>
                  </a:cubicBezTo>
                  <a:cubicBezTo>
                    <a:pt x="6" y="8"/>
                    <a:pt x="6" y="8"/>
                    <a:pt x="5" y="9"/>
                  </a:cubicBezTo>
                  <a:cubicBezTo>
                    <a:pt x="5" y="9"/>
                    <a:pt x="4" y="9"/>
                    <a:pt x="4" y="9"/>
                  </a:cubicBezTo>
                  <a:cubicBezTo>
                    <a:pt x="3" y="9"/>
                    <a:pt x="3" y="9"/>
                    <a:pt x="3" y="9"/>
                  </a:cubicBezTo>
                  <a:cubicBezTo>
                    <a:pt x="2" y="10"/>
                    <a:pt x="2" y="10"/>
                    <a:pt x="1" y="10"/>
                  </a:cubicBezTo>
                  <a:cubicBezTo>
                    <a:pt x="1" y="10"/>
                    <a:pt x="1" y="10"/>
                    <a:pt x="1" y="9"/>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1"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7" name="Freeform 413"/>
            <p:cNvSpPr>
              <a:spLocks/>
            </p:cNvSpPr>
            <p:nvPr/>
          </p:nvSpPr>
          <p:spPr bwMode="auto">
            <a:xfrm>
              <a:off x="7648576" y="2016126"/>
              <a:ext cx="53975" cy="53975"/>
            </a:xfrm>
            <a:custGeom>
              <a:avLst/>
              <a:gdLst>
                <a:gd name="T0" fmla="*/ 4 w 5"/>
                <a:gd name="T1" fmla="*/ 3 h 5"/>
                <a:gd name="T2" fmla="*/ 4 w 5"/>
                <a:gd name="T3" fmla="*/ 4 h 5"/>
                <a:gd name="T4" fmla="*/ 5 w 5"/>
                <a:gd name="T5" fmla="*/ 3 h 5"/>
                <a:gd name="T6" fmla="*/ 5 w 5"/>
                <a:gd name="T7" fmla="*/ 2 h 5"/>
                <a:gd name="T8" fmla="*/ 5 w 5"/>
                <a:gd name="T9" fmla="*/ 1 h 5"/>
                <a:gd name="T10" fmla="*/ 4 w 5"/>
                <a:gd name="T11" fmla="*/ 1 h 5"/>
                <a:gd name="T12" fmla="*/ 3 w 5"/>
                <a:gd name="T13" fmla="*/ 1 h 5"/>
                <a:gd name="T14" fmla="*/ 2 w 5"/>
                <a:gd name="T15" fmla="*/ 1 h 5"/>
                <a:gd name="T16" fmla="*/ 2 w 5"/>
                <a:gd name="T17" fmla="*/ 1 h 5"/>
                <a:gd name="T18" fmla="*/ 1 w 5"/>
                <a:gd name="T19" fmla="*/ 1 h 5"/>
                <a:gd name="T20" fmla="*/ 1 w 5"/>
                <a:gd name="T21" fmla="*/ 2 h 5"/>
                <a:gd name="T22" fmla="*/ 0 w 5"/>
                <a:gd name="T23" fmla="*/ 3 h 5"/>
                <a:gd name="T24" fmla="*/ 0 w 5"/>
                <a:gd name="T25" fmla="*/ 4 h 5"/>
                <a:gd name="T26" fmla="*/ 0 w 5"/>
                <a:gd name="T27" fmla="*/ 5 h 5"/>
                <a:gd name="T28" fmla="*/ 1 w 5"/>
                <a:gd name="T29" fmla="*/ 5 h 5"/>
                <a:gd name="T30" fmla="*/ 2 w 5"/>
                <a:gd name="T31" fmla="*/ 5 h 5"/>
                <a:gd name="T32" fmla="*/ 2 w 5"/>
                <a:gd name="T33" fmla="*/ 4 h 5"/>
                <a:gd name="T34" fmla="*/ 2 w 5"/>
                <a:gd name="T35" fmla="*/ 3 h 5"/>
                <a:gd name="T36" fmla="*/ 4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4" y="3"/>
                  </a:moveTo>
                  <a:cubicBezTo>
                    <a:pt x="4" y="3"/>
                    <a:pt x="4" y="4"/>
                    <a:pt x="4" y="4"/>
                  </a:cubicBezTo>
                  <a:cubicBezTo>
                    <a:pt x="5" y="4"/>
                    <a:pt x="5" y="3"/>
                    <a:pt x="5" y="3"/>
                  </a:cubicBezTo>
                  <a:cubicBezTo>
                    <a:pt x="5" y="2"/>
                    <a:pt x="5" y="2"/>
                    <a:pt x="5" y="2"/>
                  </a:cubicBezTo>
                  <a:cubicBezTo>
                    <a:pt x="5" y="1"/>
                    <a:pt x="5" y="1"/>
                    <a:pt x="5" y="1"/>
                  </a:cubicBezTo>
                  <a:cubicBezTo>
                    <a:pt x="4" y="1"/>
                    <a:pt x="4" y="1"/>
                    <a:pt x="4" y="1"/>
                  </a:cubicBezTo>
                  <a:cubicBezTo>
                    <a:pt x="3" y="1"/>
                    <a:pt x="3" y="0"/>
                    <a:pt x="3" y="1"/>
                  </a:cubicBezTo>
                  <a:cubicBezTo>
                    <a:pt x="2" y="1"/>
                    <a:pt x="3" y="1"/>
                    <a:pt x="2" y="1"/>
                  </a:cubicBezTo>
                  <a:cubicBezTo>
                    <a:pt x="2" y="1"/>
                    <a:pt x="2" y="1"/>
                    <a:pt x="2" y="1"/>
                  </a:cubicBezTo>
                  <a:cubicBezTo>
                    <a:pt x="1" y="1"/>
                    <a:pt x="1" y="1"/>
                    <a:pt x="1" y="1"/>
                  </a:cubicBezTo>
                  <a:cubicBezTo>
                    <a:pt x="0" y="2"/>
                    <a:pt x="1" y="2"/>
                    <a:pt x="1" y="2"/>
                  </a:cubicBezTo>
                  <a:cubicBezTo>
                    <a:pt x="0" y="3"/>
                    <a:pt x="0" y="3"/>
                    <a:pt x="0" y="3"/>
                  </a:cubicBezTo>
                  <a:cubicBezTo>
                    <a:pt x="0" y="3"/>
                    <a:pt x="0" y="4"/>
                    <a:pt x="0" y="4"/>
                  </a:cubicBezTo>
                  <a:cubicBezTo>
                    <a:pt x="0" y="4"/>
                    <a:pt x="0" y="4"/>
                    <a:pt x="0" y="5"/>
                  </a:cubicBezTo>
                  <a:cubicBezTo>
                    <a:pt x="0" y="5"/>
                    <a:pt x="1" y="5"/>
                    <a:pt x="1" y="5"/>
                  </a:cubicBezTo>
                  <a:cubicBezTo>
                    <a:pt x="1" y="5"/>
                    <a:pt x="2" y="5"/>
                    <a:pt x="2" y="5"/>
                  </a:cubicBezTo>
                  <a:cubicBezTo>
                    <a:pt x="2" y="4"/>
                    <a:pt x="2" y="4"/>
                    <a:pt x="2" y="4"/>
                  </a:cubicBezTo>
                  <a:cubicBezTo>
                    <a:pt x="2" y="4"/>
                    <a:pt x="2" y="3"/>
                    <a:pt x="2" y="3"/>
                  </a:cubicBezTo>
                  <a:cubicBezTo>
                    <a:pt x="3" y="3"/>
                    <a:pt x="3" y="3"/>
                    <a:pt x="4"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8" name="Freeform 414"/>
            <p:cNvSpPr>
              <a:spLocks/>
            </p:cNvSpPr>
            <p:nvPr/>
          </p:nvSpPr>
          <p:spPr bwMode="auto">
            <a:xfrm>
              <a:off x="7572376" y="2038351"/>
              <a:ext cx="76200" cy="85725"/>
            </a:xfrm>
            <a:custGeom>
              <a:avLst/>
              <a:gdLst>
                <a:gd name="T0" fmla="*/ 1 w 7"/>
                <a:gd name="T1" fmla="*/ 2 h 8"/>
                <a:gd name="T2" fmla="*/ 1 w 7"/>
                <a:gd name="T3" fmla="*/ 3 h 8"/>
                <a:gd name="T4" fmla="*/ 2 w 7"/>
                <a:gd name="T5" fmla="*/ 3 h 8"/>
                <a:gd name="T6" fmla="*/ 2 w 7"/>
                <a:gd name="T7" fmla="*/ 2 h 8"/>
                <a:gd name="T8" fmla="*/ 3 w 7"/>
                <a:gd name="T9" fmla="*/ 2 h 8"/>
                <a:gd name="T10" fmla="*/ 4 w 7"/>
                <a:gd name="T11" fmla="*/ 3 h 8"/>
                <a:gd name="T12" fmla="*/ 4 w 7"/>
                <a:gd name="T13" fmla="*/ 3 h 8"/>
                <a:gd name="T14" fmla="*/ 4 w 7"/>
                <a:gd name="T15" fmla="*/ 4 h 8"/>
                <a:gd name="T16" fmla="*/ 4 w 7"/>
                <a:gd name="T17" fmla="*/ 5 h 8"/>
                <a:gd name="T18" fmla="*/ 4 w 7"/>
                <a:gd name="T19" fmla="*/ 6 h 8"/>
                <a:gd name="T20" fmla="*/ 4 w 7"/>
                <a:gd name="T21" fmla="*/ 7 h 8"/>
                <a:gd name="T22" fmla="*/ 5 w 7"/>
                <a:gd name="T23" fmla="*/ 8 h 8"/>
                <a:gd name="T24" fmla="*/ 6 w 7"/>
                <a:gd name="T25" fmla="*/ 8 h 8"/>
                <a:gd name="T26" fmla="*/ 6 w 7"/>
                <a:gd name="T27" fmla="*/ 7 h 8"/>
                <a:gd name="T28" fmla="*/ 7 w 7"/>
                <a:gd name="T29" fmla="*/ 6 h 8"/>
                <a:gd name="T30" fmla="*/ 7 w 7"/>
                <a:gd name="T31" fmla="*/ 5 h 8"/>
                <a:gd name="T32" fmla="*/ 7 w 7"/>
                <a:gd name="T33" fmla="*/ 3 h 8"/>
                <a:gd name="T34" fmla="*/ 7 w 7"/>
                <a:gd name="T35" fmla="*/ 3 h 8"/>
                <a:gd name="T36" fmla="*/ 6 w 7"/>
                <a:gd name="T37" fmla="*/ 2 h 8"/>
                <a:gd name="T38" fmla="*/ 6 w 7"/>
                <a:gd name="T39" fmla="*/ 1 h 8"/>
                <a:gd name="T40" fmla="*/ 5 w 7"/>
                <a:gd name="T41" fmla="*/ 0 h 8"/>
                <a:gd name="T42" fmla="*/ 4 w 7"/>
                <a:gd name="T43" fmla="*/ 0 h 8"/>
                <a:gd name="T44" fmla="*/ 4 w 7"/>
                <a:gd name="T45" fmla="*/ 0 h 8"/>
                <a:gd name="T46" fmla="*/ 3 w 7"/>
                <a:gd name="T47" fmla="*/ 0 h 8"/>
                <a:gd name="T48" fmla="*/ 2 w 7"/>
                <a:gd name="T49" fmla="*/ 0 h 8"/>
                <a:gd name="T50" fmla="*/ 2 w 7"/>
                <a:gd name="T51" fmla="*/ 0 h 8"/>
                <a:gd name="T52" fmla="*/ 1 w 7"/>
                <a:gd name="T53" fmla="*/ 1 h 8"/>
                <a:gd name="T54" fmla="*/ 0 w 7"/>
                <a:gd name="T55" fmla="*/ 1 h 8"/>
                <a:gd name="T56" fmla="*/ 1 w 7"/>
                <a:gd name="T5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8">
                  <a:moveTo>
                    <a:pt x="1" y="2"/>
                  </a:moveTo>
                  <a:cubicBezTo>
                    <a:pt x="1" y="2"/>
                    <a:pt x="1" y="2"/>
                    <a:pt x="1" y="3"/>
                  </a:cubicBezTo>
                  <a:cubicBezTo>
                    <a:pt x="1" y="3"/>
                    <a:pt x="2" y="3"/>
                    <a:pt x="2" y="3"/>
                  </a:cubicBezTo>
                  <a:cubicBezTo>
                    <a:pt x="2" y="3"/>
                    <a:pt x="2" y="2"/>
                    <a:pt x="2" y="2"/>
                  </a:cubicBezTo>
                  <a:cubicBezTo>
                    <a:pt x="3" y="2"/>
                    <a:pt x="3" y="2"/>
                    <a:pt x="3" y="2"/>
                  </a:cubicBezTo>
                  <a:cubicBezTo>
                    <a:pt x="4" y="1"/>
                    <a:pt x="4" y="2"/>
                    <a:pt x="4" y="3"/>
                  </a:cubicBezTo>
                  <a:cubicBezTo>
                    <a:pt x="4" y="3"/>
                    <a:pt x="4" y="3"/>
                    <a:pt x="4" y="3"/>
                  </a:cubicBezTo>
                  <a:cubicBezTo>
                    <a:pt x="4" y="4"/>
                    <a:pt x="4" y="4"/>
                    <a:pt x="4" y="4"/>
                  </a:cubicBezTo>
                  <a:cubicBezTo>
                    <a:pt x="4" y="5"/>
                    <a:pt x="3" y="5"/>
                    <a:pt x="4" y="5"/>
                  </a:cubicBezTo>
                  <a:cubicBezTo>
                    <a:pt x="4" y="6"/>
                    <a:pt x="4" y="6"/>
                    <a:pt x="4" y="6"/>
                  </a:cubicBezTo>
                  <a:cubicBezTo>
                    <a:pt x="4" y="6"/>
                    <a:pt x="4" y="7"/>
                    <a:pt x="4" y="7"/>
                  </a:cubicBezTo>
                  <a:cubicBezTo>
                    <a:pt x="5" y="7"/>
                    <a:pt x="5" y="7"/>
                    <a:pt x="5" y="8"/>
                  </a:cubicBezTo>
                  <a:cubicBezTo>
                    <a:pt x="5" y="8"/>
                    <a:pt x="6" y="8"/>
                    <a:pt x="6" y="8"/>
                  </a:cubicBezTo>
                  <a:cubicBezTo>
                    <a:pt x="6" y="8"/>
                    <a:pt x="6" y="7"/>
                    <a:pt x="6" y="7"/>
                  </a:cubicBezTo>
                  <a:cubicBezTo>
                    <a:pt x="7" y="7"/>
                    <a:pt x="7" y="7"/>
                    <a:pt x="7" y="6"/>
                  </a:cubicBezTo>
                  <a:cubicBezTo>
                    <a:pt x="7" y="6"/>
                    <a:pt x="7" y="5"/>
                    <a:pt x="7" y="5"/>
                  </a:cubicBezTo>
                  <a:cubicBezTo>
                    <a:pt x="7" y="4"/>
                    <a:pt x="6" y="4"/>
                    <a:pt x="7" y="3"/>
                  </a:cubicBezTo>
                  <a:cubicBezTo>
                    <a:pt x="7" y="3"/>
                    <a:pt x="7" y="3"/>
                    <a:pt x="7" y="3"/>
                  </a:cubicBezTo>
                  <a:cubicBezTo>
                    <a:pt x="7" y="2"/>
                    <a:pt x="7" y="2"/>
                    <a:pt x="6" y="2"/>
                  </a:cubicBezTo>
                  <a:cubicBezTo>
                    <a:pt x="6" y="1"/>
                    <a:pt x="6" y="1"/>
                    <a:pt x="6" y="1"/>
                  </a:cubicBezTo>
                  <a:cubicBezTo>
                    <a:pt x="5" y="1"/>
                    <a:pt x="5" y="0"/>
                    <a:pt x="5" y="0"/>
                  </a:cubicBezTo>
                  <a:cubicBezTo>
                    <a:pt x="5" y="0"/>
                    <a:pt x="5" y="0"/>
                    <a:pt x="4" y="0"/>
                  </a:cubicBezTo>
                  <a:cubicBezTo>
                    <a:pt x="4" y="0"/>
                    <a:pt x="4" y="1"/>
                    <a:pt x="4" y="0"/>
                  </a:cubicBezTo>
                  <a:cubicBezTo>
                    <a:pt x="3" y="0"/>
                    <a:pt x="3" y="0"/>
                    <a:pt x="3" y="0"/>
                  </a:cubicBezTo>
                  <a:cubicBezTo>
                    <a:pt x="3" y="0"/>
                    <a:pt x="3" y="0"/>
                    <a:pt x="2" y="0"/>
                  </a:cubicBezTo>
                  <a:cubicBezTo>
                    <a:pt x="2" y="0"/>
                    <a:pt x="2" y="0"/>
                    <a:pt x="2" y="0"/>
                  </a:cubicBezTo>
                  <a:cubicBezTo>
                    <a:pt x="1" y="0"/>
                    <a:pt x="1" y="0"/>
                    <a:pt x="1" y="1"/>
                  </a:cubicBezTo>
                  <a:cubicBezTo>
                    <a:pt x="1" y="1"/>
                    <a:pt x="1"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19" name="Freeform 415"/>
            <p:cNvSpPr>
              <a:spLocks/>
            </p:cNvSpPr>
            <p:nvPr/>
          </p:nvSpPr>
          <p:spPr bwMode="auto">
            <a:xfrm>
              <a:off x="7637464" y="2135189"/>
              <a:ext cx="11113" cy="11113"/>
            </a:xfrm>
            <a:custGeom>
              <a:avLst/>
              <a:gdLst>
                <a:gd name="T0" fmla="*/ 1 w 1"/>
                <a:gd name="T1" fmla="*/ 0 h 1"/>
                <a:gd name="T2" fmla="*/ 0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0"/>
                  </a:cubicBezTo>
                  <a:cubicBezTo>
                    <a:pt x="0" y="0"/>
                    <a:pt x="0" y="0"/>
                    <a:pt x="0" y="0"/>
                  </a:cubicBezTo>
                  <a:cubicBezTo>
                    <a:pt x="0" y="1"/>
                    <a:pt x="0" y="1"/>
                    <a:pt x="0" y="1"/>
                  </a:cubicBezTo>
                  <a:cubicBezTo>
                    <a:pt x="0" y="1"/>
                    <a:pt x="0" y="1"/>
                    <a:pt x="1" y="1"/>
                  </a:cubicBezTo>
                  <a:cubicBezTo>
                    <a:pt x="1" y="1"/>
                    <a:pt x="1" y="1"/>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0" name="Freeform 416"/>
            <p:cNvSpPr>
              <a:spLocks/>
            </p:cNvSpPr>
            <p:nvPr/>
          </p:nvSpPr>
          <p:spPr bwMode="auto">
            <a:xfrm>
              <a:off x="7616826" y="2200276"/>
              <a:ext cx="20638" cy="22225"/>
            </a:xfrm>
            <a:custGeom>
              <a:avLst/>
              <a:gdLst>
                <a:gd name="T0" fmla="*/ 1 w 2"/>
                <a:gd name="T1" fmla="*/ 2 h 2"/>
                <a:gd name="T2" fmla="*/ 2 w 2"/>
                <a:gd name="T3" fmla="*/ 1 h 2"/>
                <a:gd name="T4" fmla="*/ 2 w 2"/>
                <a:gd name="T5" fmla="*/ 0 h 2"/>
                <a:gd name="T6" fmla="*/ 1 w 2"/>
                <a:gd name="T7" fmla="*/ 0 h 2"/>
                <a:gd name="T8" fmla="*/ 0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1"/>
                    <a:pt x="2" y="1"/>
                    <a:pt x="2" y="1"/>
                  </a:cubicBezTo>
                  <a:cubicBezTo>
                    <a:pt x="2" y="1"/>
                    <a:pt x="2" y="1"/>
                    <a:pt x="2" y="0"/>
                  </a:cubicBezTo>
                  <a:cubicBezTo>
                    <a:pt x="1" y="0"/>
                    <a:pt x="1" y="0"/>
                    <a:pt x="1" y="0"/>
                  </a:cubicBezTo>
                  <a:cubicBezTo>
                    <a:pt x="0" y="0"/>
                    <a:pt x="0" y="1"/>
                    <a:pt x="0" y="1"/>
                  </a:cubicBezTo>
                  <a:cubicBezTo>
                    <a:pt x="0" y="1"/>
                    <a:pt x="0" y="1"/>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1" name="Freeform 417"/>
            <p:cNvSpPr>
              <a:spLocks/>
            </p:cNvSpPr>
            <p:nvPr/>
          </p:nvSpPr>
          <p:spPr bwMode="auto">
            <a:xfrm>
              <a:off x="7594601" y="2254251"/>
              <a:ext cx="22225" cy="22225"/>
            </a:xfrm>
            <a:custGeom>
              <a:avLst/>
              <a:gdLst>
                <a:gd name="T0" fmla="*/ 1 w 2"/>
                <a:gd name="T1" fmla="*/ 2 h 2"/>
                <a:gd name="T2" fmla="*/ 1 w 2"/>
                <a:gd name="T3" fmla="*/ 1 h 2"/>
                <a:gd name="T4" fmla="*/ 2 w 2"/>
                <a:gd name="T5" fmla="*/ 0 h 2"/>
                <a:gd name="T6" fmla="*/ 1 w 2"/>
                <a:gd name="T7" fmla="*/ 0 h 2"/>
                <a:gd name="T8" fmla="*/ 1 w 2"/>
                <a:gd name="T9" fmla="*/ 0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1"/>
                    <a:pt x="1" y="1"/>
                  </a:cubicBezTo>
                  <a:cubicBezTo>
                    <a:pt x="2" y="1"/>
                    <a:pt x="2" y="1"/>
                    <a:pt x="2" y="0"/>
                  </a:cubicBezTo>
                  <a:cubicBezTo>
                    <a:pt x="2" y="0"/>
                    <a:pt x="2" y="0"/>
                    <a:pt x="1" y="0"/>
                  </a:cubicBezTo>
                  <a:cubicBezTo>
                    <a:pt x="1" y="0"/>
                    <a:pt x="1" y="0"/>
                    <a:pt x="1" y="0"/>
                  </a:cubicBezTo>
                  <a:cubicBezTo>
                    <a:pt x="0" y="1"/>
                    <a:pt x="0" y="1"/>
                    <a:pt x="0" y="1"/>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2" name="Freeform 418"/>
            <p:cNvSpPr>
              <a:spLocks/>
            </p:cNvSpPr>
            <p:nvPr/>
          </p:nvSpPr>
          <p:spPr bwMode="auto">
            <a:xfrm>
              <a:off x="7400926" y="2740026"/>
              <a:ext cx="63500" cy="87313"/>
            </a:xfrm>
            <a:custGeom>
              <a:avLst/>
              <a:gdLst>
                <a:gd name="T0" fmla="*/ 0 w 6"/>
                <a:gd name="T1" fmla="*/ 8 h 8"/>
                <a:gd name="T2" fmla="*/ 1 w 6"/>
                <a:gd name="T3" fmla="*/ 8 h 8"/>
                <a:gd name="T4" fmla="*/ 2 w 6"/>
                <a:gd name="T5" fmla="*/ 7 h 8"/>
                <a:gd name="T6" fmla="*/ 2 w 6"/>
                <a:gd name="T7" fmla="*/ 6 h 8"/>
                <a:gd name="T8" fmla="*/ 3 w 6"/>
                <a:gd name="T9" fmla="*/ 6 h 8"/>
                <a:gd name="T10" fmla="*/ 4 w 6"/>
                <a:gd name="T11" fmla="*/ 6 h 8"/>
                <a:gd name="T12" fmla="*/ 4 w 6"/>
                <a:gd name="T13" fmla="*/ 5 h 8"/>
                <a:gd name="T14" fmla="*/ 4 w 6"/>
                <a:gd name="T15" fmla="*/ 4 h 8"/>
                <a:gd name="T16" fmla="*/ 5 w 6"/>
                <a:gd name="T17" fmla="*/ 3 h 8"/>
                <a:gd name="T18" fmla="*/ 5 w 6"/>
                <a:gd name="T19" fmla="*/ 3 h 8"/>
                <a:gd name="T20" fmla="*/ 6 w 6"/>
                <a:gd name="T21" fmla="*/ 2 h 8"/>
                <a:gd name="T22" fmla="*/ 5 w 6"/>
                <a:gd name="T23" fmla="*/ 1 h 8"/>
                <a:gd name="T24" fmla="*/ 5 w 6"/>
                <a:gd name="T25" fmla="*/ 0 h 8"/>
                <a:gd name="T26" fmla="*/ 4 w 6"/>
                <a:gd name="T27" fmla="*/ 2 h 8"/>
                <a:gd name="T28" fmla="*/ 4 w 6"/>
                <a:gd name="T29" fmla="*/ 2 h 8"/>
                <a:gd name="T30" fmla="*/ 3 w 6"/>
                <a:gd name="T31" fmla="*/ 3 h 8"/>
                <a:gd name="T32" fmla="*/ 3 w 6"/>
                <a:gd name="T33" fmla="*/ 4 h 8"/>
                <a:gd name="T34" fmla="*/ 1 w 6"/>
                <a:gd name="T35" fmla="*/ 5 h 8"/>
                <a:gd name="T36" fmla="*/ 1 w 6"/>
                <a:gd name="T37" fmla="*/ 6 h 8"/>
                <a:gd name="T38" fmla="*/ 0 w 6"/>
                <a:gd name="T39" fmla="*/ 7 h 8"/>
                <a:gd name="T40" fmla="*/ 0 w 6"/>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0" y="8"/>
                  </a:moveTo>
                  <a:cubicBezTo>
                    <a:pt x="0" y="8"/>
                    <a:pt x="1" y="8"/>
                    <a:pt x="1" y="8"/>
                  </a:cubicBezTo>
                  <a:cubicBezTo>
                    <a:pt x="1" y="8"/>
                    <a:pt x="2" y="8"/>
                    <a:pt x="2" y="7"/>
                  </a:cubicBezTo>
                  <a:cubicBezTo>
                    <a:pt x="2" y="7"/>
                    <a:pt x="2" y="7"/>
                    <a:pt x="2" y="6"/>
                  </a:cubicBezTo>
                  <a:cubicBezTo>
                    <a:pt x="2" y="6"/>
                    <a:pt x="3" y="6"/>
                    <a:pt x="3" y="6"/>
                  </a:cubicBezTo>
                  <a:cubicBezTo>
                    <a:pt x="3" y="6"/>
                    <a:pt x="3" y="6"/>
                    <a:pt x="4" y="6"/>
                  </a:cubicBezTo>
                  <a:cubicBezTo>
                    <a:pt x="4" y="5"/>
                    <a:pt x="4" y="5"/>
                    <a:pt x="4" y="5"/>
                  </a:cubicBezTo>
                  <a:cubicBezTo>
                    <a:pt x="4" y="4"/>
                    <a:pt x="4" y="4"/>
                    <a:pt x="4" y="4"/>
                  </a:cubicBezTo>
                  <a:cubicBezTo>
                    <a:pt x="4" y="3"/>
                    <a:pt x="5" y="4"/>
                    <a:pt x="5" y="3"/>
                  </a:cubicBezTo>
                  <a:cubicBezTo>
                    <a:pt x="5" y="3"/>
                    <a:pt x="5" y="3"/>
                    <a:pt x="5" y="3"/>
                  </a:cubicBezTo>
                  <a:cubicBezTo>
                    <a:pt x="5" y="2"/>
                    <a:pt x="6" y="2"/>
                    <a:pt x="6" y="2"/>
                  </a:cubicBezTo>
                  <a:cubicBezTo>
                    <a:pt x="6" y="1"/>
                    <a:pt x="6" y="1"/>
                    <a:pt x="5" y="1"/>
                  </a:cubicBezTo>
                  <a:cubicBezTo>
                    <a:pt x="5" y="0"/>
                    <a:pt x="5" y="0"/>
                    <a:pt x="5" y="0"/>
                  </a:cubicBezTo>
                  <a:cubicBezTo>
                    <a:pt x="4" y="0"/>
                    <a:pt x="5" y="1"/>
                    <a:pt x="4" y="2"/>
                  </a:cubicBezTo>
                  <a:cubicBezTo>
                    <a:pt x="4" y="2"/>
                    <a:pt x="4" y="2"/>
                    <a:pt x="4" y="2"/>
                  </a:cubicBezTo>
                  <a:cubicBezTo>
                    <a:pt x="3" y="3"/>
                    <a:pt x="3" y="3"/>
                    <a:pt x="3" y="3"/>
                  </a:cubicBezTo>
                  <a:cubicBezTo>
                    <a:pt x="3" y="4"/>
                    <a:pt x="3" y="4"/>
                    <a:pt x="3" y="4"/>
                  </a:cubicBezTo>
                  <a:cubicBezTo>
                    <a:pt x="2" y="5"/>
                    <a:pt x="2" y="5"/>
                    <a:pt x="1" y="5"/>
                  </a:cubicBezTo>
                  <a:cubicBezTo>
                    <a:pt x="1" y="6"/>
                    <a:pt x="1" y="6"/>
                    <a:pt x="1" y="6"/>
                  </a:cubicBezTo>
                  <a:cubicBezTo>
                    <a:pt x="0" y="7"/>
                    <a:pt x="0" y="7"/>
                    <a:pt x="0" y="7"/>
                  </a:cubicBezTo>
                  <a:cubicBezTo>
                    <a:pt x="0" y="8"/>
                    <a:pt x="0" y="8"/>
                    <a:pt x="0"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3" name="Freeform 419"/>
            <p:cNvSpPr>
              <a:spLocks/>
            </p:cNvSpPr>
            <p:nvPr/>
          </p:nvSpPr>
          <p:spPr bwMode="auto">
            <a:xfrm>
              <a:off x="7464426" y="2708276"/>
              <a:ext cx="11113" cy="11113"/>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1"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4" name="Freeform 420"/>
            <p:cNvSpPr>
              <a:spLocks/>
            </p:cNvSpPr>
            <p:nvPr/>
          </p:nvSpPr>
          <p:spPr bwMode="auto">
            <a:xfrm>
              <a:off x="7475539" y="2665414"/>
              <a:ext cx="33338" cy="42863"/>
            </a:xfrm>
            <a:custGeom>
              <a:avLst/>
              <a:gdLst>
                <a:gd name="T0" fmla="*/ 3 w 3"/>
                <a:gd name="T1" fmla="*/ 2 h 4"/>
                <a:gd name="T2" fmla="*/ 3 w 3"/>
                <a:gd name="T3" fmla="*/ 1 h 4"/>
                <a:gd name="T4" fmla="*/ 2 w 3"/>
                <a:gd name="T5" fmla="*/ 1 h 4"/>
                <a:gd name="T6" fmla="*/ 1 w 3"/>
                <a:gd name="T7" fmla="*/ 0 h 4"/>
                <a:gd name="T8" fmla="*/ 0 w 3"/>
                <a:gd name="T9" fmla="*/ 1 h 4"/>
                <a:gd name="T10" fmla="*/ 0 w 3"/>
                <a:gd name="T11" fmla="*/ 1 h 4"/>
                <a:gd name="T12" fmla="*/ 1 w 3"/>
                <a:gd name="T13" fmla="*/ 2 h 4"/>
                <a:gd name="T14" fmla="*/ 1 w 3"/>
                <a:gd name="T15" fmla="*/ 2 h 4"/>
                <a:gd name="T16" fmla="*/ 2 w 3"/>
                <a:gd name="T17" fmla="*/ 3 h 4"/>
                <a:gd name="T18" fmla="*/ 1 w 3"/>
                <a:gd name="T19" fmla="*/ 4 h 4"/>
                <a:gd name="T20" fmla="*/ 2 w 3"/>
                <a:gd name="T21" fmla="*/ 4 h 4"/>
                <a:gd name="T22" fmla="*/ 3 w 3"/>
                <a:gd name="T23" fmla="*/ 4 h 4"/>
                <a:gd name="T24" fmla="*/ 3 w 3"/>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3" y="2"/>
                  </a:moveTo>
                  <a:cubicBezTo>
                    <a:pt x="3" y="2"/>
                    <a:pt x="3" y="2"/>
                    <a:pt x="3" y="1"/>
                  </a:cubicBezTo>
                  <a:cubicBezTo>
                    <a:pt x="3" y="1"/>
                    <a:pt x="3" y="1"/>
                    <a:pt x="2" y="1"/>
                  </a:cubicBezTo>
                  <a:cubicBezTo>
                    <a:pt x="2" y="0"/>
                    <a:pt x="1" y="0"/>
                    <a:pt x="1" y="0"/>
                  </a:cubicBezTo>
                  <a:cubicBezTo>
                    <a:pt x="1" y="0"/>
                    <a:pt x="0" y="0"/>
                    <a:pt x="0" y="1"/>
                  </a:cubicBezTo>
                  <a:cubicBezTo>
                    <a:pt x="0" y="1"/>
                    <a:pt x="0" y="1"/>
                    <a:pt x="0" y="1"/>
                  </a:cubicBezTo>
                  <a:cubicBezTo>
                    <a:pt x="1" y="1"/>
                    <a:pt x="1" y="1"/>
                    <a:pt x="1" y="2"/>
                  </a:cubicBezTo>
                  <a:cubicBezTo>
                    <a:pt x="1" y="2"/>
                    <a:pt x="1" y="2"/>
                    <a:pt x="1" y="2"/>
                  </a:cubicBezTo>
                  <a:cubicBezTo>
                    <a:pt x="1" y="2"/>
                    <a:pt x="2" y="3"/>
                    <a:pt x="2" y="3"/>
                  </a:cubicBezTo>
                  <a:cubicBezTo>
                    <a:pt x="2" y="3"/>
                    <a:pt x="1" y="4"/>
                    <a:pt x="1" y="4"/>
                  </a:cubicBezTo>
                  <a:cubicBezTo>
                    <a:pt x="1" y="4"/>
                    <a:pt x="2" y="4"/>
                    <a:pt x="2" y="4"/>
                  </a:cubicBezTo>
                  <a:cubicBezTo>
                    <a:pt x="2" y="4"/>
                    <a:pt x="3" y="4"/>
                    <a:pt x="3" y="4"/>
                  </a:cubicBezTo>
                  <a:cubicBezTo>
                    <a:pt x="3" y="3"/>
                    <a:pt x="3" y="3"/>
                    <a:pt x="3"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5" name="Freeform 421"/>
            <p:cNvSpPr>
              <a:spLocks/>
            </p:cNvSpPr>
            <p:nvPr/>
          </p:nvSpPr>
          <p:spPr bwMode="auto">
            <a:xfrm>
              <a:off x="7432676" y="2513014"/>
              <a:ext cx="150813" cy="206375"/>
            </a:xfrm>
            <a:custGeom>
              <a:avLst/>
              <a:gdLst>
                <a:gd name="T0" fmla="*/ 2 w 14"/>
                <a:gd name="T1" fmla="*/ 9 h 19"/>
                <a:gd name="T2" fmla="*/ 2 w 14"/>
                <a:gd name="T3" fmla="*/ 11 h 19"/>
                <a:gd name="T4" fmla="*/ 4 w 14"/>
                <a:gd name="T5" fmla="*/ 11 h 19"/>
                <a:gd name="T6" fmla="*/ 5 w 14"/>
                <a:gd name="T7" fmla="*/ 11 h 19"/>
                <a:gd name="T8" fmla="*/ 5 w 14"/>
                <a:gd name="T9" fmla="*/ 12 h 19"/>
                <a:gd name="T10" fmla="*/ 5 w 14"/>
                <a:gd name="T11" fmla="*/ 13 h 19"/>
                <a:gd name="T12" fmla="*/ 5 w 14"/>
                <a:gd name="T13" fmla="*/ 13 h 19"/>
                <a:gd name="T14" fmla="*/ 6 w 14"/>
                <a:gd name="T15" fmla="*/ 13 h 19"/>
                <a:gd name="T16" fmla="*/ 7 w 14"/>
                <a:gd name="T17" fmla="*/ 13 h 19"/>
                <a:gd name="T18" fmla="*/ 8 w 14"/>
                <a:gd name="T19" fmla="*/ 14 h 19"/>
                <a:gd name="T20" fmla="*/ 9 w 14"/>
                <a:gd name="T21" fmla="*/ 14 h 19"/>
                <a:gd name="T22" fmla="*/ 9 w 14"/>
                <a:gd name="T23" fmla="*/ 15 h 19"/>
                <a:gd name="T24" fmla="*/ 10 w 14"/>
                <a:gd name="T25" fmla="*/ 15 h 19"/>
                <a:gd name="T26" fmla="*/ 10 w 14"/>
                <a:gd name="T27" fmla="*/ 14 h 19"/>
                <a:gd name="T28" fmla="*/ 11 w 14"/>
                <a:gd name="T29" fmla="*/ 14 h 19"/>
                <a:gd name="T30" fmla="*/ 11 w 14"/>
                <a:gd name="T31" fmla="*/ 15 h 19"/>
                <a:gd name="T32" fmla="*/ 11 w 14"/>
                <a:gd name="T33" fmla="*/ 16 h 19"/>
                <a:gd name="T34" fmla="*/ 11 w 14"/>
                <a:gd name="T35" fmla="*/ 16 h 19"/>
                <a:gd name="T36" fmla="*/ 12 w 14"/>
                <a:gd name="T37" fmla="*/ 17 h 19"/>
                <a:gd name="T38" fmla="*/ 11 w 14"/>
                <a:gd name="T39" fmla="*/ 18 h 19"/>
                <a:gd name="T40" fmla="*/ 11 w 14"/>
                <a:gd name="T41" fmla="*/ 19 h 19"/>
                <a:gd name="T42" fmla="*/ 11 w 14"/>
                <a:gd name="T43" fmla="*/ 19 h 19"/>
                <a:gd name="T44" fmla="*/ 12 w 14"/>
                <a:gd name="T45" fmla="*/ 19 h 19"/>
                <a:gd name="T46" fmla="*/ 13 w 14"/>
                <a:gd name="T47" fmla="*/ 19 h 19"/>
                <a:gd name="T48" fmla="*/ 13 w 14"/>
                <a:gd name="T49" fmla="*/ 18 h 19"/>
                <a:gd name="T50" fmla="*/ 13 w 14"/>
                <a:gd name="T51" fmla="*/ 17 h 19"/>
                <a:gd name="T52" fmla="*/ 14 w 14"/>
                <a:gd name="T53" fmla="*/ 16 h 19"/>
                <a:gd name="T54" fmla="*/ 13 w 14"/>
                <a:gd name="T55" fmla="*/ 16 h 19"/>
                <a:gd name="T56" fmla="*/ 13 w 14"/>
                <a:gd name="T57" fmla="*/ 15 h 19"/>
                <a:gd name="T58" fmla="*/ 13 w 14"/>
                <a:gd name="T59" fmla="*/ 14 h 19"/>
                <a:gd name="T60" fmla="*/ 12 w 14"/>
                <a:gd name="T61" fmla="*/ 13 h 19"/>
                <a:gd name="T62" fmla="*/ 11 w 14"/>
                <a:gd name="T63" fmla="*/ 13 h 19"/>
                <a:gd name="T64" fmla="*/ 11 w 14"/>
                <a:gd name="T65" fmla="*/ 13 h 19"/>
                <a:gd name="T66" fmla="*/ 10 w 14"/>
                <a:gd name="T67" fmla="*/ 12 h 19"/>
                <a:gd name="T68" fmla="*/ 9 w 14"/>
                <a:gd name="T69" fmla="*/ 12 h 19"/>
                <a:gd name="T70" fmla="*/ 7 w 14"/>
                <a:gd name="T71" fmla="*/ 12 h 19"/>
                <a:gd name="T72" fmla="*/ 7 w 14"/>
                <a:gd name="T73" fmla="*/ 11 h 19"/>
                <a:gd name="T74" fmla="*/ 6 w 14"/>
                <a:gd name="T75" fmla="*/ 11 h 19"/>
                <a:gd name="T76" fmla="*/ 6 w 14"/>
                <a:gd name="T77" fmla="*/ 9 h 19"/>
                <a:gd name="T78" fmla="*/ 6 w 14"/>
                <a:gd name="T79" fmla="*/ 8 h 19"/>
                <a:gd name="T80" fmla="*/ 6 w 14"/>
                <a:gd name="T81" fmla="*/ 8 h 19"/>
                <a:gd name="T82" fmla="*/ 7 w 14"/>
                <a:gd name="T83" fmla="*/ 7 h 19"/>
                <a:gd name="T84" fmla="*/ 8 w 14"/>
                <a:gd name="T85" fmla="*/ 6 h 19"/>
                <a:gd name="T86" fmla="*/ 8 w 14"/>
                <a:gd name="T87" fmla="*/ 4 h 19"/>
                <a:gd name="T88" fmla="*/ 8 w 14"/>
                <a:gd name="T89" fmla="*/ 3 h 19"/>
                <a:gd name="T90" fmla="*/ 7 w 14"/>
                <a:gd name="T91" fmla="*/ 3 h 19"/>
                <a:gd name="T92" fmla="*/ 7 w 14"/>
                <a:gd name="T93" fmla="*/ 2 h 19"/>
                <a:gd name="T94" fmla="*/ 6 w 14"/>
                <a:gd name="T95" fmla="*/ 0 h 19"/>
                <a:gd name="T96" fmla="*/ 5 w 14"/>
                <a:gd name="T97" fmla="*/ 0 h 19"/>
                <a:gd name="T98" fmla="*/ 4 w 14"/>
                <a:gd name="T99" fmla="*/ 0 h 19"/>
                <a:gd name="T100" fmla="*/ 2 w 14"/>
                <a:gd name="T101" fmla="*/ 0 h 19"/>
                <a:gd name="T102" fmla="*/ 2 w 14"/>
                <a:gd name="T103" fmla="*/ 2 h 19"/>
                <a:gd name="T104" fmla="*/ 2 w 14"/>
                <a:gd name="T105" fmla="*/ 3 h 19"/>
                <a:gd name="T106" fmla="*/ 2 w 14"/>
                <a:gd name="T107" fmla="*/ 5 h 19"/>
                <a:gd name="T108" fmla="*/ 2 w 14"/>
                <a:gd name="T109" fmla="*/ 6 h 19"/>
                <a:gd name="T110" fmla="*/ 2 w 14"/>
                <a:gd name="T111" fmla="*/ 7 h 19"/>
                <a:gd name="T112" fmla="*/ 2 w 14"/>
                <a:gd name="T113" fmla="*/ 6 h 19"/>
                <a:gd name="T114" fmla="*/ 1 w 14"/>
                <a:gd name="T115" fmla="*/ 7 h 19"/>
                <a:gd name="T116" fmla="*/ 1 w 14"/>
                <a:gd name="T117" fmla="*/ 8 h 19"/>
                <a:gd name="T118" fmla="*/ 2 w 14"/>
                <a:gd name="T1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 h="19">
                  <a:moveTo>
                    <a:pt x="2" y="9"/>
                  </a:moveTo>
                  <a:cubicBezTo>
                    <a:pt x="2" y="10"/>
                    <a:pt x="2" y="10"/>
                    <a:pt x="2" y="11"/>
                  </a:cubicBezTo>
                  <a:cubicBezTo>
                    <a:pt x="3" y="11"/>
                    <a:pt x="3" y="11"/>
                    <a:pt x="4" y="11"/>
                  </a:cubicBezTo>
                  <a:cubicBezTo>
                    <a:pt x="4" y="11"/>
                    <a:pt x="5" y="11"/>
                    <a:pt x="5" y="11"/>
                  </a:cubicBezTo>
                  <a:cubicBezTo>
                    <a:pt x="5" y="12"/>
                    <a:pt x="5" y="12"/>
                    <a:pt x="5" y="12"/>
                  </a:cubicBezTo>
                  <a:cubicBezTo>
                    <a:pt x="5" y="12"/>
                    <a:pt x="5" y="13"/>
                    <a:pt x="5" y="13"/>
                  </a:cubicBezTo>
                  <a:cubicBezTo>
                    <a:pt x="5" y="13"/>
                    <a:pt x="5" y="13"/>
                    <a:pt x="5" y="13"/>
                  </a:cubicBezTo>
                  <a:cubicBezTo>
                    <a:pt x="5" y="14"/>
                    <a:pt x="6" y="13"/>
                    <a:pt x="6" y="13"/>
                  </a:cubicBezTo>
                  <a:cubicBezTo>
                    <a:pt x="7" y="13"/>
                    <a:pt x="7" y="13"/>
                    <a:pt x="7" y="13"/>
                  </a:cubicBezTo>
                  <a:cubicBezTo>
                    <a:pt x="7" y="13"/>
                    <a:pt x="8" y="13"/>
                    <a:pt x="8" y="14"/>
                  </a:cubicBezTo>
                  <a:cubicBezTo>
                    <a:pt x="8" y="14"/>
                    <a:pt x="8" y="14"/>
                    <a:pt x="9" y="14"/>
                  </a:cubicBezTo>
                  <a:cubicBezTo>
                    <a:pt x="9" y="14"/>
                    <a:pt x="9" y="15"/>
                    <a:pt x="9" y="15"/>
                  </a:cubicBezTo>
                  <a:cubicBezTo>
                    <a:pt x="9" y="15"/>
                    <a:pt x="10" y="15"/>
                    <a:pt x="10" y="15"/>
                  </a:cubicBezTo>
                  <a:cubicBezTo>
                    <a:pt x="10" y="15"/>
                    <a:pt x="10" y="14"/>
                    <a:pt x="10" y="14"/>
                  </a:cubicBezTo>
                  <a:cubicBezTo>
                    <a:pt x="10" y="14"/>
                    <a:pt x="11" y="14"/>
                    <a:pt x="11" y="14"/>
                  </a:cubicBezTo>
                  <a:cubicBezTo>
                    <a:pt x="11" y="15"/>
                    <a:pt x="11" y="15"/>
                    <a:pt x="11" y="15"/>
                  </a:cubicBezTo>
                  <a:cubicBezTo>
                    <a:pt x="11" y="16"/>
                    <a:pt x="11" y="15"/>
                    <a:pt x="11" y="16"/>
                  </a:cubicBezTo>
                  <a:cubicBezTo>
                    <a:pt x="11" y="16"/>
                    <a:pt x="11" y="16"/>
                    <a:pt x="11" y="16"/>
                  </a:cubicBezTo>
                  <a:cubicBezTo>
                    <a:pt x="11" y="17"/>
                    <a:pt x="12" y="16"/>
                    <a:pt x="12" y="17"/>
                  </a:cubicBezTo>
                  <a:cubicBezTo>
                    <a:pt x="12" y="17"/>
                    <a:pt x="11" y="17"/>
                    <a:pt x="11" y="18"/>
                  </a:cubicBezTo>
                  <a:cubicBezTo>
                    <a:pt x="11" y="18"/>
                    <a:pt x="10" y="18"/>
                    <a:pt x="11" y="19"/>
                  </a:cubicBezTo>
                  <a:cubicBezTo>
                    <a:pt x="11" y="19"/>
                    <a:pt x="11" y="19"/>
                    <a:pt x="11" y="19"/>
                  </a:cubicBezTo>
                  <a:cubicBezTo>
                    <a:pt x="12" y="19"/>
                    <a:pt x="12" y="19"/>
                    <a:pt x="12" y="19"/>
                  </a:cubicBezTo>
                  <a:cubicBezTo>
                    <a:pt x="13" y="19"/>
                    <a:pt x="13" y="19"/>
                    <a:pt x="13" y="19"/>
                  </a:cubicBezTo>
                  <a:cubicBezTo>
                    <a:pt x="13" y="19"/>
                    <a:pt x="13" y="19"/>
                    <a:pt x="13" y="18"/>
                  </a:cubicBezTo>
                  <a:cubicBezTo>
                    <a:pt x="13" y="18"/>
                    <a:pt x="13" y="18"/>
                    <a:pt x="13" y="17"/>
                  </a:cubicBezTo>
                  <a:cubicBezTo>
                    <a:pt x="13" y="17"/>
                    <a:pt x="14" y="17"/>
                    <a:pt x="14" y="16"/>
                  </a:cubicBezTo>
                  <a:cubicBezTo>
                    <a:pt x="14" y="16"/>
                    <a:pt x="13" y="16"/>
                    <a:pt x="13" y="16"/>
                  </a:cubicBezTo>
                  <a:cubicBezTo>
                    <a:pt x="13" y="15"/>
                    <a:pt x="13" y="15"/>
                    <a:pt x="13" y="15"/>
                  </a:cubicBezTo>
                  <a:cubicBezTo>
                    <a:pt x="13" y="14"/>
                    <a:pt x="13" y="14"/>
                    <a:pt x="13" y="14"/>
                  </a:cubicBezTo>
                  <a:cubicBezTo>
                    <a:pt x="12" y="13"/>
                    <a:pt x="12" y="13"/>
                    <a:pt x="12" y="13"/>
                  </a:cubicBezTo>
                  <a:cubicBezTo>
                    <a:pt x="12" y="13"/>
                    <a:pt x="12" y="13"/>
                    <a:pt x="11" y="13"/>
                  </a:cubicBezTo>
                  <a:cubicBezTo>
                    <a:pt x="11" y="13"/>
                    <a:pt x="11" y="13"/>
                    <a:pt x="11" y="13"/>
                  </a:cubicBezTo>
                  <a:cubicBezTo>
                    <a:pt x="10" y="13"/>
                    <a:pt x="10" y="12"/>
                    <a:pt x="10" y="12"/>
                  </a:cubicBezTo>
                  <a:cubicBezTo>
                    <a:pt x="10" y="12"/>
                    <a:pt x="9" y="12"/>
                    <a:pt x="9" y="12"/>
                  </a:cubicBezTo>
                  <a:cubicBezTo>
                    <a:pt x="8" y="12"/>
                    <a:pt x="8" y="12"/>
                    <a:pt x="7" y="12"/>
                  </a:cubicBezTo>
                  <a:cubicBezTo>
                    <a:pt x="7" y="12"/>
                    <a:pt x="7" y="11"/>
                    <a:pt x="7" y="11"/>
                  </a:cubicBezTo>
                  <a:cubicBezTo>
                    <a:pt x="7" y="11"/>
                    <a:pt x="7" y="11"/>
                    <a:pt x="6" y="11"/>
                  </a:cubicBezTo>
                  <a:cubicBezTo>
                    <a:pt x="6" y="10"/>
                    <a:pt x="6" y="10"/>
                    <a:pt x="6" y="9"/>
                  </a:cubicBezTo>
                  <a:cubicBezTo>
                    <a:pt x="6" y="9"/>
                    <a:pt x="6" y="9"/>
                    <a:pt x="6" y="8"/>
                  </a:cubicBezTo>
                  <a:cubicBezTo>
                    <a:pt x="6" y="8"/>
                    <a:pt x="6" y="8"/>
                    <a:pt x="6" y="8"/>
                  </a:cubicBezTo>
                  <a:cubicBezTo>
                    <a:pt x="7" y="8"/>
                    <a:pt x="7" y="7"/>
                    <a:pt x="7" y="7"/>
                  </a:cubicBezTo>
                  <a:cubicBezTo>
                    <a:pt x="7" y="6"/>
                    <a:pt x="7" y="6"/>
                    <a:pt x="8" y="6"/>
                  </a:cubicBezTo>
                  <a:cubicBezTo>
                    <a:pt x="8" y="5"/>
                    <a:pt x="8" y="5"/>
                    <a:pt x="8" y="4"/>
                  </a:cubicBezTo>
                  <a:cubicBezTo>
                    <a:pt x="8" y="4"/>
                    <a:pt x="8" y="4"/>
                    <a:pt x="8" y="3"/>
                  </a:cubicBezTo>
                  <a:cubicBezTo>
                    <a:pt x="7" y="3"/>
                    <a:pt x="7" y="3"/>
                    <a:pt x="7" y="3"/>
                  </a:cubicBezTo>
                  <a:cubicBezTo>
                    <a:pt x="7" y="2"/>
                    <a:pt x="7" y="2"/>
                    <a:pt x="7" y="2"/>
                  </a:cubicBezTo>
                  <a:cubicBezTo>
                    <a:pt x="6" y="1"/>
                    <a:pt x="7" y="0"/>
                    <a:pt x="6" y="0"/>
                  </a:cubicBezTo>
                  <a:cubicBezTo>
                    <a:pt x="6" y="0"/>
                    <a:pt x="5" y="0"/>
                    <a:pt x="5" y="0"/>
                  </a:cubicBezTo>
                  <a:cubicBezTo>
                    <a:pt x="4" y="0"/>
                    <a:pt x="4" y="0"/>
                    <a:pt x="4" y="0"/>
                  </a:cubicBezTo>
                  <a:cubicBezTo>
                    <a:pt x="3" y="0"/>
                    <a:pt x="3" y="0"/>
                    <a:pt x="2" y="0"/>
                  </a:cubicBezTo>
                  <a:cubicBezTo>
                    <a:pt x="2" y="0"/>
                    <a:pt x="2" y="1"/>
                    <a:pt x="2" y="2"/>
                  </a:cubicBezTo>
                  <a:cubicBezTo>
                    <a:pt x="2" y="2"/>
                    <a:pt x="2" y="3"/>
                    <a:pt x="2" y="3"/>
                  </a:cubicBezTo>
                  <a:cubicBezTo>
                    <a:pt x="2" y="4"/>
                    <a:pt x="2" y="4"/>
                    <a:pt x="2" y="5"/>
                  </a:cubicBezTo>
                  <a:cubicBezTo>
                    <a:pt x="2" y="5"/>
                    <a:pt x="2" y="5"/>
                    <a:pt x="2" y="6"/>
                  </a:cubicBezTo>
                  <a:cubicBezTo>
                    <a:pt x="2" y="6"/>
                    <a:pt x="3" y="7"/>
                    <a:pt x="2" y="7"/>
                  </a:cubicBezTo>
                  <a:cubicBezTo>
                    <a:pt x="2" y="7"/>
                    <a:pt x="2" y="6"/>
                    <a:pt x="2" y="6"/>
                  </a:cubicBezTo>
                  <a:cubicBezTo>
                    <a:pt x="1" y="6"/>
                    <a:pt x="1" y="6"/>
                    <a:pt x="1" y="7"/>
                  </a:cubicBezTo>
                  <a:cubicBezTo>
                    <a:pt x="0" y="7"/>
                    <a:pt x="1" y="8"/>
                    <a:pt x="1" y="8"/>
                  </a:cubicBezTo>
                  <a:cubicBezTo>
                    <a:pt x="1" y="9"/>
                    <a:pt x="1" y="9"/>
                    <a:pt x="2"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6" name="Freeform 422"/>
            <p:cNvSpPr>
              <a:spLocks/>
            </p:cNvSpPr>
            <p:nvPr/>
          </p:nvSpPr>
          <p:spPr bwMode="auto">
            <a:xfrm>
              <a:off x="7518401" y="2697164"/>
              <a:ext cx="33338" cy="65088"/>
            </a:xfrm>
            <a:custGeom>
              <a:avLst/>
              <a:gdLst>
                <a:gd name="T0" fmla="*/ 3 w 3"/>
                <a:gd name="T1" fmla="*/ 4 h 6"/>
                <a:gd name="T2" fmla="*/ 3 w 3"/>
                <a:gd name="T3" fmla="*/ 3 h 6"/>
                <a:gd name="T4" fmla="*/ 3 w 3"/>
                <a:gd name="T5" fmla="*/ 3 h 6"/>
                <a:gd name="T6" fmla="*/ 1 w 3"/>
                <a:gd name="T7" fmla="*/ 3 h 6"/>
                <a:gd name="T8" fmla="*/ 1 w 3"/>
                <a:gd name="T9" fmla="*/ 2 h 6"/>
                <a:gd name="T10" fmla="*/ 0 w 3"/>
                <a:gd name="T11" fmla="*/ 0 h 6"/>
                <a:gd name="T12" fmla="*/ 0 w 3"/>
                <a:gd name="T13" fmla="*/ 1 h 6"/>
                <a:gd name="T14" fmla="*/ 1 w 3"/>
                <a:gd name="T15" fmla="*/ 3 h 6"/>
                <a:gd name="T16" fmla="*/ 0 w 3"/>
                <a:gd name="T17" fmla="*/ 4 h 6"/>
                <a:gd name="T18" fmla="*/ 0 w 3"/>
                <a:gd name="T19" fmla="*/ 6 h 6"/>
                <a:gd name="T20" fmla="*/ 1 w 3"/>
                <a:gd name="T21" fmla="*/ 6 h 6"/>
                <a:gd name="T22" fmla="*/ 2 w 3"/>
                <a:gd name="T23" fmla="*/ 5 h 6"/>
                <a:gd name="T24" fmla="*/ 3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3" y="4"/>
                  </a:moveTo>
                  <a:cubicBezTo>
                    <a:pt x="3" y="4"/>
                    <a:pt x="3" y="4"/>
                    <a:pt x="3" y="3"/>
                  </a:cubicBezTo>
                  <a:cubicBezTo>
                    <a:pt x="3" y="3"/>
                    <a:pt x="3" y="3"/>
                    <a:pt x="3" y="3"/>
                  </a:cubicBezTo>
                  <a:cubicBezTo>
                    <a:pt x="2" y="2"/>
                    <a:pt x="2" y="3"/>
                    <a:pt x="1" y="3"/>
                  </a:cubicBezTo>
                  <a:cubicBezTo>
                    <a:pt x="1" y="2"/>
                    <a:pt x="1" y="2"/>
                    <a:pt x="1" y="2"/>
                  </a:cubicBezTo>
                  <a:cubicBezTo>
                    <a:pt x="1" y="1"/>
                    <a:pt x="1" y="0"/>
                    <a:pt x="0" y="0"/>
                  </a:cubicBezTo>
                  <a:cubicBezTo>
                    <a:pt x="0" y="1"/>
                    <a:pt x="0" y="1"/>
                    <a:pt x="0" y="1"/>
                  </a:cubicBezTo>
                  <a:cubicBezTo>
                    <a:pt x="0" y="2"/>
                    <a:pt x="0" y="2"/>
                    <a:pt x="1" y="3"/>
                  </a:cubicBezTo>
                  <a:cubicBezTo>
                    <a:pt x="1" y="3"/>
                    <a:pt x="0" y="4"/>
                    <a:pt x="0" y="4"/>
                  </a:cubicBezTo>
                  <a:cubicBezTo>
                    <a:pt x="0" y="5"/>
                    <a:pt x="0" y="5"/>
                    <a:pt x="0" y="6"/>
                  </a:cubicBezTo>
                  <a:cubicBezTo>
                    <a:pt x="0" y="6"/>
                    <a:pt x="1" y="6"/>
                    <a:pt x="1" y="6"/>
                  </a:cubicBezTo>
                  <a:cubicBezTo>
                    <a:pt x="2" y="6"/>
                    <a:pt x="2" y="5"/>
                    <a:pt x="2" y="5"/>
                  </a:cubicBezTo>
                  <a:cubicBezTo>
                    <a:pt x="3" y="5"/>
                    <a:pt x="3" y="5"/>
                    <a:pt x="3"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7" name="Freeform 423"/>
            <p:cNvSpPr>
              <a:spLocks/>
            </p:cNvSpPr>
            <p:nvPr/>
          </p:nvSpPr>
          <p:spPr bwMode="auto">
            <a:xfrm>
              <a:off x="7540626" y="2697164"/>
              <a:ext cx="76200" cy="119063"/>
            </a:xfrm>
            <a:custGeom>
              <a:avLst/>
              <a:gdLst>
                <a:gd name="T0" fmla="*/ 7 w 7"/>
                <a:gd name="T1" fmla="*/ 4 h 11"/>
                <a:gd name="T2" fmla="*/ 7 w 7"/>
                <a:gd name="T3" fmla="*/ 2 h 11"/>
                <a:gd name="T4" fmla="*/ 7 w 7"/>
                <a:gd name="T5" fmla="*/ 1 h 11"/>
                <a:gd name="T6" fmla="*/ 6 w 7"/>
                <a:gd name="T7" fmla="*/ 0 h 11"/>
                <a:gd name="T8" fmla="*/ 5 w 7"/>
                <a:gd name="T9" fmla="*/ 0 h 11"/>
                <a:gd name="T10" fmla="*/ 5 w 7"/>
                <a:gd name="T11" fmla="*/ 0 h 11"/>
                <a:gd name="T12" fmla="*/ 4 w 7"/>
                <a:gd name="T13" fmla="*/ 2 h 11"/>
                <a:gd name="T14" fmla="*/ 4 w 7"/>
                <a:gd name="T15" fmla="*/ 4 h 11"/>
                <a:gd name="T16" fmla="*/ 4 w 7"/>
                <a:gd name="T17" fmla="*/ 5 h 11"/>
                <a:gd name="T18" fmla="*/ 3 w 7"/>
                <a:gd name="T19" fmla="*/ 5 h 11"/>
                <a:gd name="T20" fmla="*/ 2 w 7"/>
                <a:gd name="T21" fmla="*/ 5 h 11"/>
                <a:gd name="T22" fmla="*/ 1 w 7"/>
                <a:gd name="T23" fmla="*/ 5 h 11"/>
                <a:gd name="T24" fmla="*/ 1 w 7"/>
                <a:gd name="T25" fmla="*/ 6 h 11"/>
                <a:gd name="T26" fmla="*/ 0 w 7"/>
                <a:gd name="T27" fmla="*/ 8 h 11"/>
                <a:gd name="T28" fmla="*/ 0 w 7"/>
                <a:gd name="T29" fmla="*/ 8 h 11"/>
                <a:gd name="T30" fmla="*/ 0 w 7"/>
                <a:gd name="T31" fmla="*/ 9 h 11"/>
                <a:gd name="T32" fmla="*/ 1 w 7"/>
                <a:gd name="T33" fmla="*/ 10 h 11"/>
                <a:gd name="T34" fmla="*/ 1 w 7"/>
                <a:gd name="T35" fmla="*/ 11 h 11"/>
                <a:gd name="T36" fmla="*/ 2 w 7"/>
                <a:gd name="T37" fmla="*/ 10 h 11"/>
                <a:gd name="T38" fmla="*/ 3 w 7"/>
                <a:gd name="T39" fmla="*/ 9 h 11"/>
                <a:gd name="T40" fmla="*/ 3 w 7"/>
                <a:gd name="T41" fmla="*/ 9 h 11"/>
                <a:gd name="T42" fmla="*/ 4 w 7"/>
                <a:gd name="T43" fmla="*/ 7 h 11"/>
                <a:gd name="T44" fmla="*/ 4 w 7"/>
                <a:gd name="T45" fmla="*/ 6 h 11"/>
                <a:gd name="T46" fmla="*/ 5 w 7"/>
                <a:gd name="T47" fmla="*/ 5 h 11"/>
                <a:gd name="T48" fmla="*/ 5 w 7"/>
                <a:gd name="T49" fmla="*/ 6 h 11"/>
                <a:gd name="T50" fmla="*/ 6 w 7"/>
                <a:gd name="T51" fmla="*/ 7 h 11"/>
                <a:gd name="T52" fmla="*/ 7 w 7"/>
                <a:gd name="T53" fmla="*/ 7 h 11"/>
                <a:gd name="T54" fmla="*/ 7 w 7"/>
                <a:gd name="T55" fmla="*/ 6 h 11"/>
                <a:gd name="T56" fmla="*/ 7 w 7"/>
                <a:gd name="T57" fmla="*/ 5 h 11"/>
                <a:gd name="T58" fmla="*/ 7 w 7"/>
                <a:gd name="T5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1">
                  <a:moveTo>
                    <a:pt x="7" y="4"/>
                  </a:moveTo>
                  <a:cubicBezTo>
                    <a:pt x="7" y="4"/>
                    <a:pt x="7" y="3"/>
                    <a:pt x="7" y="2"/>
                  </a:cubicBezTo>
                  <a:cubicBezTo>
                    <a:pt x="7" y="2"/>
                    <a:pt x="7" y="1"/>
                    <a:pt x="7" y="1"/>
                  </a:cubicBezTo>
                  <a:cubicBezTo>
                    <a:pt x="7" y="1"/>
                    <a:pt x="7" y="0"/>
                    <a:pt x="6" y="0"/>
                  </a:cubicBezTo>
                  <a:cubicBezTo>
                    <a:pt x="6" y="0"/>
                    <a:pt x="6" y="0"/>
                    <a:pt x="5" y="0"/>
                  </a:cubicBezTo>
                  <a:cubicBezTo>
                    <a:pt x="5" y="0"/>
                    <a:pt x="5" y="0"/>
                    <a:pt x="5" y="0"/>
                  </a:cubicBezTo>
                  <a:cubicBezTo>
                    <a:pt x="4" y="1"/>
                    <a:pt x="4" y="2"/>
                    <a:pt x="4" y="2"/>
                  </a:cubicBezTo>
                  <a:cubicBezTo>
                    <a:pt x="4" y="3"/>
                    <a:pt x="4" y="3"/>
                    <a:pt x="4" y="4"/>
                  </a:cubicBezTo>
                  <a:cubicBezTo>
                    <a:pt x="4" y="4"/>
                    <a:pt x="4" y="4"/>
                    <a:pt x="4" y="5"/>
                  </a:cubicBezTo>
                  <a:cubicBezTo>
                    <a:pt x="3" y="5"/>
                    <a:pt x="3" y="5"/>
                    <a:pt x="3" y="5"/>
                  </a:cubicBezTo>
                  <a:cubicBezTo>
                    <a:pt x="2" y="5"/>
                    <a:pt x="2" y="5"/>
                    <a:pt x="2" y="5"/>
                  </a:cubicBezTo>
                  <a:cubicBezTo>
                    <a:pt x="1" y="5"/>
                    <a:pt x="1" y="5"/>
                    <a:pt x="1" y="5"/>
                  </a:cubicBezTo>
                  <a:cubicBezTo>
                    <a:pt x="0" y="6"/>
                    <a:pt x="1" y="6"/>
                    <a:pt x="1" y="6"/>
                  </a:cubicBezTo>
                  <a:cubicBezTo>
                    <a:pt x="1" y="7"/>
                    <a:pt x="0" y="7"/>
                    <a:pt x="0" y="8"/>
                  </a:cubicBezTo>
                  <a:cubicBezTo>
                    <a:pt x="0" y="8"/>
                    <a:pt x="0" y="8"/>
                    <a:pt x="0" y="8"/>
                  </a:cubicBezTo>
                  <a:cubicBezTo>
                    <a:pt x="0" y="9"/>
                    <a:pt x="0" y="9"/>
                    <a:pt x="0" y="9"/>
                  </a:cubicBezTo>
                  <a:cubicBezTo>
                    <a:pt x="0" y="9"/>
                    <a:pt x="0" y="10"/>
                    <a:pt x="1" y="10"/>
                  </a:cubicBezTo>
                  <a:cubicBezTo>
                    <a:pt x="1" y="10"/>
                    <a:pt x="1" y="10"/>
                    <a:pt x="1" y="11"/>
                  </a:cubicBezTo>
                  <a:cubicBezTo>
                    <a:pt x="2" y="11"/>
                    <a:pt x="2" y="11"/>
                    <a:pt x="2" y="10"/>
                  </a:cubicBezTo>
                  <a:cubicBezTo>
                    <a:pt x="3" y="10"/>
                    <a:pt x="2" y="10"/>
                    <a:pt x="3" y="9"/>
                  </a:cubicBezTo>
                  <a:cubicBezTo>
                    <a:pt x="3" y="9"/>
                    <a:pt x="3" y="9"/>
                    <a:pt x="3" y="9"/>
                  </a:cubicBezTo>
                  <a:cubicBezTo>
                    <a:pt x="3" y="8"/>
                    <a:pt x="3" y="8"/>
                    <a:pt x="4" y="7"/>
                  </a:cubicBezTo>
                  <a:cubicBezTo>
                    <a:pt x="4" y="7"/>
                    <a:pt x="4" y="6"/>
                    <a:pt x="4" y="6"/>
                  </a:cubicBezTo>
                  <a:cubicBezTo>
                    <a:pt x="4" y="5"/>
                    <a:pt x="4" y="5"/>
                    <a:pt x="5" y="5"/>
                  </a:cubicBezTo>
                  <a:cubicBezTo>
                    <a:pt x="5" y="5"/>
                    <a:pt x="5" y="5"/>
                    <a:pt x="5" y="6"/>
                  </a:cubicBezTo>
                  <a:cubicBezTo>
                    <a:pt x="6" y="6"/>
                    <a:pt x="5" y="7"/>
                    <a:pt x="6" y="7"/>
                  </a:cubicBezTo>
                  <a:cubicBezTo>
                    <a:pt x="6" y="7"/>
                    <a:pt x="7" y="7"/>
                    <a:pt x="7" y="7"/>
                  </a:cubicBezTo>
                  <a:cubicBezTo>
                    <a:pt x="7" y="6"/>
                    <a:pt x="7" y="6"/>
                    <a:pt x="7" y="6"/>
                  </a:cubicBezTo>
                  <a:cubicBezTo>
                    <a:pt x="7" y="5"/>
                    <a:pt x="7" y="5"/>
                    <a:pt x="7" y="5"/>
                  </a:cubicBezTo>
                  <a:cubicBezTo>
                    <a:pt x="7" y="5"/>
                    <a:pt x="7" y="5"/>
                    <a:pt x="7"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8" name="Freeform 424"/>
            <p:cNvSpPr>
              <a:spLocks/>
            </p:cNvSpPr>
            <p:nvPr/>
          </p:nvSpPr>
          <p:spPr bwMode="auto">
            <a:xfrm>
              <a:off x="7583489" y="2773364"/>
              <a:ext cx="22225" cy="22225"/>
            </a:xfrm>
            <a:custGeom>
              <a:avLst/>
              <a:gdLst>
                <a:gd name="T0" fmla="*/ 0 w 2"/>
                <a:gd name="T1" fmla="*/ 0 h 2"/>
                <a:gd name="T2" fmla="*/ 0 w 2"/>
                <a:gd name="T3" fmla="*/ 1 h 2"/>
                <a:gd name="T4" fmla="*/ 0 w 2"/>
                <a:gd name="T5" fmla="*/ 2 h 2"/>
                <a:gd name="T6" fmla="*/ 0 w 2"/>
                <a:gd name="T7" fmla="*/ 2 h 2"/>
                <a:gd name="T8" fmla="*/ 1 w 2"/>
                <a:gd name="T9" fmla="*/ 2 h 2"/>
                <a:gd name="T10" fmla="*/ 2 w 2"/>
                <a:gd name="T11" fmla="*/ 1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cubicBezTo>
                    <a:pt x="0" y="1"/>
                    <a:pt x="0" y="1"/>
                    <a:pt x="0" y="1"/>
                  </a:cubicBezTo>
                  <a:cubicBezTo>
                    <a:pt x="0" y="1"/>
                    <a:pt x="0" y="2"/>
                    <a:pt x="0" y="2"/>
                  </a:cubicBezTo>
                  <a:cubicBezTo>
                    <a:pt x="0" y="2"/>
                    <a:pt x="0" y="2"/>
                    <a:pt x="0" y="2"/>
                  </a:cubicBezTo>
                  <a:cubicBezTo>
                    <a:pt x="1" y="2"/>
                    <a:pt x="1" y="2"/>
                    <a:pt x="1" y="2"/>
                  </a:cubicBezTo>
                  <a:cubicBezTo>
                    <a:pt x="1" y="2"/>
                    <a:pt x="2" y="2"/>
                    <a:pt x="2" y="1"/>
                  </a:cubicBezTo>
                  <a:cubicBezTo>
                    <a:pt x="2" y="1"/>
                    <a:pt x="2" y="1"/>
                    <a:pt x="2" y="0"/>
                  </a:cubicBezTo>
                  <a:cubicBezTo>
                    <a:pt x="1" y="0"/>
                    <a:pt x="1"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29" name="Freeform 425"/>
            <p:cNvSpPr>
              <a:spLocks/>
            </p:cNvSpPr>
            <p:nvPr/>
          </p:nvSpPr>
          <p:spPr bwMode="auto">
            <a:xfrm>
              <a:off x="7529514" y="2881314"/>
              <a:ext cx="22225" cy="1111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1"/>
                  </a:cubicBezTo>
                  <a:cubicBezTo>
                    <a:pt x="0" y="1"/>
                    <a:pt x="1" y="1"/>
                    <a:pt x="1" y="1"/>
                  </a:cubicBezTo>
                  <a:cubicBezTo>
                    <a:pt x="1" y="1"/>
                    <a:pt x="2" y="1"/>
                    <a:pt x="2"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0" name="Freeform 426"/>
            <p:cNvSpPr>
              <a:spLocks/>
            </p:cNvSpPr>
            <p:nvPr/>
          </p:nvSpPr>
          <p:spPr bwMode="auto">
            <a:xfrm>
              <a:off x="7508876" y="2892426"/>
              <a:ext cx="9525" cy="20638"/>
            </a:xfrm>
            <a:custGeom>
              <a:avLst/>
              <a:gdLst>
                <a:gd name="T0" fmla="*/ 0 w 1"/>
                <a:gd name="T1" fmla="*/ 1 h 2"/>
                <a:gd name="T2" fmla="*/ 0 w 1"/>
                <a:gd name="T3" fmla="*/ 1 h 2"/>
                <a:gd name="T4" fmla="*/ 0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1"/>
                  </a:cubicBezTo>
                  <a:cubicBezTo>
                    <a:pt x="1" y="1"/>
                    <a:pt x="1" y="1"/>
                    <a:pt x="1" y="1"/>
                  </a:cubicBezTo>
                  <a:cubicBezTo>
                    <a:pt x="1" y="0"/>
                    <a:pt x="1"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1" name="Freeform 427"/>
            <p:cNvSpPr>
              <a:spLocks/>
            </p:cNvSpPr>
            <p:nvPr/>
          </p:nvSpPr>
          <p:spPr bwMode="auto">
            <a:xfrm>
              <a:off x="7659689" y="2946401"/>
              <a:ext cx="11113" cy="20638"/>
            </a:xfrm>
            <a:custGeom>
              <a:avLst/>
              <a:gdLst>
                <a:gd name="T0" fmla="*/ 1 w 1"/>
                <a:gd name="T1" fmla="*/ 1 h 2"/>
                <a:gd name="T2" fmla="*/ 1 w 1"/>
                <a:gd name="T3" fmla="*/ 2 h 2"/>
                <a:gd name="T4" fmla="*/ 1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1" y="2"/>
                    <a:pt x="1" y="2"/>
                  </a:cubicBezTo>
                  <a:cubicBezTo>
                    <a:pt x="1" y="1"/>
                    <a:pt x="1" y="1"/>
                    <a:pt x="1" y="1"/>
                  </a:cubicBezTo>
                  <a:cubicBezTo>
                    <a:pt x="1" y="1"/>
                    <a:pt x="1" y="0"/>
                    <a:pt x="1" y="0"/>
                  </a:cubicBezTo>
                  <a:cubicBezTo>
                    <a:pt x="1" y="0"/>
                    <a:pt x="1"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2" name="Freeform 428"/>
            <p:cNvSpPr>
              <a:spLocks/>
            </p:cNvSpPr>
            <p:nvPr/>
          </p:nvSpPr>
          <p:spPr bwMode="auto">
            <a:xfrm>
              <a:off x="7529514" y="2784476"/>
              <a:ext cx="130175" cy="128588"/>
            </a:xfrm>
            <a:custGeom>
              <a:avLst/>
              <a:gdLst>
                <a:gd name="T0" fmla="*/ 12 w 12"/>
                <a:gd name="T1" fmla="*/ 10 h 12"/>
                <a:gd name="T2" fmla="*/ 12 w 12"/>
                <a:gd name="T3" fmla="*/ 8 h 12"/>
                <a:gd name="T4" fmla="*/ 12 w 12"/>
                <a:gd name="T5" fmla="*/ 7 h 12"/>
                <a:gd name="T6" fmla="*/ 12 w 12"/>
                <a:gd name="T7" fmla="*/ 6 h 12"/>
                <a:gd name="T8" fmla="*/ 12 w 12"/>
                <a:gd name="T9" fmla="*/ 5 h 12"/>
                <a:gd name="T10" fmla="*/ 11 w 12"/>
                <a:gd name="T11" fmla="*/ 4 h 12"/>
                <a:gd name="T12" fmla="*/ 11 w 12"/>
                <a:gd name="T13" fmla="*/ 3 h 12"/>
                <a:gd name="T14" fmla="*/ 11 w 12"/>
                <a:gd name="T15" fmla="*/ 2 h 12"/>
                <a:gd name="T16" fmla="*/ 10 w 12"/>
                <a:gd name="T17" fmla="*/ 1 h 12"/>
                <a:gd name="T18" fmla="*/ 9 w 12"/>
                <a:gd name="T19" fmla="*/ 0 h 12"/>
                <a:gd name="T20" fmla="*/ 8 w 12"/>
                <a:gd name="T21" fmla="*/ 0 h 12"/>
                <a:gd name="T22" fmla="*/ 8 w 12"/>
                <a:gd name="T23" fmla="*/ 2 h 12"/>
                <a:gd name="T24" fmla="*/ 8 w 12"/>
                <a:gd name="T25" fmla="*/ 3 h 12"/>
                <a:gd name="T26" fmla="*/ 7 w 12"/>
                <a:gd name="T27" fmla="*/ 3 h 12"/>
                <a:gd name="T28" fmla="*/ 6 w 12"/>
                <a:gd name="T29" fmla="*/ 4 h 12"/>
                <a:gd name="T30" fmla="*/ 5 w 12"/>
                <a:gd name="T31" fmla="*/ 4 h 12"/>
                <a:gd name="T32" fmla="*/ 5 w 12"/>
                <a:gd name="T33" fmla="*/ 3 h 12"/>
                <a:gd name="T34" fmla="*/ 4 w 12"/>
                <a:gd name="T35" fmla="*/ 3 h 12"/>
                <a:gd name="T36" fmla="*/ 3 w 12"/>
                <a:gd name="T37" fmla="*/ 4 h 12"/>
                <a:gd name="T38" fmla="*/ 2 w 12"/>
                <a:gd name="T39" fmla="*/ 5 h 12"/>
                <a:gd name="T40" fmla="*/ 1 w 12"/>
                <a:gd name="T41" fmla="*/ 5 h 12"/>
                <a:gd name="T42" fmla="*/ 0 w 12"/>
                <a:gd name="T43" fmla="*/ 6 h 12"/>
                <a:gd name="T44" fmla="*/ 0 w 12"/>
                <a:gd name="T45" fmla="*/ 7 h 12"/>
                <a:gd name="T46" fmla="*/ 0 w 12"/>
                <a:gd name="T47" fmla="*/ 7 h 12"/>
                <a:gd name="T48" fmla="*/ 0 w 12"/>
                <a:gd name="T49" fmla="*/ 8 h 12"/>
                <a:gd name="T50" fmla="*/ 1 w 12"/>
                <a:gd name="T51" fmla="*/ 9 h 12"/>
                <a:gd name="T52" fmla="*/ 2 w 12"/>
                <a:gd name="T53" fmla="*/ 8 h 12"/>
                <a:gd name="T54" fmla="*/ 2 w 12"/>
                <a:gd name="T55" fmla="*/ 6 h 12"/>
                <a:gd name="T56" fmla="*/ 3 w 12"/>
                <a:gd name="T57" fmla="*/ 6 h 12"/>
                <a:gd name="T58" fmla="*/ 4 w 12"/>
                <a:gd name="T59" fmla="*/ 7 h 12"/>
                <a:gd name="T60" fmla="*/ 4 w 12"/>
                <a:gd name="T61" fmla="*/ 6 h 12"/>
                <a:gd name="T62" fmla="*/ 5 w 12"/>
                <a:gd name="T63" fmla="*/ 6 h 12"/>
                <a:gd name="T64" fmla="*/ 7 w 12"/>
                <a:gd name="T65" fmla="*/ 6 h 12"/>
                <a:gd name="T66" fmla="*/ 8 w 12"/>
                <a:gd name="T67" fmla="*/ 6 h 12"/>
                <a:gd name="T68" fmla="*/ 7 w 12"/>
                <a:gd name="T69" fmla="*/ 7 h 12"/>
                <a:gd name="T70" fmla="*/ 6 w 12"/>
                <a:gd name="T71" fmla="*/ 7 h 12"/>
                <a:gd name="T72" fmla="*/ 6 w 12"/>
                <a:gd name="T73" fmla="*/ 9 h 12"/>
                <a:gd name="T74" fmla="*/ 7 w 12"/>
                <a:gd name="T75" fmla="*/ 10 h 12"/>
                <a:gd name="T76" fmla="*/ 8 w 12"/>
                <a:gd name="T77" fmla="*/ 11 h 12"/>
                <a:gd name="T78" fmla="*/ 9 w 12"/>
                <a:gd name="T79" fmla="*/ 12 h 12"/>
                <a:gd name="T80" fmla="*/ 10 w 12"/>
                <a:gd name="T81" fmla="*/ 12 h 12"/>
                <a:gd name="T82" fmla="*/ 10 w 12"/>
                <a:gd name="T83" fmla="*/ 10 h 12"/>
                <a:gd name="T84" fmla="*/ 10 w 12"/>
                <a:gd name="T85" fmla="*/ 10 h 12"/>
                <a:gd name="T86" fmla="*/ 9 w 12"/>
                <a:gd name="T87" fmla="*/ 8 h 12"/>
                <a:gd name="T88" fmla="*/ 10 w 12"/>
                <a:gd name="T89" fmla="*/ 8 h 12"/>
                <a:gd name="T90" fmla="*/ 11 w 12"/>
                <a:gd name="T91" fmla="*/ 8 h 12"/>
                <a:gd name="T92" fmla="*/ 11 w 12"/>
                <a:gd name="T93" fmla="*/ 9 h 12"/>
                <a:gd name="T94" fmla="*/ 12 w 12"/>
                <a:gd name="T9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 h="12">
                  <a:moveTo>
                    <a:pt x="12" y="10"/>
                  </a:moveTo>
                  <a:cubicBezTo>
                    <a:pt x="12" y="10"/>
                    <a:pt x="12" y="9"/>
                    <a:pt x="12" y="8"/>
                  </a:cubicBezTo>
                  <a:cubicBezTo>
                    <a:pt x="12" y="8"/>
                    <a:pt x="12" y="8"/>
                    <a:pt x="12" y="7"/>
                  </a:cubicBezTo>
                  <a:cubicBezTo>
                    <a:pt x="12" y="7"/>
                    <a:pt x="12" y="6"/>
                    <a:pt x="12" y="6"/>
                  </a:cubicBezTo>
                  <a:cubicBezTo>
                    <a:pt x="12" y="5"/>
                    <a:pt x="12" y="5"/>
                    <a:pt x="12" y="5"/>
                  </a:cubicBezTo>
                  <a:cubicBezTo>
                    <a:pt x="11" y="5"/>
                    <a:pt x="11" y="5"/>
                    <a:pt x="11" y="4"/>
                  </a:cubicBezTo>
                  <a:cubicBezTo>
                    <a:pt x="11" y="4"/>
                    <a:pt x="11" y="4"/>
                    <a:pt x="11" y="3"/>
                  </a:cubicBezTo>
                  <a:cubicBezTo>
                    <a:pt x="11" y="3"/>
                    <a:pt x="11" y="2"/>
                    <a:pt x="11" y="2"/>
                  </a:cubicBezTo>
                  <a:cubicBezTo>
                    <a:pt x="10" y="2"/>
                    <a:pt x="10" y="1"/>
                    <a:pt x="10" y="1"/>
                  </a:cubicBezTo>
                  <a:cubicBezTo>
                    <a:pt x="10" y="1"/>
                    <a:pt x="10" y="0"/>
                    <a:pt x="9" y="0"/>
                  </a:cubicBezTo>
                  <a:cubicBezTo>
                    <a:pt x="9" y="0"/>
                    <a:pt x="9" y="0"/>
                    <a:pt x="8" y="0"/>
                  </a:cubicBezTo>
                  <a:cubicBezTo>
                    <a:pt x="8" y="1"/>
                    <a:pt x="8" y="1"/>
                    <a:pt x="8" y="2"/>
                  </a:cubicBezTo>
                  <a:cubicBezTo>
                    <a:pt x="8" y="2"/>
                    <a:pt x="8" y="2"/>
                    <a:pt x="8" y="3"/>
                  </a:cubicBezTo>
                  <a:cubicBezTo>
                    <a:pt x="7" y="3"/>
                    <a:pt x="7" y="3"/>
                    <a:pt x="7" y="3"/>
                  </a:cubicBezTo>
                  <a:cubicBezTo>
                    <a:pt x="6" y="4"/>
                    <a:pt x="6" y="4"/>
                    <a:pt x="6" y="4"/>
                  </a:cubicBezTo>
                  <a:cubicBezTo>
                    <a:pt x="6" y="4"/>
                    <a:pt x="6" y="4"/>
                    <a:pt x="5" y="4"/>
                  </a:cubicBezTo>
                  <a:cubicBezTo>
                    <a:pt x="5" y="4"/>
                    <a:pt x="5" y="3"/>
                    <a:pt x="5" y="3"/>
                  </a:cubicBezTo>
                  <a:cubicBezTo>
                    <a:pt x="5" y="3"/>
                    <a:pt x="4" y="3"/>
                    <a:pt x="4" y="3"/>
                  </a:cubicBezTo>
                  <a:cubicBezTo>
                    <a:pt x="3" y="3"/>
                    <a:pt x="3" y="3"/>
                    <a:pt x="3" y="4"/>
                  </a:cubicBezTo>
                  <a:cubicBezTo>
                    <a:pt x="2" y="4"/>
                    <a:pt x="3" y="5"/>
                    <a:pt x="2" y="5"/>
                  </a:cubicBezTo>
                  <a:cubicBezTo>
                    <a:pt x="2" y="5"/>
                    <a:pt x="2" y="5"/>
                    <a:pt x="1" y="5"/>
                  </a:cubicBezTo>
                  <a:cubicBezTo>
                    <a:pt x="1" y="5"/>
                    <a:pt x="1" y="6"/>
                    <a:pt x="0" y="6"/>
                  </a:cubicBezTo>
                  <a:cubicBezTo>
                    <a:pt x="0" y="6"/>
                    <a:pt x="0" y="7"/>
                    <a:pt x="0" y="7"/>
                  </a:cubicBezTo>
                  <a:cubicBezTo>
                    <a:pt x="0" y="7"/>
                    <a:pt x="0" y="7"/>
                    <a:pt x="0" y="7"/>
                  </a:cubicBezTo>
                  <a:cubicBezTo>
                    <a:pt x="0" y="7"/>
                    <a:pt x="0" y="8"/>
                    <a:pt x="0" y="8"/>
                  </a:cubicBezTo>
                  <a:cubicBezTo>
                    <a:pt x="0" y="8"/>
                    <a:pt x="1" y="9"/>
                    <a:pt x="1" y="9"/>
                  </a:cubicBezTo>
                  <a:cubicBezTo>
                    <a:pt x="1" y="8"/>
                    <a:pt x="1" y="8"/>
                    <a:pt x="2" y="8"/>
                  </a:cubicBezTo>
                  <a:cubicBezTo>
                    <a:pt x="2" y="7"/>
                    <a:pt x="2" y="7"/>
                    <a:pt x="2" y="6"/>
                  </a:cubicBezTo>
                  <a:cubicBezTo>
                    <a:pt x="2" y="6"/>
                    <a:pt x="3" y="6"/>
                    <a:pt x="3" y="6"/>
                  </a:cubicBezTo>
                  <a:cubicBezTo>
                    <a:pt x="3" y="7"/>
                    <a:pt x="3" y="7"/>
                    <a:pt x="4" y="7"/>
                  </a:cubicBezTo>
                  <a:cubicBezTo>
                    <a:pt x="4" y="7"/>
                    <a:pt x="4" y="6"/>
                    <a:pt x="4" y="6"/>
                  </a:cubicBezTo>
                  <a:cubicBezTo>
                    <a:pt x="5" y="6"/>
                    <a:pt x="5" y="6"/>
                    <a:pt x="5" y="6"/>
                  </a:cubicBezTo>
                  <a:cubicBezTo>
                    <a:pt x="6" y="6"/>
                    <a:pt x="6" y="6"/>
                    <a:pt x="7" y="6"/>
                  </a:cubicBezTo>
                  <a:cubicBezTo>
                    <a:pt x="7" y="6"/>
                    <a:pt x="8" y="6"/>
                    <a:pt x="8" y="6"/>
                  </a:cubicBezTo>
                  <a:cubicBezTo>
                    <a:pt x="8" y="7"/>
                    <a:pt x="7" y="7"/>
                    <a:pt x="7" y="7"/>
                  </a:cubicBezTo>
                  <a:cubicBezTo>
                    <a:pt x="6" y="7"/>
                    <a:pt x="6" y="7"/>
                    <a:pt x="6" y="7"/>
                  </a:cubicBezTo>
                  <a:cubicBezTo>
                    <a:pt x="6" y="8"/>
                    <a:pt x="6" y="8"/>
                    <a:pt x="6" y="9"/>
                  </a:cubicBezTo>
                  <a:cubicBezTo>
                    <a:pt x="6" y="9"/>
                    <a:pt x="6" y="10"/>
                    <a:pt x="7" y="10"/>
                  </a:cubicBezTo>
                  <a:cubicBezTo>
                    <a:pt x="7" y="11"/>
                    <a:pt x="7" y="11"/>
                    <a:pt x="8" y="11"/>
                  </a:cubicBezTo>
                  <a:cubicBezTo>
                    <a:pt x="8" y="11"/>
                    <a:pt x="9" y="11"/>
                    <a:pt x="9" y="12"/>
                  </a:cubicBezTo>
                  <a:cubicBezTo>
                    <a:pt x="9" y="12"/>
                    <a:pt x="10" y="12"/>
                    <a:pt x="10" y="12"/>
                  </a:cubicBezTo>
                  <a:cubicBezTo>
                    <a:pt x="10" y="12"/>
                    <a:pt x="10" y="11"/>
                    <a:pt x="10" y="10"/>
                  </a:cubicBezTo>
                  <a:cubicBezTo>
                    <a:pt x="10" y="10"/>
                    <a:pt x="10" y="10"/>
                    <a:pt x="10" y="10"/>
                  </a:cubicBezTo>
                  <a:cubicBezTo>
                    <a:pt x="9" y="9"/>
                    <a:pt x="9" y="9"/>
                    <a:pt x="9" y="8"/>
                  </a:cubicBezTo>
                  <a:cubicBezTo>
                    <a:pt x="10" y="8"/>
                    <a:pt x="10" y="8"/>
                    <a:pt x="10" y="8"/>
                  </a:cubicBezTo>
                  <a:cubicBezTo>
                    <a:pt x="10" y="8"/>
                    <a:pt x="11" y="8"/>
                    <a:pt x="11" y="8"/>
                  </a:cubicBezTo>
                  <a:cubicBezTo>
                    <a:pt x="11" y="9"/>
                    <a:pt x="10" y="9"/>
                    <a:pt x="11" y="9"/>
                  </a:cubicBezTo>
                  <a:cubicBezTo>
                    <a:pt x="11" y="10"/>
                    <a:pt x="11" y="10"/>
                    <a:pt x="12" y="1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3" name="Freeform 429"/>
            <p:cNvSpPr>
              <a:spLocks/>
            </p:cNvSpPr>
            <p:nvPr/>
          </p:nvSpPr>
          <p:spPr bwMode="auto">
            <a:xfrm>
              <a:off x="6708776" y="2665414"/>
              <a:ext cx="22225" cy="74613"/>
            </a:xfrm>
            <a:custGeom>
              <a:avLst/>
              <a:gdLst>
                <a:gd name="T0" fmla="*/ 2 w 2"/>
                <a:gd name="T1" fmla="*/ 1 h 7"/>
                <a:gd name="T2" fmla="*/ 2 w 2"/>
                <a:gd name="T3" fmla="*/ 0 h 7"/>
                <a:gd name="T4" fmla="*/ 1 w 2"/>
                <a:gd name="T5" fmla="*/ 1 h 7"/>
                <a:gd name="T6" fmla="*/ 0 w 2"/>
                <a:gd name="T7" fmla="*/ 2 h 7"/>
                <a:gd name="T8" fmla="*/ 0 w 2"/>
                <a:gd name="T9" fmla="*/ 3 h 7"/>
                <a:gd name="T10" fmla="*/ 0 w 2"/>
                <a:gd name="T11" fmla="*/ 4 h 7"/>
                <a:gd name="T12" fmla="*/ 0 w 2"/>
                <a:gd name="T13" fmla="*/ 5 h 7"/>
                <a:gd name="T14" fmla="*/ 1 w 2"/>
                <a:gd name="T15" fmla="*/ 6 h 7"/>
                <a:gd name="T16" fmla="*/ 2 w 2"/>
                <a:gd name="T17" fmla="*/ 6 h 7"/>
                <a:gd name="T18" fmla="*/ 2 w 2"/>
                <a:gd name="T19" fmla="*/ 5 h 7"/>
                <a:gd name="T20" fmla="*/ 2 w 2"/>
                <a:gd name="T21" fmla="*/ 4 h 7"/>
                <a:gd name="T22" fmla="*/ 2 w 2"/>
                <a:gd name="T23" fmla="*/ 2 h 7"/>
                <a:gd name="T24" fmla="*/ 2 w 2"/>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7">
                  <a:moveTo>
                    <a:pt x="2" y="1"/>
                  </a:moveTo>
                  <a:cubicBezTo>
                    <a:pt x="2" y="1"/>
                    <a:pt x="2" y="0"/>
                    <a:pt x="2" y="0"/>
                  </a:cubicBezTo>
                  <a:cubicBezTo>
                    <a:pt x="1" y="0"/>
                    <a:pt x="1" y="0"/>
                    <a:pt x="1" y="1"/>
                  </a:cubicBezTo>
                  <a:cubicBezTo>
                    <a:pt x="0" y="1"/>
                    <a:pt x="1" y="1"/>
                    <a:pt x="0" y="2"/>
                  </a:cubicBezTo>
                  <a:cubicBezTo>
                    <a:pt x="0" y="2"/>
                    <a:pt x="0" y="2"/>
                    <a:pt x="0" y="3"/>
                  </a:cubicBezTo>
                  <a:cubicBezTo>
                    <a:pt x="0" y="3"/>
                    <a:pt x="0" y="3"/>
                    <a:pt x="0" y="4"/>
                  </a:cubicBezTo>
                  <a:cubicBezTo>
                    <a:pt x="0" y="4"/>
                    <a:pt x="0" y="5"/>
                    <a:pt x="0" y="5"/>
                  </a:cubicBezTo>
                  <a:cubicBezTo>
                    <a:pt x="0" y="6"/>
                    <a:pt x="1" y="6"/>
                    <a:pt x="1" y="6"/>
                  </a:cubicBezTo>
                  <a:cubicBezTo>
                    <a:pt x="1" y="7"/>
                    <a:pt x="1" y="7"/>
                    <a:pt x="2" y="6"/>
                  </a:cubicBezTo>
                  <a:cubicBezTo>
                    <a:pt x="2" y="6"/>
                    <a:pt x="2" y="6"/>
                    <a:pt x="2" y="5"/>
                  </a:cubicBezTo>
                  <a:cubicBezTo>
                    <a:pt x="2" y="5"/>
                    <a:pt x="2" y="4"/>
                    <a:pt x="2" y="4"/>
                  </a:cubicBezTo>
                  <a:cubicBezTo>
                    <a:pt x="2" y="3"/>
                    <a:pt x="2" y="3"/>
                    <a:pt x="2" y="2"/>
                  </a:cubicBezTo>
                  <a:cubicBezTo>
                    <a:pt x="2" y="2"/>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4" name="Oval 430"/>
            <p:cNvSpPr>
              <a:spLocks noChangeArrowheads="1"/>
            </p:cNvSpPr>
            <p:nvPr/>
          </p:nvSpPr>
          <p:spPr bwMode="auto">
            <a:xfrm>
              <a:off x="6708776" y="2751139"/>
              <a:ext cx="11113" cy="1588"/>
            </a:xfrm>
            <a:prstGeom prst="ellipse">
              <a:avLst/>
            </a:pr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5" name="Freeform 431"/>
            <p:cNvSpPr>
              <a:spLocks/>
            </p:cNvSpPr>
            <p:nvPr/>
          </p:nvSpPr>
          <p:spPr bwMode="auto">
            <a:xfrm>
              <a:off x="6753226" y="2859089"/>
              <a:ext cx="9525" cy="22225"/>
            </a:xfrm>
            <a:custGeom>
              <a:avLst/>
              <a:gdLst>
                <a:gd name="T0" fmla="*/ 1 w 1"/>
                <a:gd name="T1" fmla="*/ 1 h 2"/>
                <a:gd name="T2" fmla="*/ 1 w 1"/>
                <a:gd name="T3" fmla="*/ 0 h 2"/>
                <a:gd name="T4" fmla="*/ 0 w 1"/>
                <a:gd name="T5" fmla="*/ 1 h 2"/>
                <a:gd name="T6" fmla="*/ 1 w 1"/>
                <a:gd name="T7" fmla="*/ 1 h 2"/>
                <a:gd name="T8" fmla="*/ 1 w 1"/>
                <a:gd name="T9" fmla="*/ 2 h 2"/>
                <a:gd name="T10" fmla="*/ 1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0"/>
                    <a:pt x="1" y="0"/>
                    <a:pt x="1" y="0"/>
                  </a:cubicBezTo>
                  <a:cubicBezTo>
                    <a:pt x="0" y="0"/>
                    <a:pt x="0" y="1"/>
                    <a:pt x="0" y="1"/>
                  </a:cubicBezTo>
                  <a:cubicBezTo>
                    <a:pt x="0" y="1"/>
                    <a:pt x="0" y="1"/>
                    <a:pt x="1" y="1"/>
                  </a:cubicBezTo>
                  <a:cubicBezTo>
                    <a:pt x="1" y="2"/>
                    <a:pt x="1" y="2"/>
                    <a:pt x="1" y="2"/>
                  </a:cubicBezTo>
                  <a:cubicBezTo>
                    <a:pt x="1" y="2"/>
                    <a:pt x="1" y="1"/>
                    <a:pt x="1" y="1"/>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6" name="Freeform 432"/>
            <p:cNvSpPr>
              <a:spLocks/>
            </p:cNvSpPr>
            <p:nvPr/>
          </p:nvSpPr>
          <p:spPr bwMode="auto">
            <a:xfrm>
              <a:off x="479426" y="935039"/>
              <a:ext cx="928688" cy="454025"/>
            </a:xfrm>
            <a:custGeom>
              <a:avLst/>
              <a:gdLst>
                <a:gd name="T0" fmla="*/ 62 w 86"/>
                <a:gd name="T1" fmla="*/ 30 h 42"/>
                <a:gd name="T2" fmla="*/ 64 w 86"/>
                <a:gd name="T3" fmla="*/ 33 h 42"/>
                <a:gd name="T4" fmla="*/ 63 w 86"/>
                <a:gd name="T5" fmla="*/ 38 h 42"/>
                <a:gd name="T6" fmla="*/ 68 w 86"/>
                <a:gd name="T7" fmla="*/ 34 h 42"/>
                <a:gd name="T8" fmla="*/ 68 w 86"/>
                <a:gd name="T9" fmla="*/ 36 h 42"/>
                <a:gd name="T10" fmla="*/ 68 w 86"/>
                <a:gd name="T11" fmla="*/ 42 h 42"/>
                <a:gd name="T12" fmla="*/ 72 w 86"/>
                <a:gd name="T13" fmla="*/ 38 h 42"/>
                <a:gd name="T14" fmla="*/ 71 w 86"/>
                <a:gd name="T15" fmla="*/ 33 h 42"/>
                <a:gd name="T16" fmla="*/ 69 w 86"/>
                <a:gd name="T17" fmla="*/ 29 h 42"/>
                <a:gd name="T18" fmla="*/ 65 w 86"/>
                <a:gd name="T19" fmla="*/ 29 h 42"/>
                <a:gd name="T20" fmla="*/ 65 w 86"/>
                <a:gd name="T21" fmla="*/ 23 h 42"/>
                <a:gd name="T22" fmla="*/ 82 w 86"/>
                <a:gd name="T23" fmla="*/ 7 h 42"/>
                <a:gd name="T24" fmla="*/ 84 w 86"/>
                <a:gd name="T25" fmla="*/ 3 h 42"/>
                <a:gd name="T26" fmla="*/ 77 w 86"/>
                <a:gd name="T27" fmla="*/ 2 h 42"/>
                <a:gd name="T28" fmla="*/ 70 w 86"/>
                <a:gd name="T29" fmla="*/ 1 h 42"/>
                <a:gd name="T30" fmla="*/ 63 w 86"/>
                <a:gd name="T31" fmla="*/ 0 h 42"/>
                <a:gd name="T32" fmla="*/ 54 w 86"/>
                <a:gd name="T33" fmla="*/ 2 h 42"/>
                <a:gd name="T34" fmla="*/ 46 w 86"/>
                <a:gd name="T35" fmla="*/ 3 h 42"/>
                <a:gd name="T36" fmla="*/ 40 w 86"/>
                <a:gd name="T37" fmla="*/ 6 h 42"/>
                <a:gd name="T38" fmla="*/ 37 w 86"/>
                <a:gd name="T39" fmla="*/ 8 h 42"/>
                <a:gd name="T40" fmla="*/ 38 w 86"/>
                <a:gd name="T41" fmla="*/ 10 h 42"/>
                <a:gd name="T42" fmla="*/ 35 w 86"/>
                <a:gd name="T43" fmla="*/ 12 h 42"/>
                <a:gd name="T44" fmla="*/ 33 w 86"/>
                <a:gd name="T45" fmla="*/ 11 h 42"/>
                <a:gd name="T46" fmla="*/ 27 w 86"/>
                <a:gd name="T47" fmla="*/ 13 h 42"/>
                <a:gd name="T48" fmla="*/ 25 w 86"/>
                <a:gd name="T49" fmla="*/ 15 h 42"/>
                <a:gd name="T50" fmla="*/ 27 w 86"/>
                <a:gd name="T51" fmla="*/ 16 h 42"/>
                <a:gd name="T52" fmla="*/ 31 w 86"/>
                <a:gd name="T53" fmla="*/ 18 h 42"/>
                <a:gd name="T54" fmla="*/ 25 w 86"/>
                <a:gd name="T55" fmla="*/ 20 h 42"/>
                <a:gd name="T56" fmla="*/ 21 w 86"/>
                <a:gd name="T57" fmla="*/ 21 h 42"/>
                <a:gd name="T58" fmla="*/ 14 w 86"/>
                <a:gd name="T59" fmla="*/ 24 h 42"/>
                <a:gd name="T60" fmla="*/ 13 w 86"/>
                <a:gd name="T61" fmla="*/ 27 h 42"/>
                <a:gd name="T62" fmla="*/ 17 w 86"/>
                <a:gd name="T63" fmla="*/ 28 h 42"/>
                <a:gd name="T64" fmla="*/ 13 w 86"/>
                <a:gd name="T65" fmla="*/ 32 h 42"/>
                <a:gd name="T66" fmla="*/ 17 w 86"/>
                <a:gd name="T67" fmla="*/ 31 h 42"/>
                <a:gd name="T68" fmla="*/ 20 w 86"/>
                <a:gd name="T69" fmla="*/ 32 h 42"/>
                <a:gd name="T70" fmla="*/ 22 w 86"/>
                <a:gd name="T71" fmla="*/ 32 h 42"/>
                <a:gd name="T72" fmla="*/ 20 w 86"/>
                <a:gd name="T73" fmla="*/ 33 h 42"/>
                <a:gd name="T74" fmla="*/ 14 w 86"/>
                <a:gd name="T75" fmla="*/ 36 h 42"/>
                <a:gd name="T76" fmla="*/ 6 w 86"/>
                <a:gd name="T77" fmla="*/ 39 h 42"/>
                <a:gd name="T78" fmla="*/ 0 w 86"/>
                <a:gd name="T79" fmla="*/ 41 h 42"/>
                <a:gd name="T80" fmla="*/ 7 w 86"/>
                <a:gd name="T81" fmla="*/ 40 h 42"/>
                <a:gd name="T82" fmla="*/ 13 w 86"/>
                <a:gd name="T83" fmla="*/ 39 h 42"/>
                <a:gd name="T84" fmla="*/ 20 w 86"/>
                <a:gd name="T85" fmla="*/ 35 h 42"/>
                <a:gd name="T86" fmla="*/ 27 w 86"/>
                <a:gd name="T87" fmla="*/ 33 h 42"/>
                <a:gd name="T88" fmla="*/ 31 w 86"/>
                <a:gd name="T89" fmla="*/ 31 h 42"/>
                <a:gd name="T90" fmla="*/ 37 w 86"/>
                <a:gd name="T91" fmla="*/ 28 h 42"/>
                <a:gd name="T92" fmla="*/ 42 w 86"/>
                <a:gd name="T93" fmla="*/ 25 h 42"/>
                <a:gd name="T94" fmla="*/ 42 w 86"/>
                <a:gd name="T95" fmla="*/ 26 h 42"/>
                <a:gd name="T96" fmla="*/ 37 w 86"/>
                <a:gd name="T97" fmla="*/ 28 h 42"/>
                <a:gd name="T98" fmla="*/ 39 w 86"/>
                <a:gd name="T99" fmla="*/ 30 h 42"/>
                <a:gd name="T100" fmla="*/ 45 w 86"/>
                <a:gd name="T101" fmla="*/ 28 h 42"/>
                <a:gd name="T102" fmla="*/ 48 w 86"/>
                <a:gd name="T103" fmla="*/ 25 h 42"/>
                <a:gd name="T104" fmla="*/ 54 w 86"/>
                <a:gd name="T10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42">
                  <a:moveTo>
                    <a:pt x="57" y="28"/>
                  </a:moveTo>
                  <a:cubicBezTo>
                    <a:pt x="57" y="28"/>
                    <a:pt x="57" y="28"/>
                    <a:pt x="58" y="28"/>
                  </a:cubicBezTo>
                  <a:cubicBezTo>
                    <a:pt x="58" y="28"/>
                    <a:pt x="58" y="29"/>
                    <a:pt x="59" y="29"/>
                  </a:cubicBezTo>
                  <a:cubicBezTo>
                    <a:pt x="59" y="29"/>
                    <a:pt x="60" y="29"/>
                    <a:pt x="60" y="29"/>
                  </a:cubicBezTo>
                  <a:cubicBezTo>
                    <a:pt x="61" y="29"/>
                    <a:pt x="61" y="29"/>
                    <a:pt x="61" y="30"/>
                  </a:cubicBezTo>
                  <a:cubicBezTo>
                    <a:pt x="61" y="30"/>
                    <a:pt x="61" y="30"/>
                    <a:pt x="62" y="30"/>
                  </a:cubicBezTo>
                  <a:cubicBezTo>
                    <a:pt x="62" y="31"/>
                    <a:pt x="62" y="30"/>
                    <a:pt x="62" y="30"/>
                  </a:cubicBezTo>
                  <a:cubicBezTo>
                    <a:pt x="63" y="31"/>
                    <a:pt x="62" y="31"/>
                    <a:pt x="63" y="31"/>
                  </a:cubicBezTo>
                  <a:cubicBezTo>
                    <a:pt x="63" y="31"/>
                    <a:pt x="63" y="31"/>
                    <a:pt x="63" y="32"/>
                  </a:cubicBezTo>
                  <a:cubicBezTo>
                    <a:pt x="63" y="32"/>
                    <a:pt x="63" y="32"/>
                    <a:pt x="63" y="32"/>
                  </a:cubicBezTo>
                  <a:cubicBezTo>
                    <a:pt x="63" y="32"/>
                    <a:pt x="63" y="32"/>
                    <a:pt x="64" y="32"/>
                  </a:cubicBezTo>
                  <a:cubicBezTo>
                    <a:pt x="64" y="33"/>
                    <a:pt x="64" y="33"/>
                    <a:pt x="64" y="33"/>
                  </a:cubicBezTo>
                  <a:cubicBezTo>
                    <a:pt x="64" y="33"/>
                    <a:pt x="65" y="33"/>
                    <a:pt x="65" y="33"/>
                  </a:cubicBezTo>
                  <a:cubicBezTo>
                    <a:pt x="65" y="33"/>
                    <a:pt x="65" y="33"/>
                    <a:pt x="64" y="33"/>
                  </a:cubicBezTo>
                  <a:cubicBezTo>
                    <a:pt x="64" y="33"/>
                    <a:pt x="63" y="33"/>
                    <a:pt x="63" y="33"/>
                  </a:cubicBezTo>
                  <a:cubicBezTo>
                    <a:pt x="63" y="34"/>
                    <a:pt x="64" y="34"/>
                    <a:pt x="63" y="35"/>
                  </a:cubicBezTo>
                  <a:cubicBezTo>
                    <a:pt x="63" y="35"/>
                    <a:pt x="63" y="36"/>
                    <a:pt x="63" y="36"/>
                  </a:cubicBezTo>
                  <a:cubicBezTo>
                    <a:pt x="63" y="37"/>
                    <a:pt x="62" y="38"/>
                    <a:pt x="63" y="38"/>
                  </a:cubicBezTo>
                  <a:cubicBezTo>
                    <a:pt x="63" y="38"/>
                    <a:pt x="63" y="38"/>
                    <a:pt x="64" y="38"/>
                  </a:cubicBezTo>
                  <a:cubicBezTo>
                    <a:pt x="64" y="38"/>
                    <a:pt x="64" y="37"/>
                    <a:pt x="65" y="37"/>
                  </a:cubicBezTo>
                  <a:cubicBezTo>
                    <a:pt x="65" y="37"/>
                    <a:pt x="65" y="36"/>
                    <a:pt x="65" y="36"/>
                  </a:cubicBezTo>
                  <a:cubicBezTo>
                    <a:pt x="66" y="36"/>
                    <a:pt x="66" y="35"/>
                    <a:pt x="66" y="35"/>
                  </a:cubicBezTo>
                  <a:cubicBezTo>
                    <a:pt x="66" y="35"/>
                    <a:pt x="67" y="35"/>
                    <a:pt x="67" y="35"/>
                  </a:cubicBezTo>
                  <a:cubicBezTo>
                    <a:pt x="67" y="35"/>
                    <a:pt x="67" y="35"/>
                    <a:pt x="68" y="34"/>
                  </a:cubicBezTo>
                  <a:cubicBezTo>
                    <a:pt x="68" y="34"/>
                    <a:pt x="68" y="34"/>
                    <a:pt x="68" y="33"/>
                  </a:cubicBezTo>
                  <a:cubicBezTo>
                    <a:pt x="68" y="33"/>
                    <a:pt x="67" y="33"/>
                    <a:pt x="67" y="33"/>
                  </a:cubicBezTo>
                  <a:cubicBezTo>
                    <a:pt x="67" y="32"/>
                    <a:pt x="68" y="32"/>
                    <a:pt x="68" y="33"/>
                  </a:cubicBezTo>
                  <a:cubicBezTo>
                    <a:pt x="68" y="33"/>
                    <a:pt x="68" y="33"/>
                    <a:pt x="68" y="33"/>
                  </a:cubicBezTo>
                  <a:cubicBezTo>
                    <a:pt x="68" y="34"/>
                    <a:pt x="68" y="34"/>
                    <a:pt x="68" y="35"/>
                  </a:cubicBezTo>
                  <a:cubicBezTo>
                    <a:pt x="68" y="35"/>
                    <a:pt x="68" y="35"/>
                    <a:pt x="68" y="36"/>
                  </a:cubicBezTo>
                  <a:cubicBezTo>
                    <a:pt x="69" y="36"/>
                    <a:pt x="69" y="36"/>
                    <a:pt x="69" y="37"/>
                  </a:cubicBezTo>
                  <a:cubicBezTo>
                    <a:pt x="69" y="37"/>
                    <a:pt x="69" y="37"/>
                    <a:pt x="69" y="38"/>
                  </a:cubicBezTo>
                  <a:cubicBezTo>
                    <a:pt x="69" y="38"/>
                    <a:pt x="68" y="39"/>
                    <a:pt x="68" y="39"/>
                  </a:cubicBezTo>
                  <a:cubicBezTo>
                    <a:pt x="68" y="40"/>
                    <a:pt x="67" y="40"/>
                    <a:pt x="67" y="40"/>
                  </a:cubicBezTo>
                  <a:cubicBezTo>
                    <a:pt x="67" y="40"/>
                    <a:pt x="68" y="40"/>
                    <a:pt x="68" y="41"/>
                  </a:cubicBezTo>
                  <a:cubicBezTo>
                    <a:pt x="68" y="41"/>
                    <a:pt x="68" y="41"/>
                    <a:pt x="68" y="42"/>
                  </a:cubicBezTo>
                  <a:cubicBezTo>
                    <a:pt x="68" y="42"/>
                    <a:pt x="68" y="42"/>
                    <a:pt x="68" y="42"/>
                  </a:cubicBezTo>
                  <a:cubicBezTo>
                    <a:pt x="68" y="42"/>
                    <a:pt x="68" y="42"/>
                    <a:pt x="68" y="42"/>
                  </a:cubicBezTo>
                  <a:cubicBezTo>
                    <a:pt x="68" y="42"/>
                    <a:pt x="69" y="42"/>
                    <a:pt x="69" y="42"/>
                  </a:cubicBezTo>
                  <a:cubicBezTo>
                    <a:pt x="69" y="41"/>
                    <a:pt x="70" y="41"/>
                    <a:pt x="71" y="41"/>
                  </a:cubicBezTo>
                  <a:cubicBezTo>
                    <a:pt x="71" y="41"/>
                    <a:pt x="71" y="40"/>
                    <a:pt x="71" y="40"/>
                  </a:cubicBezTo>
                  <a:cubicBezTo>
                    <a:pt x="72" y="39"/>
                    <a:pt x="72" y="39"/>
                    <a:pt x="72" y="38"/>
                  </a:cubicBezTo>
                  <a:cubicBezTo>
                    <a:pt x="72" y="38"/>
                    <a:pt x="71" y="38"/>
                    <a:pt x="71" y="38"/>
                  </a:cubicBezTo>
                  <a:cubicBezTo>
                    <a:pt x="71" y="37"/>
                    <a:pt x="71" y="37"/>
                    <a:pt x="70" y="37"/>
                  </a:cubicBezTo>
                  <a:cubicBezTo>
                    <a:pt x="70" y="37"/>
                    <a:pt x="70" y="36"/>
                    <a:pt x="70" y="36"/>
                  </a:cubicBezTo>
                  <a:cubicBezTo>
                    <a:pt x="70" y="35"/>
                    <a:pt x="70" y="35"/>
                    <a:pt x="71" y="35"/>
                  </a:cubicBezTo>
                  <a:cubicBezTo>
                    <a:pt x="71" y="35"/>
                    <a:pt x="71" y="34"/>
                    <a:pt x="71" y="34"/>
                  </a:cubicBezTo>
                  <a:cubicBezTo>
                    <a:pt x="71" y="34"/>
                    <a:pt x="71" y="33"/>
                    <a:pt x="71" y="33"/>
                  </a:cubicBezTo>
                  <a:cubicBezTo>
                    <a:pt x="71" y="32"/>
                    <a:pt x="71" y="32"/>
                    <a:pt x="70" y="32"/>
                  </a:cubicBezTo>
                  <a:cubicBezTo>
                    <a:pt x="70" y="32"/>
                    <a:pt x="70" y="31"/>
                    <a:pt x="70" y="31"/>
                  </a:cubicBezTo>
                  <a:cubicBezTo>
                    <a:pt x="70" y="31"/>
                    <a:pt x="70" y="30"/>
                    <a:pt x="71" y="30"/>
                  </a:cubicBezTo>
                  <a:cubicBezTo>
                    <a:pt x="71" y="30"/>
                    <a:pt x="71" y="29"/>
                    <a:pt x="71" y="29"/>
                  </a:cubicBezTo>
                  <a:cubicBezTo>
                    <a:pt x="70" y="29"/>
                    <a:pt x="70" y="29"/>
                    <a:pt x="70" y="29"/>
                  </a:cubicBezTo>
                  <a:cubicBezTo>
                    <a:pt x="69" y="29"/>
                    <a:pt x="69" y="29"/>
                    <a:pt x="69" y="29"/>
                  </a:cubicBezTo>
                  <a:cubicBezTo>
                    <a:pt x="68" y="29"/>
                    <a:pt x="68" y="29"/>
                    <a:pt x="68" y="29"/>
                  </a:cubicBezTo>
                  <a:cubicBezTo>
                    <a:pt x="68" y="30"/>
                    <a:pt x="67" y="30"/>
                    <a:pt x="67" y="30"/>
                  </a:cubicBezTo>
                  <a:cubicBezTo>
                    <a:pt x="66" y="30"/>
                    <a:pt x="66" y="30"/>
                    <a:pt x="66" y="30"/>
                  </a:cubicBezTo>
                  <a:cubicBezTo>
                    <a:pt x="65" y="31"/>
                    <a:pt x="65" y="31"/>
                    <a:pt x="64" y="31"/>
                  </a:cubicBezTo>
                  <a:cubicBezTo>
                    <a:pt x="64" y="31"/>
                    <a:pt x="65" y="30"/>
                    <a:pt x="65" y="30"/>
                  </a:cubicBezTo>
                  <a:cubicBezTo>
                    <a:pt x="65" y="30"/>
                    <a:pt x="65" y="29"/>
                    <a:pt x="65" y="29"/>
                  </a:cubicBezTo>
                  <a:cubicBezTo>
                    <a:pt x="65" y="28"/>
                    <a:pt x="65" y="28"/>
                    <a:pt x="65" y="27"/>
                  </a:cubicBezTo>
                  <a:cubicBezTo>
                    <a:pt x="65" y="27"/>
                    <a:pt x="65" y="27"/>
                    <a:pt x="65" y="26"/>
                  </a:cubicBezTo>
                  <a:cubicBezTo>
                    <a:pt x="65" y="26"/>
                    <a:pt x="65" y="26"/>
                    <a:pt x="65" y="26"/>
                  </a:cubicBezTo>
                  <a:cubicBezTo>
                    <a:pt x="65" y="26"/>
                    <a:pt x="65" y="26"/>
                    <a:pt x="64" y="25"/>
                  </a:cubicBezTo>
                  <a:cubicBezTo>
                    <a:pt x="64" y="24"/>
                    <a:pt x="64" y="24"/>
                    <a:pt x="64" y="24"/>
                  </a:cubicBezTo>
                  <a:cubicBezTo>
                    <a:pt x="64" y="24"/>
                    <a:pt x="64" y="23"/>
                    <a:pt x="65" y="23"/>
                  </a:cubicBezTo>
                  <a:cubicBezTo>
                    <a:pt x="66" y="22"/>
                    <a:pt x="66" y="22"/>
                    <a:pt x="67" y="21"/>
                  </a:cubicBezTo>
                  <a:cubicBezTo>
                    <a:pt x="67" y="20"/>
                    <a:pt x="68" y="20"/>
                    <a:pt x="69" y="19"/>
                  </a:cubicBezTo>
                  <a:cubicBezTo>
                    <a:pt x="70" y="17"/>
                    <a:pt x="71" y="17"/>
                    <a:pt x="72" y="15"/>
                  </a:cubicBezTo>
                  <a:cubicBezTo>
                    <a:pt x="74" y="14"/>
                    <a:pt x="75" y="13"/>
                    <a:pt x="77" y="11"/>
                  </a:cubicBezTo>
                  <a:cubicBezTo>
                    <a:pt x="77" y="11"/>
                    <a:pt x="78" y="11"/>
                    <a:pt x="78" y="10"/>
                  </a:cubicBezTo>
                  <a:cubicBezTo>
                    <a:pt x="79" y="9"/>
                    <a:pt x="80" y="8"/>
                    <a:pt x="82" y="7"/>
                  </a:cubicBezTo>
                  <a:cubicBezTo>
                    <a:pt x="84" y="6"/>
                    <a:pt x="84" y="5"/>
                    <a:pt x="86" y="4"/>
                  </a:cubicBezTo>
                  <a:cubicBezTo>
                    <a:pt x="86" y="3"/>
                    <a:pt x="86" y="3"/>
                    <a:pt x="86" y="3"/>
                  </a:cubicBezTo>
                  <a:cubicBezTo>
                    <a:pt x="86" y="3"/>
                    <a:pt x="86" y="3"/>
                    <a:pt x="86" y="3"/>
                  </a:cubicBezTo>
                  <a:cubicBezTo>
                    <a:pt x="85" y="3"/>
                    <a:pt x="85" y="2"/>
                    <a:pt x="85" y="2"/>
                  </a:cubicBezTo>
                  <a:cubicBezTo>
                    <a:pt x="85" y="2"/>
                    <a:pt x="84" y="2"/>
                    <a:pt x="84" y="2"/>
                  </a:cubicBezTo>
                  <a:cubicBezTo>
                    <a:pt x="84" y="3"/>
                    <a:pt x="84" y="3"/>
                    <a:pt x="84" y="3"/>
                  </a:cubicBezTo>
                  <a:cubicBezTo>
                    <a:pt x="83" y="3"/>
                    <a:pt x="83" y="3"/>
                    <a:pt x="82" y="3"/>
                  </a:cubicBezTo>
                  <a:cubicBezTo>
                    <a:pt x="82" y="3"/>
                    <a:pt x="82" y="3"/>
                    <a:pt x="81" y="3"/>
                  </a:cubicBezTo>
                  <a:cubicBezTo>
                    <a:pt x="81" y="3"/>
                    <a:pt x="81" y="2"/>
                    <a:pt x="80" y="2"/>
                  </a:cubicBezTo>
                  <a:cubicBezTo>
                    <a:pt x="80" y="2"/>
                    <a:pt x="80" y="2"/>
                    <a:pt x="79" y="2"/>
                  </a:cubicBezTo>
                  <a:cubicBezTo>
                    <a:pt x="79" y="2"/>
                    <a:pt x="79" y="2"/>
                    <a:pt x="78" y="2"/>
                  </a:cubicBezTo>
                  <a:cubicBezTo>
                    <a:pt x="78" y="2"/>
                    <a:pt x="78" y="2"/>
                    <a:pt x="77" y="2"/>
                  </a:cubicBezTo>
                  <a:cubicBezTo>
                    <a:pt x="77" y="2"/>
                    <a:pt x="76" y="2"/>
                    <a:pt x="76" y="2"/>
                  </a:cubicBezTo>
                  <a:cubicBezTo>
                    <a:pt x="75" y="2"/>
                    <a:pt x="75" y="2"/>
                    <a:pt x="75" y="2"/>
                  </a:cubicBezTo>
                  <a:cubicBezTo>
                    <a:pt x="74" y="1"/>
                    <a:pt x="74" y="2"/>
                    <a:pt x="73" y="2"/>
                  </a:cubicBezTo>
                  <a:cubicBezTo>
                    <a:pt x="73" y="2"/>
                    <a:pt x="72" y="2"/>
                    <a:pt x="72" y="2"/>
                  </a:cubicBezTo>
                  <a:cubicBezTo>
                    <a:pt x="72" y="2"/>
                    <a:pt x="71" y="2"/>
                    <a:pt x="71" y="2"/>
                  </a:cubicBezTo>
                  <a:cubicBezTo>
                    <a:pt x="70" y="2"/>
                    <a:pt x="70" y="1"/>
                    <a:pt x="70" y="1"/>
                  </a:cubicBezTo>
                  <a:cubicBezTo>
                    <a:pt x="69" y="1"/>
                    <a:pt x="69" y="1"/>
                    <a:pt x="68" y="1"/>
                  </a:cubicBezTo>
                  <a:cubicBezTo>
                    <a:pt x="68" y="1"/>
                    <a:pt x="68" y="1"/>
                    <a:pt x="67" y="1"/>
                  </a:cubicBezTo>
                  <a:cubicBezTo>
                    <a:pt x="67" y="1"/>
                    <a:pt x="67" y="0"/>
                    <a:pt x="66" y="0"/>
                  </a:cubicBezTo>
                  <a:cubicBezTo>
                    <a:pt x="66" y="0"/>
                    <a:pt x="66" y="0"/>
                    <a:pt x="65" y="0"/>
                  </a:cubicBezTo>
                  <a:cubicBezTo>
                    <a:pt x="65" y="0"/>
                    <a:pt x="64" y="0"/>
                    <a:pt x="64" y="0"/>
                  </a:cubicBezTo>
                  <a:cubicBezTo>
                    <a:pt x="64" y="0"/>
                    <a:pt x="63" y="0"/>
                    <a:pt x="63" y="0"/>
                  </a:cubicBezTo>
                  <a:cubicBezTo>
                    <a:pt x="63" y="0"/>
                    <a:pt x="63" y="1"/>
                    <a:pt x="62" y="1"/>
                  </a:cubicBezTo>
                  <a:cubicBezTo>
                    <a:pt x="61" y="1"/>
                    <a:pt x="61" y="1"/>
                    <a:pt x="60" y="1"/>
                  </a:cubicBezTo>
                  <a:cubicBezTo>
                    <a:pt x="60" y="1"/>
                    <a:pt x="60" y="1"/>
                    <a:pt x="59" y="1"/>
                  </a:cubicBezTo>
                  <a:cubicBezTo>
                    <a:pt x="58" y="1"/>
                    <a:pt x="58" y="1"/>
                    <a:pt x="58" y="1"/>
                  </a:cubicBezTo>
                  <a:cubicBezTo>
                    <a:pt x="57" y="1"/>
                    <a:pt x="56" y="1"/>
                    <a:pt x="56" y="1"/>
                  </a:cubicBezTo>
                  <a:cubicBezTo>
                    <a:pt x="55" y="2"/>
                    <a:pt x="55" y="2"/>
                    <a:pt x="54" y="2"/>
                  </a:cubicBezTo>
                  <a:cubicBezTo>
                    <a:pt x="54" y="2"/>
                    <a:pt x="53" y="2"/>
                    <a:pt x="53" y="2"/>
                  </a:cubicBezTo>
                  <a:cubicBezTo>
                    <a:pt x="53" y="1"/>
                    <a:pt x="52" y="2"/>
                    <a:pt x="52" y="2"/>
                  </a:cubicBezTo>
                  <a:cubicBezTo>
                    <a:pt x="51" y="2"/>
                    <a:pt x="51" y="2"/>
                    <a:pt x="50" y="2"/>
                  </a:cubicBezTo>
                  <a:cubicBezTo>
                    <a:pt x="50" y="3"/>
                    <a:pt x="49" y="3"/>
                    <a:pt x="48" y="3"/>
                  </a:cubicBezTo>
                  <a:cubicBezTo>
                    <a:pt x="48" y="3"/>
                    <a:pt x="47" y="3"/>
                    <a:pt x="47" y="3"/>
                  </a:cubicBezTo>
                  <a:cubicBezTo>
                    <a:pt x="47" y="3"/>
                    <a:pt x="46" y="3"/>
                    <a:pt x="46" y="3"/>
                  </a:cubicBezTo>
                  <a:cubicBezTo>
                    <a:pt x="46" y="3"/>
                    <a:pt x="46" y="4"/>
                    <a:pt x="45" y="4"/>
                  </a:cubicBezTo>
                  <a:cubicBezTo>
                    <a:pt x="45" y="4"/>
                    <a:pt x="45" y="5"/>
                    <a:pt x="44" y="5"/>
                  </a:cubicBezTo>
                  <a:cubicBezTo>
                    <a:pt x="44" y="5"/>
                    <a:pt x="42" y="6"/>
                    <a:pt x="42" y="6"/>
                  </a:cubicBezTo>
                  <a:cubicBezTo>
                    <a:pt x="42" y="6"/>
                    <a:pt x="42" y="5"/>
                    <a:pt x="42" y="5"/>
                  </a:cubicBezTo>
                  <a:cubicBezTo>
                    <a:pt x="41" y="5"/>
                    <a:pt x="41" y="6"/>
                    <a:pt x="41" y="6"/>
                  </a:cubicBezTo>
                  <a:cubicBezTo>
                    <a:pt x="41" y="6"/>
                    <a:pt x="40" y="6"/>
                    <a:pt x="40" y="6"/>
                  </a:cubicBezTo>
                  <a:cubicBezTo>
                    <a:pt x="40" y="6"/>
                    <a:pt x="39" y="6"/>
                    <a:pt x="39" y="6"/>
                  </a:cubicBezTo>
                  <a:cubicBezTo>
                    <a:pt x="38" y="6"/>
                    <a:pt x="38" y="6"/>
                    <a:pt x="38" y="6"/>
                  </a:cubicBezTo>
                  <a:cubicBezTo>
                    <a:pt x="37" y="6"/>
                    <a:pt x="37" y="6"/>
                    <a:pt x="37" y="7"/>
                  </a:cubicBezTo>
                  <a:cubicBezTo>
                    <a:pt x="36" y="7"/>
                    <a:pt x="35" y="7"/>
                    <a:pt x="36" y="7"/>
                  </a:cubicBezTo>
                  <a:cubicBezTo>
                    <a:pt x="36" y="7"/>
                    <a:pt x="36" y="7"/>
                    <a:pt x="36" y="7"/>
                  </a:cubicBezTo>
                  <a:cubicBezTo>
                    <a:pt x="36" y="8"/>
                    <a:pt x="37" y="8"/>
                    <a:pt x="37" y="8"/>
                  </a:cubicBezTo>
                  <a:cubicBezTo>
                    <a:pt x="37" y="8"/>
                    <a:pt x="37" y="8"/>
                    <a:pt x="37" y="8"/>
                  </a:cubicBezTo>
                  <a:cubicBezTo>
                    <a:pt x="37" y="9"/>
                    <a:pt x="38" y="9"/>
                    <a:pt x="38" y="9"/>
                  </a:cubicBezTo>
                  <a:cubicBezTo>
                    <a:pt x="38" y="9"/>
                    <a:pt x="37" y="9"/>
                    <a:pt x="37" y="10"/>
                  </a:cubicBezTo>
                  <a:cubicBezTo>
                    <a:pt x="37" y="10"/>
                    <a:pt x="37" y="10"/>
                    <a:pt x="37" y="10"/>
                  </a:cubicBezTo>
                  <a:cubicBezTo>
                    <a:pt x="37" y="10"/>
                    <a:pt x="37" y="10"/>
                    <a:pt x="38" y="10"/>
                  </a:cubicBezTo>
                  <a:cubicBezTo>
                    <a:pt x="38" y="10"/>
                    <a:pt x="38" y="10"/>
                    <a:pt x="38" y="10"/>
                  </a:cubicBezTo>
                  <a:cubicBezTo>
                    <a:pt x="38" y="10"/>
                    <a:pt x="39" y="10"/>
                    <a:pt x="39" y="10"/>
                  </a:cubicBezTo>
                  <a:cubicBezTo>
                    <a:pt x="39" y="11"/>
                    <a:pt x="39" y="11"/>
                    <a:pt x="38" y="11"/>
                  </a:cubicBezTo>
                  <a:cubicBezTo>
                    <a:pt x="38" y="11"/>
                    <a:pt x="38" y="11"/>
                    <a:pt x="38" y="12"/>
                  </a:cubicBezTo>
                  <a:cubicBezTo>
                    <a:pt x="38" y="12"/>
                    <a:pt x="38" y="12"/>
                    <a:pt x="38" y="12"/>
                  </a:cubicBezTo>
                  <a:cubicBezTo>
                    <a:pt x="37" y="13"/>
                    <a:pt x="37" y="12"/>
                    <a:pt x="37" y="12"/>
                  </a:cubicBezTo>
                  <a:cubicBezTo>
                    <a:pt x="36" y="12"/>
                    <a:pt x="36" y="12"/>
                    <a:pt x="35" y="12"/>
                  </a:cubicBezTo>
                  <a:cubicBezTo>
                    <a:pt x="35" y="13"/>
                    <a:pt x="35" y="13"/>
                    <a:pt x="34" y="13"/>
                  </a:cubicBezTo>
                  <a:cubicBezTo>
                    <a:pt x="34" y="13"/>
                    <a:pt x="34" y="13"/>
                    <a:pt x="34" y="12"/>
                  </a:cubicBezTo>
                  <a:cubicBezTo>
                    <a:pt x="34" y="12"/>
                    <a:pt x="35" y="12"/>
                    <a:pt x="35" y="12"/>
                  </a:cubicBezTo>
                  <a:cubicBezTo>
                    <a:pt x="35" y="12"/>
                    <a:pt x="36" y="12"/>
                    <a:pt x="35" y="11"/>
                  </a:cubicBezTo>
                  <a:cubicBezTo>
                    <a:pt x="35" y="11"/>
                    <a:pt x="35" y="11"/>
                    <a:pt x="35" y="11"/>
                  </a:cubicBezTo>
                  <a:cubicBezTo>
                    <a:pt x="34" y="11"/>
                    <a:pt x="34" y="11"/>
                    <a:pt x="33" y="11"/>
                  </a:cubicBezTo>
                  <a:cubicBezTo>
                    <a:pt x="33" y="11"/>
                    <a:pt x="33" y="11"/>
                    <a:pt x="32" y="11"/>
                  </a:cubicBezTo>
                  <a:cubicBezTo>
                    <a:pt x="32" y="11"/>
                    <a:pt x="31" y="11"/>
                    <a:pt x="31" y="12"/>
                  </a:cubicBezTo>
                  <a:cubicBezTo>
                    <a:pt x="31" y="12"/>
                    <a:pt x="30" y="12"/>
                    <a:pt x="30" y="12"/>
                  </a:cubicBezTo>
                  <a:cubicBezTo>
                    <a:pt x="30" y="12"/>
                    <a:pt x="30" y="12"/>
                    <a:pt x="29" y="13"/>
                  </a:cubicBezTo>
                  <a:cubicBezTo>
                    <a:pt x="29" y="13"/>
                    <a:pt x="28" y="12"/>
                    <a:pt x="28" y="12"/>
                  </a:cubicBezTo>
                  <a:cubicBezTo>
                    <a:pt x="27" y="13"/>
                    <a:pt x="27" y="13"/>
                    <a:pt x="27" y="13"/>
                  </a:cubicBezTo>
                  <a:cubicBezTo>
                    <a:pt x="27" y="13"/>
                    <a:pt x="26" y="13"/>
                    <a:pt x="26" y="13"/>
                  </a:cubicBezTo>
                  <a:cubicBezTo>
                    <a:pt x="25" y="13"/>
                    <a:pt x="25" y="13"/>
                    <a:pt x="25" y="14"/>
                  </a:cubicBezTo>
                  <a:cubicBezTo>
                    <a:pt x="24" y="14"/>
                    <a:pt x="24" y="14"/>
                    <a:pt x="24" y="14"/>
                  </a:cubicBezTo>
                  <a:cubicBezTo>
                    <a:pt x="24" y="15"/>
                    <a:pt x="24" y="15"/>
                    <a:pt x="24" y="15"/>
                  </a:cubicBezTo>
                  <a:cubicBezTo>
                    <a:pt x="25" y="15"/>
                    <a:pt x="26" y="14"/>
                    <a:pt x="26" y="15"/>
                  </a:cubicBezTo>
                  <a:cubicBezTo>
                    <a:pt x="26" y="15"/>
                    <a:pt x="25" y="15"/>
                    <a:pt x="25" y="15"/>
                  </a:cubicBezTo>
                  <a:cubicBezTo>
                    <a:pt x="25" y="15"/>
                    <a:pt x="25" y="15"/>
                    <a:pt x="24" y="16"/>
                  </a:cubicBezTo>
                  <a:cubicBezTo>
                    <a:pt x="24" y="16"/>
                    <a:pt x="24" y="16"/>
                    <a:pt x="24" y="16"/>
                  </a:cubicBezTo>
                  <a:cubicBezTo>
                    <a:pt x="24" y="16"/>
                    <a:pt x="24" y="16"/>
                    <a:pt x="24" y="16"/>
                  </a:cubicBezTo>
                  <a:cubicBezTo>
                    <a:pt x="25" y="17"/>
                    <a:pt x="25" y="17"/>
                    <a:pt x="25" y="17"/>
                  </a:cubicBezTo>
                  <a:cubicBezTo>
                    <a:pt x="25" y="17"/>
                    <a:pt x="26" y="16"/>
                    <a:pt x="26" y="16"/>
                  </a:cubicBezTo>
                  <a:cubicBezTo>
                    <a:pt x="27" y="16"/>
                    <a:pt x="27" y="16"/>
                    <a:pt x="27" y="16"/>
                  </a:cubicBezTo>
                  <a:cubicBezTo>
                    <a:pt x="28" y="16"/>
                    <a:pt x="28" y="16"/>
                    <a:pt x="28" y="16"/>
                  </a:cubicBezTo>
                  <a:cubicBezTo>
                    <a:pt x="28" y="16"/>
                    <a:pt x="29" y="16"/>
                    <a:pt x="29" y="16"/>
                  </a:cubicBezTo>
                  <a:cubicBezTo>
                    <a:pt x="29" y="16"/>
                    <a:pt x="29" y="16"/>
                    <a:pt x="30" y="16"/>
                  </a:cubicBezTo>
                  <a:cubicBezTo>
                    <a:pt x="31" y="17"/>
                    <a:pt x="32" y="15"/>
                    <a:pt x="32" y="16"/>
                  </a:cubicBezTo>
                  <a:cubicBezTo>
                    <a:pt x="32" y="16"/>
                    <a:pt x="31" y="16"/>
                    <a:pt x="31" y="16"/>
                  </a:cubicBezTo>
                  <a:cubicBezTo>
                    <a:pt x="31" y="17"/>
                    <a:pt x="32" y="17"/>
                    <a:pt x="31" y="18"/>
                  </a:cubicBezTo>
                  <a:cubicBezTo>
                    <a:pt x="31" y="18"/>
                    <a:pt x="31" y="18"/>
                    <a:pt x="31" y="18"/>
                  </a:cubicBezTo>
                  <a:cubicBezTo>
                    <a:pt x="30" y="18"/>
                    <a:pt x="30" y="17"/>
                    <a:pt x="29" y="17"/>
                  </a:cubicBezTo>
                  <a:cubicBezTo>
                    <a:pt x="29" y="18"/>
                    <a:pt x="29" y="18"/>
                    <a:pt x="29" y="18"/>
                  </a:cubicBezTo>
                  <a:cubicBezTo>
                    <a:pt x="28" y="18"/>
                    <a:pt x="29" y="19"/>
                    <a:pt x="28" y="19"/>
                  </a:cubicBezTo>
                  <a:cubicBezTo>
                    <a:pt x="28" y="19"/>
                    <a:pt x="27" y="19"/>
                    <a:pt x="27" y="19"/>
                  </a:cubicBezTo>
                  <a:cubicBezTo>
                    <a:pt x="26" y="20"/>
                    <a:pt x="26" y="20"/>
                    <a:pt x="25" y="20"/>
                  </a:cubicBezTo>
                  <a:cubicBezTo>
                    <a:pt x="25" y="20"/>
                    <a:pt x="25" y="21"/>
                    <a:pt x="24" y="20"/>
                  </a:cubicBezTo>
                  <a:cubicBezTo>
                    <a:pt x="24" y="20"/>
                    <a:pt x="24" y="20"/>
                    <a:pt x="24" y="20"/>
                  </a:cubicBezTo>
                  <a:cubicBezTo>
                    <a:pt x="23" y="20"/>
                    <a:pt x="23" y="20"/>
                    <a:pt x="23" y="20"/>
                  </a:cubicBezTo>
                  <a:cubicBezTo>
                    <a:pt x="22" y="20"/>
                    <a:pt x="22" y="20"/>
                    <a:pt x="22" y="20"/>
                  </a:cubicBezTo>
                  <a:cubicBezTo>
                    <a:pt x="21" y="20"/>
                    <a:pt x="21" y="20"/>
                    <a:pt x="21" y="21"/>
                  </a:cubicBezTo>
                  <a:cubicBezTo>
                    <a:pt x="21" y="21"/>
                    <a:pt x="21" y="21"/>
                    <a:pt x="21" y="21"/>
                  </a:cubicBezTo>
                  <a:cubicBezTo>
                    <a:pt x="20" y="21"/>
                    <a:pt x="20" y="21"/>
                    <a:pt x="20" y="21"/>
                  </a:cubicBezTo>
                  <a:cubicBezTo>
                    <a:pt x="20" y="22"/>
                    <a:pt x="20" y="22"/>
                    <a:pt x="19" y="22"/>
                  </a:cubicBezTo>
                  <a:cubicBezTo>
                    <a:pt x="19" y="22"/>
                    <a:pt x="18" y="22"/>
                    <a:pt x="18" y="22"/>
                  </a:cubicBezTo>
                  <a:cubicBezTo>
                    <a:pt x="17" y="22"/>
                    <a:pt x="17" y="23"/>
                    <a:pt x="16" y="23"/>
                  </a:cubicBezTo>
                  <a:cubicBezTo>
                    <a:pt x="16" y="23"/>
                    <a:pt x="16" y="23"/>
                    <a:pt x="16" y="24"/>
                  </a:cubicBezTo>
                  <a:cubicBezTo>
                    <a:pt x="15" y="24"/>
                    <a:pt x="15" y="23"/>
                    <a:pt x="14" y="24"/>
                  </a:cubicBezTo>
                  <a:cubicBezTo>
                    <a:pt x="14" y="24"/>
                    <a:pt x="14" y="24"/>
                    <a:pt x="14" y="24"/>
                  </a:cubicBezTo>
                  <a:cubicBezTo>
                    <a:pt x="14" y="24"/>
                    <a:pt x="14" y="25"/>
                    <a:pt x="14" y="25"/>
                  </a:cubicBezTo>
                  <a:cubicBezTo>
                    <a:pt x="14" y="25"/>
                    <a:pt x="14" y="25"/>
                    <a:pt x="14" y="26"/>
                  </a:cubicBezTo>
                  <a:cubicBezTo>
                    <a:pt x="14" y="26"/>
                    <a:pt x="14" y="26"/>
                    <a:pt x="13" y="26"/>
                  </a:cubicBezTo>
                  <a:cubicBezTo>
                    <a:pt x="13" y="26"/>
                    <a:pt x="13" y="26"/>
                    <a:pt x="13" y="26"/>
                  </a:cubicBezTo>
                  <a:cubicBezTo>
                    <a:pt x="13" y="26"/>
                    <a:pt x="13" y="26"/>
                    <a:pt x="13" y="27"/>
                  </a:cubicBezTo>
                  <a:cubicBezTo>
                    <a:pt x="12" y="27"/>
                    <a:pt x="13" y="27"/>
                    <a:pt x="13" y="28"/>
                  </a:cubicBezTo>
                  <a:cubicBezTo>
                    <a:pt x="13" y="28"/>
                    <a:pt x="13" y="28"/>
                    <a:pt x="13" y="29"/>
                  </a:cubicBezTo>
                  <a:cubicBezTo>
                    <a:pt x="13" y="29"/>
                    <a:pt x="13" y="29"/>
                    <a:pt x="14" y="29"/>
                  </a:cubicBezTo>
                  <a:cubicBezTo>
                    <a:pt x="14" y="29"/>
                    <a:pt x="14" y="28"/>
                    <a:pt x="15" y="28"/>
                  </a:cubicBezTo>
                  <a:cubicBezTo>
                    <a:pt x="15" y="28"/>
                    <a:pt x="16" y="28"/>
                    <a:pt x="16" y="28"/>
                  </a:cubicBezTo>
                  <a:cubicBezTo>
                    <a:pt x="16" y="28"/>
                    <a:pt x="17" y="28"/>
                    <a:pt x="17" y="28"/>
                  </a:cubicBezTo>
                  <a:cubicBezTo>
                    <a:pt x="17" y="28"/>
                    <a:pt x="17" y="29"/>
                    <a:pt x="17" y="29"/>
                  </a:cubicBezTo>
                  <a:cubicBezTo>
                    <a:pt x="16" y="29"/>
                    <a:pt x="16" y="29"/>
                    <a:pt x="16" y="29"/>
                  </a:cubicBezTo>
                  <a:cubicBezTo>
                    <a:pt x="16" y="30"/>
                    <a:pt x="15" y="29"/>
                    <a:pt x="15" y="30"/>
                  </a:cubicBezTo>
                  <a:cubicBezTo>
                    <a:pt x="15" y="30"/>
                    <a:pt x="15" y="30"/>
                    <a:pt x="15" y="31"/>
                  </a:cubicBezTo>
                  <a:cubicBezTo>
                    <a:pt x="15" y="31"/>
                    <a:pt x="14" y="31"/>
                    <a:pt x="14" y="31"/>
                  </a:cubicBezTo>
                  <a:cubicBezTo>
                    <a:pt x="14" y="31"/>
                    <a:pt x="14" y="31"/>
                    <a:pt x="13" y="32"/>
                  </a:cubicBezTo>
                  <a:cubicBezTo>
                    <a:pt x="13" y="32"/>
                    <a:pt x="13" y="32"/>
                    <a:pt x="13" y="32"/>
                  </a:cubicBezTo>
                  <a:cubicBezTo>
                    <a:pt x="13" y="32"/>
                    <a:pt x="14" y="32"/>
                    <a:pt x="14" y="32"/>
                  </a:cubicBezTo>
                  <a:cubicBezTo>
                    <a:pt x="15" y="32"/>
                    <a:pt x="15" y="32"/>
                    <a:pt x="15" y="32"/>
                  </a:cubicBezTo>
                  <a:cubicBezTo>
                    <a:pt x="16" y="32"/>
                    <a:pt x="16" y="32"/>
                    <a:pt x="16" y="32"/>
                  </a:cubicBezTo>
                  <a:cubicBezTo>
                    <a:pt x="16" y="32"/>
                    <a:pt x="16" y="32"/>
                    <a:pt x="16" y="32"/>
                  </a:cubicBezTo>
                  <a:cubicBezTo>
                    <a:pt x="17" y="31"/>
                    <a:pt x="17" y="31"/>
                    <a:pt x="17" y="31"/>
                  </a:cubicBezTo>
                  <a:cubicBezTo>
                    <a:pt x="17" y="31"/>
                    <a:pt x="18" y="31"/>
                    <a:pt x="18" y="31"/>
                  </a:cubicBezTo>
                  <a:cubicBezTo>
                    <a:pt x="18" y="31"/>
                    <a:pt x="19" y="31"/>
                    <a:pt x="19" y="32"/>
                  </a:cubicBezTo>
                  <a:cubicBezTo>
                    <a:pt x="19" y="32"/>
                    <a:pt x="19" y="32"/>
                    <a:pt x="19" y="32"/>
                  </a:cubicBezTo>
                  <a:cubicBezTo>
                    <a:pt x="19" y="32"/>
                    <a:pt x="18" y="32"/>
                    <a:pt x="19" y="33"/>
                  </a:cubicBezTo>
                  <a:cubicBezTo>
                    <a:pt x="19" y="33"/>
                    <a:pt x="19" y="33"/>
                    <a:pt x="19" y="32"/>
                  </a:cubicBezTo>
                  <a:cubicBezTo>
                    <a:pt x="20" y="32"/>
                    <a:pt x="20" y="32"/>
                    <a:pt x="20" y="32"/>
                  </a:cubicBezTo>
                  <a:cubicBezTo>
                    <a:pt x="20" y="32"/>
                    <a:pt x="20" y="32"/>
                    <a:pt x="20" y="32"/>
                  </a:cubicBezTo>
                  <a:cubicBezTo>
                    <a:pt x="20" y="31"/>
                    <a:pt x="20" y="31"/>
                    <a:pt x="21" y="31"/>
                  </a:cubicBezTo>
                  <a:cubicBezTo>
                    <a:pt x="21" y="31"/>
                    <a:pt x="21" y="31"/>
                    <a:pt x="21" y="31"/>
                  </a:cubicBezTo>
                  <a:cubicBezTo>
                    <a:pt x="21" y="31"/>
                    <a:pt x="22" y="31"/>
                    <a:pt x="22" y="32"/>
                  </a:cubicBezTo>
                  <a:cubicBezTo>
                    <a:pt x="22" y="32"/>
                    <a:pt x="22" y="32"/>
                    <a:pt x="22" y="32"/>
                  </a:cubicBezTo>
                  <a:cubicBezTo>
                    <a:pt x="22" y="32"/>
                    <a:pt x="22" y="32"/>
                    <a:pt x="22" y="32"/>
                  </a:cubicBezTo>
                  <a:cubicBezTo>
                    <a:pt x="23" y="31"/>
                    <a:pt x="24" y="31"/>
                    <a:pt x="24" y="31"/>
                  </a:cubicBezTo>
                  <a:cubicBezTo>
                    <a:pt x="24" y="31"/>
                    <a:pt x="24" y="31"/>
                    <a:pt x="24" y="32"/>
                  </a:cubicBezTo>
                  <a:cubicBezTo>
                    <a:pt x="24" y="32"/>
                    <a:pt x="24" y="32"/>
                    <a:pt x="23" y="32"/>
                  </a:cubicBezTo>
                  <a:cubicBezTo>
                    <a:pt x="23" y="32"/>
                    <a:pt x="22" y="32"/>
                    <a:pt x="22" y="32"/>
                  </a:cubicBezTo>
                  <a:cubicBezTo>
                    <a:pt x="21" y="32"/>
                    <a:pt x="22" y="33"/>
                    <a:pt x="21" y="33"/>
                  </a:cubicBezTo>
                  <a:cubicBezTo>
                    <a:pt x="21" y="33"/>
                    <a:pt x="21" y="33"/>
                    <a:pt x="20" y="33"/>
                  </a:cubicBezTo>
                  <a:cubicBezTo>
                    <a:pt x="20" y="33"/>
                    <a:pt x="20" y="34"/>
                    <a:pt x="20" y="34"/>
                  </a:cubicBezTo>
                  <a:cubicBezTo>
                    <a:pt x="19" y="34"/>
                    <a:pt x="19" y="35"/>
                    <a:pt x="19" y="35"/>
                  </a:cubicBezTo>
                  <a:cubicBezTo>
                    <a:pt x="19" y="35"/>
                    <a:pt x="19" y="35"/>
                    <a:pt x="18" y="35"/>
                  </a:cubicBezTo>
                  <a:cubicBezTo>
                    <a:pt x="18" y="35"/>
                    <a:pt x="17" y="35"/>
                    <a:pt x="17" y="35"/>
                  </a:cubicBezTo>
                  <a:cubicBezTo>
                    <a:pt x="16" y="35"/>
                    <a:pt x="16" y="35"/>
                    <a:pt x="15" y="35"/>
                  </a:cubicBezTo>
                  <a:cubicBezTo>
                    <a:pt x="15" y="36"/>
                    <a:pt x="15" y="36"/>
                    <a:pt x="14" y="36"/>
                  </a:cubicBezTo>
                  <a:cubicBezTo>
                    <a:pt x="14" y="37"/>
                    <a:pt x="14" y="36"/>
                    <a:pt x="13" y="36"/>
                  </a:cubicBezTo>
                  <a:cubicBezTo>
                    <a:pt x="13" y="37"/>
                    <a:pt x="12" y="37"/>
                    <a:pt x="12" y="37"/>
                  </a:cubicBezTo>
                  <a:cubicBezTo>
                    <a:pt x="11" y="37"/>
                    <a:pt x="11" y="37"/>
                    <a:pt x="11" y="38"/>
                  </a:cubicBezTo>
                  <a:cubicBezTo>
                    <a:pt x="10" y="38"/>
                    <a:pt x="10" y="38"/>
                    <a:pt x="9" y="38"/>
                  </a:cubicBezTo>
                  <a:cubicBezTo>
                    <a:pt x="8" y="38"/>
                    <a:pt x="8" y="39"/>
                    <a:pt x="7" y="39"/>
                  </a:cubicBezTo>
                  <a:cubicBezTo>
                    <a:pt x="7" y="39"/>
                    <a:pt x="6" y="38"/>
                    <a:pt x="6" y="39"/>
                  </a:cubicBezTo>
                  <a:cubicBezTo>
                    <a:pt x="6" y="39"/>
                    <a:pt x="5" y="39"/>
                    <a:pt x="5" y="39"/>
                  </a:cubicBezTo>
                  <a:cubicBezTo>
                    <a:pt x="5" y="39"/>
                    <a:pt x="5" y="39"/>
                    <a:pt x="4" y="39"/>
                  </a:cubicBezTo>
                  <a:cubicBezTo>
                    <a:pt x="3" y="40"/>
                    <a:pt x="3" y="39"/>
                    <a:pt x="2" y="40"/>
                  </a:cubicBezTo>
                  <a:cubicBezTo>
                    <a:pt x="2" y="40"/>
                    <a:pt x="2" y="40"/>
                    <a:pt x="1" y="40"/>
                  </a:cubicBezTo>
                  <a:cubicBezTo>
                    <a:pt x="1" y="40"/>
                    <a:pt x="1" y="40"/>
                    <a:pt x="1" y="41"/>
                  </a:cubicBezTo>
                  <a:cubicBezTo>
                    <a:pt x="0" y="41"/>
                    <a:pt x="0" y="41"/>
                    <a:pt x="0" y="41"/>
                  </a:cubicBezTo>
                  <a:cubicBezTo>
                    <a:pt x="0" y="42"/>
                    <a:pt x="0" y="42"/>
                    <a:pt x="1" y="42"/>
                  </a:cubicBezTo>
                  <a:cubicBezTo>
                    <a:pt x="1" y="42"/>
                    <a:pt x="2" y="42"/>
                    <a:pt x="2" y="41"/>
                  </a:cubicBezTo>
                  <a:cubicBezTo>
                    <a:pt x="3" y="41"/>
                    <a:pt x="3" y="41"/>
                    <a:pt x="3" y="41"/>
                  </a:cubicBezTo>
                  <a:cubicBezTo>
                    <a:pt x="4" y="41"/>
                    <a:pt x="4" y="41"/>
                    <a:pt x="5" y="40"/>
                  </a:cubicBezTo>
                  <a:cubicBezTo>
                    <a:pt x="5" y="40"/>
                    <a:pt x="5" y="40"/>
                    <a:pt x="6" y="40"/>
                  </a:cubicBezTo>
                  <a:cubicBezTo>
                    <a:pt x="6" y="40"/>
                    <a:pt x="6" y="40"/>
                    <a:pt x="7" y="40"/>
                  </a:cubicBezTo>
                  <a:cubicBezTo>
                    <a:pt x="7" y="40"/>
                    <a:pt x="7" y="40"/>
                    <a:pt x="8" y="40"/>
                  </a:cubicBezTo>
                  <a:cubicBezTo>
                    <a:pt x="8" y="40"/>
                    <a:pt x="8" y="40"/>
                    <a:pt x="9" y="40"/>
                  </a:cubicBezTo>
                  <a:cubicBezTo>
                    <a:pt x="9" y="40"/>
                    <a:pt x="10" y="40"/>
                    <a:pt x="10" y="40"/>
                  </a:cubicBezTo>
                  <a:cubicBezTo>
                    <a:pt x="11" y="39"/>
                    <a:pt x="11" y="39"/>
                    <a:pt x="11" y="39"/>
                  </a:cubicBezTo>
                  <a:cubicBezTo>
                    <a:pt x="11" y="39"/>
                    <a:pt x="12" y="39"/>
                    <a:pt x="12" y="39"/>
                  </a:cubicBezTo>
                  <a:cubicBezTo>
                    <a:pt x="13" y="39"/>
                    <a:pt x="13" y="39"/>
                    <a:pt x="13" y="39"/>
                  </a:cubicBezTo>
                  <a:cubicBezTo>
                    <a:pt x="14" y="38"/>
                    <a:pt x="14" y="38"/>
                    <a:pt x="14" y="38"/>
                  </a:cubicBezTo>
                  <a:cubicBezTo>
                    <a:pt x="15" y="37"/>
                    <a:pt x="15" y="37"/>
                    <a:pt x="16" y="37"/>
                  </a:cubicBezTo>
                  <a:cubicBezTo>
                    <a:pt x="16" y="37"/>
                    <a:pt x="17" y="37"/>
                    <a:pt x="17" y="37"/>
                  </a:cubicBezTo>
                  <a:cubicBezTo>
                    <a:pt x="18" y="37"/>
                    <a:pt x="18" y="37"/>
                    <a:pt x="19" y="37"/>
                  </a:cubicBezTo>
                  <a:cubicBezTo>
                    <a:pt x="19" y="37"/>
                    <a:pt x="19" y="36"/>
                    <a:pt x="20" y="36"/>
                  </a:cubicBezTo>
                  <a:cubicBezTo>
                    <a:pt x="20" y="36"/>
                    <a:pt x="20" y="36"/>
                    <a:pt x="20" y="35"/>
                  </a:cubicBezTo>
                  <a:cubicBezTo>
                    <a:pt x="20" y="35"/>
                    <a:pt x="21" y="35"/>
                    <a:pt x="21" y="35"/>
                  </a:cubicBezTo>
                  <a:cubicBezTo>
                    <a:pt x="22" y="35"/>
                    <a:pt x="22" y="35"/>
                    <a:pt x="22" y="34"/>
                  </a:cubicBezTo>
                  <a:cubicBezTo>
                    <a:pt x="23" y="34"/>
                    <a:pt x="23" y="34"/>
                    <a:pt x="23" y="34"/>
                  </a:cubicBezTo>
                  <a:cubicBezTo>
                    <a:pt x="24" y="34"/>
                    <a:pt x="24" y="34"/>
                    <a:pt x="24" y="34"/>
                  </a:cubicBezTo>
                  <a:cubicBezTo>
                    <a:pt x="25" y="34"/>
                    <a:pt x="25" y="34"/>
                    <a:pt x="25" y="33"/>
                  </a:cubicBezTo>
                  <a:cubicBezTo>
                    <a:pt x="26" y="33"/>
                    <a:pt x="26" y="33"/>
                    <a:pt x="27" y="33"/>
                  </a:cubicBezTo>
                  <a:cubicBezTo>
                    <a:pt x="27" y="33"/>
                    <a:pt x="28" y="33"/>
                    <a:pt x="28" y="33"/>
                  </a:cubicBezTo>
                  <a:cubicBezTo>
                    <a:pt x="28" y="33"/>
                    <a:pt x="28" y="33"/>
                    <a:pt x="29" y="32"/>
                  </a:cubicBezTo>
                  <a:cubicBezTo>
                    <a:pt x="29" y="32"/>
                    <a:pt x="29" y="32"/>
                    <a:pt x="29" y="32"/>
                  </a:cubicBezTo>
                  <a:cubicBezTo>
                    <a:pt x="30" y="32"/>
                    <a:pt x="30" y="32"/>
                    <a:pt x="30" y="32"/>
                  </a:cubicBezTo>
                  <a:cubicBezTo>
                    <a:pt x="30" y="32"/>
                    <a:pt x="30" y="31"/>
                    <a:pt x="30" y="31"/>
                  </a:cubicBezTo>
                  <a:cubicBezTo>
                    <a:pt x="31" y="31"/>
                    <a:pt x="31" y="32"/>
                    <a:pt x="31" y="31"/>
                  </a:cubicBezTo>
                  <a:cubicBezTo>
                    <a:pt x="32" y="31"/>
                    <a:pt x="31" y="31"/>
                    <a:pt x="31" y="30"/>
                  </a:cubicBezTo>
                  <a:cubicBezTo>
                    <a:pt x="31" y="30"/>
                    <a:pt x="31" y="30"/>
                    <a:pt x="32" y="30"/>
                  </a:cubicBezTo>
                  <a:cubicBezTo>
                    <a:pt x="32" y="29"/>
                    <a:pt x="33" y="29"/>
                    <a:pt x="33" y="29"/>
                  </a:cubicBezTo>
                  <a:cubicBezTo>
                    <a:pt x="34" y="29"/>
                    <a:pt x="34" y="29"/>
                    <a:pt x="34" y="29"/>
                  </a:cubicBezTo>
                  <a:cubicBezTo>
                    <a:pt x="35" y="29"/>
                    <a:pt x="35" y="29"/>
                    <a:pt x="35" y="29"/>
                  </a:cubicBezTo>
                  <a:cubicBezTo>
                    <a:pt x="36" y="29"/>
                    <a:pt x="36" y="29"/>
                    <a:pt x="37" y="28"/>
                  </a:cubicBezTo>
                  <a:cubicBezTo>
                    <a:pt x="37" y="28"/>
                    <a:pt x="37" y="28"/>
                    <a:pt x="37" y="27"/>
                  </a:cubicBezTo>
                  <a:cubicBezTo>
                    <a:pt x="38" y="27"/>
                    <a:pt x="38" y="27"/>
                    <a:pt x="38" y="27"/>
                  </a:cubicBezTo>
                  <a:cubicBezTo>
                    <a:pt x="39" y="27"/>
                    <a:pt x="39" y="26"/>
                    <a:pt x="39" y="26"/>
                  </a:cubicBezTo>
                  <a:cubicBezTo>
                    <a:pt x="40" y="26"/>
                    <a:pt x="40" y="26"/>
                    <a:pt x="41" y="26"/>
                  </a:cubicBezTo>
                  <a:cubicBezTo>
                    <a:pt x="41" y="26"/>
                    <a:pt x="41" y="26"/>
                    <a:pt x="41" y="26"/>
                  </a:cubicBezTo>
                  <a:cubicBezTo>
                    <a:pt x="41" y="26"/>
                    <a:pt x="41" y="26"/>
                    <a:pt x="42" y="25"/>
                  </a:cubicBezTo>
                  <a:cubicBezTo>
                    <a:pt x="42" y="25"/>
                    <a:pt x="42" y="25"/>
                    <a:pt x="43" y="25"/>
                  </a:cubicBezTo>
                  <a:cubicBezTo>
                    <a:pt x="43" y="25"/>
                    <a:pt x="43" y="25"/>
                    <a:pt x="43" y="25"/>
                  </a:cubicBezTo>
                  <a:cubicBezTo>
                    <a:pt x="44" y="25"/>
                    <a:pt x="44" y="24"/>
                    <a:pt x="44" y="25"/>
                  </a:cubicBezTo>
                  <a:cubicBezTo>
                    <a:pt x="45" y="25"/>
                    <a:pt x="44" y="25"/>
                    <a:pt x="44" y="25"/>
                  </a:cubicBezTo>
                  <a:cubicBezTo>
                    <a:pt x="44" y="26"/>
                    <a:pt x="44" y="26"/>
                    <a:pt x="43" y="26"/>
                  </a:cubicBezTo>
                  <a:cubicBezTo>
                    <a:pt x="43" y="26"/>
                    <a:pt x="42" y="26"/>
                    <a:pt x="42" y="26"/>
                  </a:cubicBezTo>
                  <a:cubicBezTo>
                    <a:pt x="42" y="26"/>
                    <a:pt x="42" y="26"/>
                    <a:pt x="41" y="26"/>
                  </a:cubicBezTo>
                  <a:cubicBezTo>
                    <a:pt x="41" y="26"/>
                    <a:pt x="41" y="26"/>
                    <a:pt x="41" y="26"/>
                  </a:cubicBezTo>
                  <a:cubicBezTo>
                    <a:pt x="40" y="27"/>
                    <a:pt x="40" y="27"/>
                    <a:pt x="40" y="27"/>
                  </a:cubicBezTo>
                  <a:cubicBezTo>
                    <a:pt x="39" y="28"/>
                    <a:pt x="39" y="28"/>
                    <a:pt x="39" y="28"/>
                  </a:cubicBezTo>
                  <a:cubicBezTo>
                    <a:pt x="38" y="28"/>
                    <a:pt x="38" y="28"/>
                    <a:pt x="38" y="28"/>
                  </a:cubicBezTo>
                  <a:cubicBezTo>
                    <a:pt x="37" y="28"/>
                    <a:pt x="37" y="28"/>
                    <a:pt x="37" y="28"/>
                  </a:cubicBezTo>
                  <a:cubicBezTo>
                    <a:pt x="37" y="29"/>
                    <a:pt x="37" y="29"/>
                    <a:pt x="37" y="29"/>
                  </a:cubicBezTo>
                  <a:cubicBezTo>
                    <a:pt x="36" y="29"/>
                    <a:pt x="36" y="29"/>
                    <a:pt x="36" y="29"/>
                  </a:cubicBezTo>
                  <a:cubicBezTo>
                    <a:pt x="35" y="30"/>
                    <a:pt x="35" y="30"/>
                    <a:pt x="35" y="30"/>
                  </a:cubicBezTo>
                  <a:cubicBezTo>
                    <a:pt x="35" y="31"/>
                    <a:pt x="36" y="30"/>
                    <a:pt x="36" y="30"/>
                  </a:cubicBezTo>
                  <a:cubicBezTo>
                    <a:pt x="37" y="31"/>
                    <a:pt x="37" y="31"/>
                    <a:pt x="38" y="30"/>
                  </a:cubicBezTo>
                  <a:cubicBezTo>
                    <a:pt x="38" y="30"/>
                    <a:pt x="38" y="30"/>
                    <a:pt x="39" y="30"/>
                  </a:cubicBezTo>
                  <a:cubicBezTo>
                    <a:pt x="39" y="30"/>
                    <a:pt x="39" y="29"/>
                    <a:pt x="40" y="29"/>
                  </a:cubicBezTo>
                  <a:cubicBezTo>
                    <a:pt x="40" y="29"/>
                    <a:pt x="41" y="29"/>
                    <a:pt x="41" y="29"/>
                  </a:cubicBezTo>
                  <a:cubicBezTo>
                    <a:pt x="41" y="29"/>
                    <a:pt x="42" y="29"/>
                    <a:pt x="42" y="29"/>
                  </a:cubicBezTo>
                  <a:cubicBezTo>
                    <a:pt x="43" y="29"/>
                    <a:pt x="43" y="29"/>
                    <a:pt x="43" y="28"/>
                  </a:cubicBezTo>
                  <a:cubicBezTo>
                    <a:pt x="43" y="28"/>
                    <a:pt x="44" y="28"/>
                    <a:pt x="44" y="28"/>
                  </a:cubicBezTo>
                  <a:cubicBezTo>
                    <a:pt x="44" y="28"/>
                    <a:pt x="44" y="28"/>
                    <a:pt x="45" y="28"/>
                  </a:cubicBezTo>
                  <a:cubicBezTo>
                    <a:pt x="45" y="28"/>
                    <a:pt x="46" y="28"/>
                    <a:pt x="46" y="28"/>
                  </a:cubicBezTo>
                  <a:cubicBezTo>
                    <a:pt x="47" y="28"/>
                    <a:pt x="47" y="28"/>
                    <a:pt x="47" y="28"/>
                  </a:cubicBezTo>
                  <a:cubicBezTo>
                    <a:pt x="47" y="27"/>
                    <a:pt x="47" y="27"/>
                    <a:pt x="47" y="27"/>
                  </a:cubicBezTo>
                  <a:cubicBezTo>
                    <a:pt x="47" y="26"/>
                    <a:pt x="47" y="26"/>
                    <a:pt x="47" y="26"/>
                  </a:cubicBezTo>
                  <a:cubicBezTo>
                    <a:pt x="47" y="26"/>
                    <a:pt x="47" y="26"/>
                    <a:pt x="47" y="26"/>
                  </a:cubicBezTo>
                  <a:cubicBezTo>
                    <a:pt x="47" y="25"/>
                    <a:pt x="48" y="25"/>
                    <a:pt x="48" y="25"/>
                  </a:cubicBezTo>
                  <a:cubicBezTo>
                    <a:pt x="49" y="25"/>
                    <a:pt x="49" y="25"/>
                    <a:pt x="50" y="26"/>
                  </a:cubicBezTo>
                  <a:cubicBezTo>
                    <a:pt x="50" y="26"/>
                    <a:pt x="50" y="26"/>
                    <a:pt x="50" y="26"/>
                  </a:cubicBezTo>
                  <a:cubicBezTo>
                    <a:pt x="50" y="26"/>
                    <a:pt x="50" y="26"/>
                    <a:pt x="50" y="26"/>
                  </a:cubicBezTo>
                  <a:cubicBezTo>
                    <a:pt x="51" y="27"/>
                    <a:pt x="51" y="27"/>
                    <a:pt x="51" y="27"/>
                  </a:cubicBezTo>
                  <a:cubicBezTo>
                    <a:pt x="52" y="28"/>
                    <a:pt x="52" y="28"/>
                    <a:pt x="53" y="28"/>
                  </a:cubicBezTo>
                  <a:cubicBezTo>
                    <a:pt x="54" y="28"/>
                    <a:pt x="54" y="28"/>
                    <a:pt x="54" y="28"/>
                  </a:cubicBezTo>
                  <a:cubicBezTo>
                    <a:pt x="55" y="28"/>
                    <a:pt x="55" y="28"/>
                    <a:pt x="55" y="28"/>
                  </a:cubicBezTo>
                  <a:cubicBezTo>
                    <a:pt x="56" y="28"/>
                    <a:pt x="56" y="28"/>
                    <a:pt x="57" y="28"/>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7" name="Freeform 433"/>
            <p:cNvSpPr>
              <a:spLocks/>
            </p:cNvSpPr>
            <p:nvPr/>
          </p:nvSpPr>
          <p:spPr bwMode="auto">
            <a:xfrm>
              <a:off x="1073151" y="1550989"/>
              <a:ext cx="1501775" cy="757238"/>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8" name="Freeform 434"/>
            <p:cNvSpPr>
              <a:spLocks/>
            </p:cNvSpPr>
            <p:nvPr/>
          </p:nvSpPr>
          <p:spPr bwMode="auto">
            <a:xfrm>
              <a:off x="555626" y="1227139"/>
              <a:ext cx="31750" cy="22225"/>
            </a:xfrm>
            <a:custGeom>
              <a:avLst/>
              <a:gdLst>
                <a:gd name="T0" fmla="*/ 0 w 3"/>
                <a:gd name="T1" fmla="*/ 1 h 2"/>
                <a:gd name="T2" fmla="*/ 1 w 3"/>
                <a:gd name="T3" fmla="*/ 2 h 2"/>
                <a:gd name="T4" fmla="*/ 2 w 3"/>
                <a:gd name="T5" fmla="*/ 1 h 2"/>
                <a:gd name="T6" fmla="*/ 3 w 3"/>
                <a:gd name="T7" fmla="*/ 1 h 2"/>
                <a:gd name="T8" fmla="*/ 3 w 3"/>
                <a:gd name="T9" fmla="*/ 0 h 2"/>
                <a:gd name="T10" fmla="*/ 2 w 3"/>
                <a:gd name="T11" fmla="*/ 0 h 2"/>
                <a:gd name="T12" fmla="*/ 2 w 3"/>
                <a:gd name="T13" fmla="*/ 0 h 2"/>
                <a:gd name="T14" fmla="*/ 1 w 3"/>
                <a:gd name="T15" fmla="*/ 0 h 2"/>
                <a:gd name="T16" fmla="*/ 0 w 3"/>
                <a:gd name="T17" fmla="*/ 0 h 2"/>
                <a:gd name="T18" fmla="*/ 0 w 3"/>
                <a:gd name="T19" fmla="*/ 1 h 2"/>
                <a:gd name="T20" fmla="*/ 0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1"/>
                  </a:moveTo>
                  <a:cubicBezTo>
                    <a:pt x="1" y="2"/>
                    <a:pt x="1" y="2"/>
                    <a:pt x="1" y="2"/>
                  </a:cubicBezTo>
                  <a:cubicBezTo>
                    <a:pt x="1" y="2"/>
                    <a:pt x="2" y="2"/>
                    <a:pt x="2" y="1"/>
                  </a:cubicBezTo>
                  <a:cubicBezTo>
                    <a:pt x="2" y="1"/>
                    <a:pt x="2" y="1"/>
                    <a:pt x="3" y="1"/>
                  </a:cubicBezTo>
                  <a:cubicBezTo>
                    <a:pt x="3" y="1"/>
                    <a:pt x="3" y="1"/>
                    <a:pt x="3" y="0"/>
                  </a:cubicBezTo>
                  <a:cubicBezTo>
                    <a:pt x="3" y="0"/>
                    <a:pt x="3" y="0"/>
                    <a:pt x="2" y="0"/>
                  </a:cubicBezTo>
                  <a:cubicBezTo>
                    <a:pt x="2" y="0"/>
                    <a:pt x="2" y="0"/>
                    <a:pt x="2" y="0"/>
                  </a:cubicBezTo>
                  <a:cubicBezTo>
                    <a:pt x="1" y="0"/>
                    <a:pt x="1" y="0"/>
                    <a:pt x="1" y="0"/>
                  </a:cubicBezTo>
                  <a:cubicBezTo>
                    <a:pt x="1" y="0"/>
                    <a:pt x="1"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39" name="Freeform 435"/>
            <p:cNvSpPr>
              <a:spLocks/>
            </p:cNvSpPr>
            <p:nvPr/>
          </p:nvSpPr>
          <p:spPr bwMode="auto">
            <a:xfrm>
              <a:off x="415926" y="1377951"/>
              <a:ext cx="53975" cy="33338"/>
            </a:xfrm>
            <a:custGeom>
              <a:avLst/>
              <a:gdLst>
                <a:gd name="T0" fmla="*/ 3 w 5"/>
                <a:gd name="T1" fmla="*/ 0 h 3"/>
                <a:gd name="T2" fmla="*/ 2 w 5"/>
                <a:gd name="T3" fmla="*/ 0 h 3"/>
                <a:gd name="T4" fmla="*/ 1 w 5"/>
                <a:gd name="T5" fmla="*/ 1 h 3"/>
                <a:gd name="T6" fmla="*/ 0 w 5"/>
                <a:gd name="T7" fmla="*/ 1 h 3"/>
                <a:gd name="T8" fmla="*/ 1 w 5"/>
                <a:gd name="T9" fmla="*/ 2 h 3"/>
                <a:gd name="T10" fmla="*/ 1 w 5"/>
                <a:gd name="T11" fmla="*/ 3 h 3"/>
                <a:gd name="T12" fmla="*/ 2 w 5"/>
                <a:gd name="T13" fmla="*/ 2 h 3"/>
                <a:gd name="T14" fmla="*/ 3 w 5"/>
                <a:gd name="T15" fmla="*/ 2 h 3"/>
                <a:gd name="T16" fmla="*/ 4 w 5"/>
                <a:gd name="T17" fmla="*/ 1 h 3"/>
                <a:gd name="T18" fmla="*/ 5 w 5"/>
                <a:gd name="T19" fmla="*/ 1 h 3"/>
                <a:gd name="T20" fmla="*/ 5 w 5"/>
                <a:gd name="T21" fmla="*/ 0 h 3"/>
                <a:gd name="T22" fmla="*/ 3 w 5"/>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0"/>
                  </a:moveTo>
                  <a:cubicBezTo>
                    <a:pt x="3" y="0"/>
                    <a:pt x="3" y="0"/>
                    <a:pt x="2" y="0"/>
                  </a:cubicBezTo>
                  <a:cubicBezTo>
                    <a:pt x="2" y="1"/>
                    <a:pt x="2" y="1"/>
                    <a:pt x="1" y="1"/>
                  </a:cubicBezTo>
                  <a:cubicBezTo>
                    <a:pt x="1" y="1"/>
                    <a:pt x="1" y="1"/>
                    <a:pt x="0" y="1"/>
                  </a:cubicBezTo>
                  <a:cubicBezTo>
                    <a:pt x="0" y="2"/>
                    <a:pt x="1" y="2"/>
                    <a:pt x="1" y="2"/>
                  </a:cubicBezTo>
                  <a:cubicBezTo>
                    <a:pt x="1" y="2"/>
                    <a:pt x="1" y="3"/>
                    <a:pt x="1" y="3"/>
                  </a:cubicBezTo>
                  <a:cubicBezTo>
                    <a:pt x="2" y="3"/>
                    <a:pt x="2" y="2"/>
                    <a:pt x="2" y="2"/>
                  </a:cubicBezTo>
                  <a:cubicBezTo>
                    <a:pt x="2" y="2"/>
                    <a:pt x="3" y="2"/>
                    <a:pt x="3" y="2"/>
                  </a:cubicBezTo>
                  <a:cubicBezTo>
                    <a:pt x="3" y="1"/>
                    <a:pt x="3" y="1"/>
                    <a:pt x="4" y="1"/>
                  </a:cubicBezTo>
                  <a:cubicBezTo>
                    <a:pt x="4" y="1"/>
                    <a:pt x="5" y="1"/>
                    <a:pt x="5" y="1"/>
                  </a:cubicBezTo>
                  <a:cubicBezTo>
                    <a:pt x="5" y="1"/>
                    <a:pt x="5" y="1"/>
                    <a:pt x="5" y="0"/>
                  </a:cubicBezTo>
                  <a:cubicBezTo>
                    <a:pt x="4" y="0"/>
                    <a:pt x="4" y="0"/>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0" name="Freeform 436"/>
            <p:cNvSpPr>
              <a:spLocks/>
            </p:cNvSpPr>
            <p:nvPr/>
          </p:nvSpPr>
          <p:spPr bwMode="auto">
            <a:xfrm>
              <a:off x="1171576" y="1346201"/>
              <a:ext cx="31750" cy="53975"/>
            </a:xfrm>
            <a:custGeom>
              <a:avLst/>
              <a:gdLst>
                <a:gd name="T0" fmla="*/ 1 w 3"/>
                <a:gd name="T1" fmla="*/ 5 h 5"/>
                <a:gd name="T2" fmla="*/ 2 w 3"/>
                <a:gd name="T3" fmla="*/ 3 h 5"/>
                <a:gd name="T4" fmla="*/ 2 w 3"/>
                <a:gd name="T5" fmla="*/ 3 h 5"/>
                <a:gd name="T6" fmla="*/ 3 w 3"/>
                <a:gd name="T7" fmla="*/ 2 h 5"/>
                <a:gd name="T8" fmla="*/ 3 w 3"/>
                <a:gd name="T9" fmla="*/ 1 h 5"/>
                <a:gd name="T10" fmla="*/ 3 w 3"/>
                <a:gd name="T11" fmla="*/ 1 h 5"/>
                <a:gd name="T12" fmla="*/ 2 w 3"/>
                <a:gd name="T13" fmla="*/ 0 h 5"/>
                <a:gd name="T14" fmla="*/ 2 w 3"/>
                <a:gd name="T15" fmla="*/ 0 h 5"/>
                <a:gd name="T16" fmla="*/ 1 w 3"/>
                <a:gd name="T17" fmla="*/ 1 h 5"/>
                <a:gd name="T18" fmla="*/ 1 w 3"/>
                <a:gd name="T19" fmla="*/ 2 h 5"/>
                <a:gd name="T20" fmla="*/ 0 w 3"/>
                <a:gd name="T21" fmla="*/ 2 h 5"/>
                <a:gd name="T22" fmla="*/ 1 w 3"/>
                <a:gd name="T23" fmla="*/ 3 h 5"/>
                <a:gd name="T24" fmla="*/ 1 w 3"/>
                <a:gd name="T25" fmla="*/ 4 h 5"/>
                <a:gd name="T26" fmla="*/ 1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1" y="5"/>
                  </a:moveTo>
                  <a:cubicBezTo>
                    <a:pt x="1" y="5"/>
                    <a:pt x="2" y="4"/>
                    <a:pt x="2" y="3"/>
                  </a:cubicBezTo>
                  <a:cubicBezTo>
                    <a:pt x="2" y="3"/>
                    <a:pt x="2" y="3"/>
                    <a:pt x="2" y="3"/>
                  </a:cubicBezTo>
                  <a:cubicBezTo>
                    <a:pt x="2" y="2"/>
                    <a:pt x="2" y="2"/>
                    <a:pt x="3" y="2"/>
                  </a:cubicBezTo>
                  <a:cubicBezTo>
                    <a:pt x="3" y="2"/>
                    <a:pt x="3" y="2"/>
                    <a:pt x="3" y="1"/>
                  </a:cubicBezTo>
                  <a:cubicBezTo>
                    <a:pt x="3" y="1"/>
                    <a:pt x="3" y="1"/>
                    <a:pt x="3" y="1"/>
                  </a:cubicBezTo>
                  <a:cubicBezTo>
                    <a:pt x="3" y="1"/>
                    <a:pt x="3" y="0"/>
                    <a:pt x="2" y="0"/>
                  </a:cubicBezTo>
                  <a:cubicBezTo>
                    <a:pt x="2" y="0"/>
                    <a:pt x="2" y="0"/>
                    <a:pt x="2" y="0"/>
                  </a:cubicBezTo>
                  <a:cubicBezTo>
                    <a:pt x="1" y="0"/>
                    <a:pt x="1" y="1"/>
                    <a:pt x="1" y="1"/>
                  </a:cubicBezTo>
                  <a:cubicBezTo>
                    <a:pt x="1" y="1"/>
                    <a:pt x="1" y="2"/>
                    <a:pt x="1" y="2"/>
                  </a:cubicBezTo>
                  <a:cubicBezTo>
                    <a:pt x="1" y="2"/>
                    <a:pt x="0" y="2"/>
                    <a:pt x="0" y="2"/>
                  </a:cubicBezTo>
                  <a:cubicBezTo>
                    <a:pt x="0" y="3"/>
                    <a:pt x="0" y="3"/>
                    <a:pt x="1" y="3"/>
                  </a:cubicBezTo>
                  <a:cubicBezTo>
                    <a:pt x="1" y="3"/>
                    <a:pt x="1" y="4"/>
                    <a:pt x="1" y="4"/>
                  </a:cubicBezTo>
                  <a:cubicBezTo>
                    <a:pt x="1" y="4"/>
                    <a:pt x="1" y="4"/>
                    <a:pt x="1"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1" name="Freeform 437"/>
            <p:cNvSpPr>
              <a:spLocks/>
            </p:cNvSpPr>
            <p:nvPr/>
          </p:nvSpPr>
          <p:spPr bwMode="auto">
            <a:xfrm>
              <a:off x="1181101" y="1323976"/>
              <a:ext cx="33338" cy="22225"/>
            </a:xfrm>
            <a:custGeom>
              <a:avLst/>
              <a:gdLst>
                <a:gd name="T0" fmla="*/ 3 w 3"/>
                <a:gd name="T1" fmla="*/ 1 h 2"/>
                <a:gd name="T2" fmla="*/ 3 w 3"/>
                <a:gd name="T3" fmla="*/ 0 h 2"/>
                <a:gd name="T4" fmla="*/ 3 w 3"/>
                <a:gd name="T5" fmla="*/ 0 h 2"/>
                <a:gd name="T6" fmla="*/ 2 w 3"/>
                <a:gd name="T7" fmla="*/ 0 h 2"/>
                <a:gd name="T8" fmla="*/ 1 w 3"/>
                <a:gd name="T9" fmla="*/ 0 h 2"/>
                <a:gd name="T10" fmla="*/ 0 w 3"/>
                <a:gd name="T11" fmla="*/ 1 h 2"/>
                <a:gd name="T12" fmla="*/ 0 w 3"/>
                <a:gd name="T13" fmla="*/ 2 h 2"/>
                <a:gd name="T14" fmla="*/ 0 w 3"/>
                <a:gd name="T15" fmla="*/ 2 h 2"/>
                <a:gd name="T16" fmla="*/ 1 w 3"/>
                <a:gd name="T17" fmla="*/ 2 h 2"/>
                <a:gd name="T18" fmla="*/ 2 w 3"/>
                <a:gd name="T19" fmla="*/ 2 h 2"/>
                <a:gd name="T20" fmla="*/ 3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3" y="1"/>
                  </a:moveTo>
                  <a:cubicBezTo>
                    <a:pt x="3" y="1"/>
                    <a:pt x="3" y="1"/>
                    <a:pt x="3" y="0"/>
                  </a:cubicBezTo>
                  <a:cubicBezTo>
                    <a:pt x="3" y="0"/>
                    <a:pt x="3" y="0"/>
                    <a:pt x="3" y="0"/>
                  </a:cubicBezTo>
                  <a:cubicBezTo>
                    <a:pt x="2" y="0"/>
                    <a:pt x="2" y="0"/>
                    <a:pt x="2" y="0"/>
                  </a:cubicBezTo>
                  <a:cubicBezTo>
                    <a:pt x="1" y="0"/>
                    <a:pt x="1" y="0"/>
                    <a:pt x="1" y="0"/>
                  </a:cubicBezTo>
                  <a:cubicBezTo>
                    <a:pt x="1" y="1"/>
                    <a:pt x="0" y="1"/>
                    <a:pt x="0" y="1"/>
                  </a:cubicBezTo>
                  <a:cubicBezTo>
                    <a:pt x="0" y="1"/>
                    <a:pt x="0" y="2"/>
                    <a:pt x="0" y="2"/>
                  </a:cubicBezTo>
                  <a:cubicBezTo>
                    <a:pt x="0" y="2"/>
                    <a:pt x="0" y="2"/>
                    <a:pt x="0" y="2"/>
                  </a:cubicBezTo>
                  <a:cubicBezTo>
                    <a:pt x="1" y="2"/>
                    <a:pt x="1" y="2"/>
                    <a:pt x="1" y="2"/>
                  </a:cubicBezTo>
                  <a:cubicBezTo>
                    <a:pt x="2" y="1"/>
                    <a:pt x="2" y="2"/>
                    <a:pt x="2" y="2"/>
                  </a:cubicBezTo>
                  <a:cubicBezTo>
                    <a:pt x="3" y="2"/>
                    <a:pt x="3" y="2"/>
                    <a:pt x="3"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2" name="Freeform 438"/>
            <p:cNvSpPr>
              <a:spLocks/>
            </p:cNvSpPr>
            <p:nvPr/>
          </p:nvSpPr>
          <p:spPr bwMode="auto">
            <a:xfrm>
              <a:off x="771526" y="1292226"/>
              <a:ext cx="31750" cy="31750"/>
            </a:xfrm>
            <a:custGeom>
              <a:avLst/>
              <a:gdLst>
                <a:gd name="T0" fmla="*/ 2 w 3"/>
                <a:gd name="T1" fmla="*/ 0 h 3"/>
                <a:gd name="T2" fmla="*/ 1 w 3"/>
                <a:gd name="T3" fmla="*/ 1 h 3"/>
                <a:gd name="T4" fmla="*/ 0 w 3"/>
                <a:gd name="T5" fmla="*/ 1 h 3"/>
                <a:gd name="T6" fmla="*/ 0 w 3"/>
                <a:gd name="T7" fmla="*/ 3 h 3"/>
                <a:gd name="T8" fmla="*/ 1 w 3"/>
                <a:gd name="T9" fmla="*/ 2 h 3"/>
                <a:gd name="T10" fmla="*/ 2 w 3"/>
                <a:gd name="T11" fmla="*/ 2 h 3"/>
                <a:gd name="T12" fmla="*/ 2 w 3"/>
                <a:gd name="T13" fmla="*/ 2 h 3"/>
                <a:gd name="T14" fmla="*/ 3 w 3"/>
                <a:gd name="T15" fmla="*/ 1 h 3"/>
                <a:gd name="T16" fmla="*/ 3 w 3"/>
                <a:gd name="T17" fmla="*/ 1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cubicBezTo>
                    <a:pt x="2" y="0"/>
                    <a:pt x="1" y="0"/>
                    <a:pt x="1" y="1"/>
                  </a:cubicBezTo>
                  <a:cubicBezTo>
                    <a:pt x="1" y="1"/>
                    <a:pt x="0" y="1"/>
                    <a:pt x="0" y="1"/>
                  </a:cubicBezTo>
                  <a:cubicBezTo>
                    <a:pt x="0" y="2"/>
                    <a:pt x="0" y="2"/>
                    <a:pt x="0" y="3"/>
                  </a:cubicBezTo>
                  <a:cubicBezTo>
                    <a:pt x="1" y="3"/>
                    <a:pt x="1" y="2"/>
                    <a:pt x="1" y="2"/>
                  </a:cubicBezTo>
                  <a:cubicBezTo>
                    <a:pt x="1" y="2"/>
                    <a:pt x="1" y="2"/>
                    <a:pt x="2" y="2"/>
                  </a:cubicBezTo>
                  <a:cubicBezTo>
                    <a:pt x="2" y="2"/>
                    <a:pt x="2" y="2"/>
                    <a:pt x="2" y="2"/>
                  </a:cubicBezTo>
                  <a:cubicBezTo>
                    <a:pt x="3" y="2"/>
                    <a:pt x="3" y="2"/>
                    <a:pt x="3" y="1"/>
                  </a:cubicBezTo>
                  <a:cubicBezTo>
                    <a:pt x="3" y="1"/>
                    <a:pt x="3" y="1"/>
                    <a:pt x="3" y="1"/>
                  </a:cubicBezTo>
                  <a:cubicBezTo>
                    <a:pt x="3"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3" name="Freeform 439"/>
            <p:cNvSpPr>
              <a:spLocks/>
            </p:cNvSpPr>
            <p:nvPr/>
          </p:nvSpPr>
          <p:spPr bwMode="auto">
            <a:xfrm>
              <a:off x="803276" y="1281114"/>
              <a:ext cx="33338" cy="11113"/>
            </a:xfrm>
            <a:custGeom>
              <a:avLst/>
              <a:gdLst>
                <a:gd name="T0" fmla="*/ 2 w 3"/>
                <a:gd name="T1" fmla="*/ 0 h 1"/>
                <a:gd name="T2" fmla="*/ 1 w 3"/>
                <a:gd name="T3" fmla="*/ 0 h 1"/>
                <a:gd name="T4" fmla="*/ 1 w 3"/>
                <a:gd name="T5" fmla="*/ 0 h 1"/>
                <a:gd name="T6" fmla="*/ 0 w 3"/>
                <a:gd name="T7" fmla="*/ 0 h 1"/>
                <a:gd name="T8" fmla="*/ 0 w 3"/>
                <a:gd name="T9" fmla="*/ 1 h 1"/>
                <a:gd name="T10" fmla="*/ 1 w 3"/>
                <a:gd name="T11" fmla="*/ 1 h 1"/>
                <a:gd name="T12" fmla="*/ 2 w 3"/>
                <a:gd name="T13" fmla="*/ 1 h 1"/>
                <a:gd name="T14" fmla="*/ 2 w 3"/>
                <a:gd name="T15" fmla="*/ 1 h 1"/>
                <a:gd name="T16" fmla="*/ 2 w 3"/>
                <a:gd name="T17" fmla="*/ 0 h 1"/>
                <a:gd name="T18" fmla="*/ 2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0"/>
                  </a:moveTo>
                  <a:cubicBezTo>
                    <a:pt x="2" y="0"/>
                    <a:pt x="1" y="0"/>
                    <a:pt x="1" y="0"/>
                  </a:cubicBezTo>
                  <a:cubicBezTo>
                    <a:pt x="1" y="0"/>
                    <a:pt x="1" y="0"/>
                    <a:pt x="1" y="0"/>
                  </a:cubicBezTo>
                  <a:cubicBezTo>
                    <a:pt x="0" y="0"/>
                    <a:pt x="0" y="0"/>
                    <a:pt x="0" y="0"/>
                  </a:cubicBezTo>
                  <a:cubicBezTo>
                    <a:pt x="0" y="1"/>
                    <a:pt x="0" y="1"/>
                    <a:pt x="0" y="1"/>
                  </a:cubicBezTo>
                  <a:cubicBezTo>
                    <a:pt x="0" y="1"/>
                    <a:pt x="0" y="1"/>
                    <a:pt x="1" y="1"/>
                  </a:cubicBezTo>
                  <a:cubicBezTo>
                    <a:pt x="1" y="1"/>
                    <a:pt x="1" y="1"/>
                    <a:pt x="2" y="1"/>
                  </a:cubicBezTo>
                  <a:cubicBezTo>
                    <a:pt x="2" y="1"/>
                    <a:pt x="2" y="1"/>
                    <a:pt x="2" y="1"/>
                  </a:cubicBezTo>
                  <a:cubicBezTo>
                    <a:pt x="3" y="1"/>
                    <a:pt x="3" y="0"/>
                    <a:pt x="2" y="0"/>
                  </a:cubicBezTo>
                  <a:cubicBezTo>
                    <a:pt x="2" y="0"/>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4" name="Freeform 440"/>
            <p:cNvSpPr>
              <a:spLocks/>
            </p:cNvSpPr>
            <p:nvPr/>
          </p:nvSpPr>
          <p:spPr bwMode="auto">
            <a:xfrm>
              <a:off x="2422526" y="252412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5" name="Freeform 441"/>
            <p:cNvSpPr>
              <a:spLocks/>
            </p:cNvSpPr>
            <p:nvPr/>
          </p:nvSpPr>
          <p:spPr bwMode="auto">
            <a:xfrm>
              <a:off x="2390776" y="2503489"/>
              <a:ext cx="53975" cy="20638"/>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6" name="Freeform 442"/>
            <p:cNvSpPr>
              <a:spLocks/>
            </p:cNvSpPr>
            <p:nvPr/>
          </p:nvSpPr>
          <p:spPr bwMode="auto">
            <a:xfrm>
              <a:off x="1785939" y="2578101"/>
              <a:ext cx="173038" cy="98425"/>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7" name="Freeform 443"/>
            <p:cNvSpPr>
              <a:spLocks/>
            </p:cNvSpPr>
            <p:nvPr/>
          </p:nvSpPr>
          <p:spPr bwMode="auto">
            <a:xfrm>
              <a:off x="2671764" y="30321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8" name="Freeform 444"/>
            <p:cNvSpPr>
              <a:spLocks/>
            </p:cNvSpPr>
            <p:nvPr/>
          </p:nvSpPr>
          <p:spPr bwMode="auto">
            <a:xfrm>
              <a:off x="2628901" y="2892426"/>
              <a:ext cx="107950" cy="139700"/>
            </a:xfrm>
            <a:custGeom>
              <a:avLst/>
              <a:gdLst>
                <a:gd name="T0" fmla="*/ 1 w 10"/>
                <a:gd name="T1" fmla="*/ 8 h 13"/>
                <a:gd name="T2" fmla="*/ 2 w 10"/>
                <a:gd name="T3" fmla="*/ 8 h 13"/>
                <a:gd name="T4" fmla="*/ 2 w 10"/>
                <a:gd name="T5" fmla="*/ 9 h 13"/>
                <a:gd name="T6" fmla="*/ 2 w 10"/>
                <a:gd name="T7" fmla="*/ 10 h 13"/>
                <a:gd name="T8" fmla="*/ 3 w 10"/>
                <a:gd name="T9" fmla="*/ 11 h 13"/>
                <a:gd name="T10" fmla="*/ 4 w 10"/>
                <a:gd name="T11" fmla="*/ 13 h 13"/>
                <a:gd name="T12" fmla="*/ 5 w 10"/>
                <a:gd name="T13" fmla="*/ 12 h 13"/>
                <a:gd name="T14" fmla="*/ 5 w 10"/>
                <a:gd name="T15" fmla="*/ 11 h 13"/>
                <a:gd name="T16" fmla="*/ 6 w 10"/>
                <a:gd name="T17" fmla="*/ 11 h 13"/>
                <a:gd name="T18" fmla="*/ 6 w 10"/>
                <a:gd name="T19" fmla="*/ 11 h 13"/>
                <a:gd name="T20" fmla="*/ 8 w 10"/>
                <a:gd name="T21" fmla="*/ 11 h 13"/>
                <a:gd name="T22" fmla="*/ 8 w 10"/>
                <a:gd name="T23" fmla="*/ 11 h 13"/>
                <a:gd name="T24" fmla="*/ 8 w 10"/>
                <a:gd name="T25" fmla="*/ 11 h 13"/>
                <a:gd name="T26" fmla="*/ 9 w 10"/>
                <a:gd name="T27" fmla="*/ 10 h 13"/>
                <a:gd name="T28" fmla="*/ 10 w 10"/>
                <a:gd name="T29" fmla="*/ 9 h 13"/>
                <a:gd name="T30" fmla="*/ 10 w 10"/>
                <a:gd name="T31" fmla="*/ 8 h 13"/>
                <a:gd name="T32" fmla="*/ 9 w 10"/>
                <a:gd name="T33" fmla="*/ 6 h 13"/>
                <a:gd name="T34" fmla="*/ 9 w 10"/>
                <a:gd name="T35" fmla="*/ 3 h 13"/>
                <a:gd name="T36" fmla="*/ 10 w 10"/>
                <a:gd name="T37" fmla="*/ 2 h 13"/>
                <a:gd name="T38" fmla="*/ 10 w 10"/>
                <a:gd name="T39" fmla="*/ 1 h 13"/>
                <a:gd name="T40" fmla="*/ 10 w 10"/>
                <a:gd name="T41" fmla="*/ 1 h 13"/>
                <a:gd name="T42" fmla="*/ 10 w 10"/>
                <a:gd name="T43" fmla="*/ 1 h 13"/>
                <a:gd name="T44" fmla="*/ 8 w 10"/>
                <a:gd name="T45" fmla="*/ 1 h 13"/>
                <a:gd name="T46" fmla="*/ 7 w 10"/>
                <a:gd name="T47" fmla="*/ 1 h 13"/>
                <a:gd name="T48" fmla="*/ 6 w 10"/>
                <a:gd name="T49" fmla="*/ 0 h 13"/>
                <a:gd name="T50" fmla="*/ 5 w 10"/>
                <a:gd name="T51" fmla="*/ 1 h 13"/>
                <a:gd name="T52" fmla="*/ 4 w 10"/>
                <a:gd name="T53" fmla="*/ 1 h 13"/>
                <a:gd name="T54" fmla="*/ 2 w 10"/>
                <a:gd name="T55" fmla="*/ 0 h 13"/>
                <a:gd name="T56" fmla="*/ 2 w 10"/>
                <a:gd name="T57" fmla="*/ 0 h 13"/>
                <a:gd name="T58" fmla="*/ 2 w 10"/>
                <a:gd name="T59" fmla="*/ 1 h 13"/>
                <a:gd name="T60" fmla="*/ 2 w 10"/>
                <a:gd name="T61" fmla="*/ 2 h 13"/>
                <a:gd name="T62" fmla="*/ 2 w 10"/>
                <a:gd name="T63" fmla="*/ 4 h 13"/>
                <a:gd name="T64" fmla="*/ 1 w 10"/>
                <a:gd name="T65" fmla="*/ 3 h 13"/>
                <a:gd name="T66" fmla="*/ 0 w 10"/>
                <a:gd name="T67" fmla="*/ 4 h 13"/>
                <a:gd name="T68" fmla="*/ 0 w 10"/>
                <a:gd name="T69" fmla="*/ 7 h 13"/>
                <a:gd name="T70" fmla="*/ 1 w 10"/>
                <a:gd name="T7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3">
                  <a:moveTo>
                    <a:pt x="1" y="8"/>
                  </a:moveTo>
                  <a:cubicBezTo>
                    <a:pt x="1" y="8"/>
                    <a:pt x="1" y="8"/>
                    <a:pt x="2" y="8"/>
                  </a:cubicBezTo>
                  <a:cubicBezTo>
                    <a:pt x="2" y="8"/>
                    <a:pt x="2" y="9"/>
                    <a:pt x="2" y="9"/>
                  </a:cubicBezTo>
                  <a:cubicBezTo>
                    <a:pt x="2" y="10"/>
                    <a:pt x="2" y="10"/>
                    <a:pt x="2" y="10"/>
                  </a:cubicBezTo>
                  <a:cubicBezTo>
                    <a:pt x="3" y="11"/>
                    <a:pt x="3" y="11"/>
                    <a:pt x="3" y="11"/>
                  </a:cubicBezTo>
                  <a:cubicBezTo>
                    <a:pt x="4" y="12"/>
                    <a:pt x="4" y="12"/>
                    <a:pt x="4" y="13"/>
                  </a:cubicBezTo>
                  <a:cubicBezTo>
                    <a:pt x="4" y="13"/>
                    <a:pt x="4" y="13"/>
                    <a:pt x="5" y="12"/>
                  </a:cubicBezTo>
                  <a:cubicBezTo>
                    <a:pt x="5" y="12"/>
                    <a:pt x="5" y="12"/>
                    <a:pt x="5" y="11"/>
                  </a:cubicBezTo>
                  <a:cubicBezTo>
                    <a:pt x="5" y="11"/>
                    <a:pt x="5" y="11"/>
                    <a:pt x="6" y="11"/>
                  </a:cubicBezTo>
                  <a:cubicBezTo>
                    <a:pt x="6" y="11"/>
                    <a:pt x="6" y="11"/>
                    <a:pt x="6" y="11"/>
                  </a:cubicBezTo>
                  <a:cubicBezTo>
                    <a:pt x="7" y="10"/>
                    <a:pt x="7" y="11"/>
                    <a:pt x="8" y="11"/>
                  </a:cubicBezTo>
                  <a:cubicBezTo>
                    <a:pt x="8" y="11"/>
                    <a:pt x="8" y="11"/>
                    <a:pt x="8" y="11"/>
                  </a:cubicBezTo>
                  <a:cubicBezTo>
                    <a:pt x="8" y="11"/>
                    <a:pt x="8" y="11"/>
                    <a:pt x="8" y="11"/>
                  </a:cubicBezTo>
                  <a:cubicBezTo>
                    <a:pt x="9" y="11"/>
                    <a:pt x="9" y="10"/>
                    <a:pt x="9" y="10"/>
                  </a:cubicBezTo>
                  <a:cubicBezTo>
                    <a:pt x="9" y="10"/>
                    <a:pt x="10" y="9"/>
                    <a:pt x="10" y="9"/>
                  </a:cubicBezTo>
                  <a:cubicBezTo>
                    <a:pt x="10" y="8"/>
                    <a:pt x="10" y="8"/>
                    <a:pt x="10" y="8"/>
                  </a:cubicBezTo>
                  <a:cubicBezTo>
                    <a:pt x="10" y="7"/>
                    <a:pt x="9" y="7"/>
                    <a:pt x="9" y="6"/>
                  </a:cubicBezTo>
                  <a:cubicBezTo>
                    <a:pt x="9" y="5"/>
                    <a:pt x="9" y="4"/>
                    <a:pt x="9" y="3"/>
                  </a:cubicBezTo>
                  <a:cubicBezTo>
                    <a:pt x="9" y="3"/>
                    <a:pt x="10" y="3"/>
                    <a:pt x="10" y="2"/>
                  </a:cubicBezTo>
                  <a:cubicBezTo>
                    <a:pt x="10" y="2"/>
                    <a:pt x="10" y="2"/>
                    <a:pt x="10" y="1"/>
                  </a:cubicBezTo>
                  <a:cubicBezTo>
                    <a:pt x="10" y="1"/>
                    <a:pt x="10" y="1"/>
                    <a:pt x="10" y="1"/>
                  </a:cubicBezTo>
                  <a:cubicBezTo>
                    <a:pt x="10" y="1"/>
                    <a:pt x="10" y="1"/>
                    <a:pt x="10" y="1"/>
                  </a:cubicBezTo>
                  <a:cubicBezTo>
                    <a:pt x="9" y="1"/>
                    <a:pt x="9" y="1"/>
                    <a:pt x="8" y="1"/>
                  </a:cubicBezTo>
                  <a:cubicBezTo>
                    <a:pt x="8" y="1"/>
                    <a:pt x="7" y="1"/>
                    <a:pt x="7" y="1"/>
                  </a:cubicBezTo>
                  <a:cubicBezTo>
                    <a:pt x="6" y="0"/>
                    <a:pt x="6" y="0"/>
                    <a:pt x="6" y="0"/>
                  </a:cubicBezTo>
                  <a:cubicBezTo>
                    <a:pt x="5" y="0"/>
                    <a:pt x="5" y="1"/>
                    <a:pt x="5" y="1"/>
                  </a:cubicBezTo>
                  <a:cubicBezTo>
                    <a:pt x="4" y="1"/>
                    <a:pt x="4" y="1"/>
                    <a:pt x="4" y="1"/>
                  </a:cubicBezTo>
                  <a:cubicBezTo>
                    <a:pt x="3" y="1"/>
                    <a:pt x="3" y="1"/>
                    <a:pt x="2" y="0"/>
                  </a:cubicBezTo>
                  <a:cubicBezTo>
                    <a:pt x="2" y="0"/>
                    <a:pt x="2" y="0"/>
                    <a:pt x="2" y="0"/>
                  </a:cubicBezTo>
                  <a:cubicBezTo>
                    <a:pt x="2" y="1"/>
                    <a:pt x="2" y="1"/>
                    <a:pt x="2" y="1"/>
                  </a:cubicBezTo>
                  <a:cubicBezTo>
                    <a:pt x="2" y="2"/>
                    <a:pt x="2" y="2"/>
                    <a:pt x="2" y="2"/>
                  </a:cubicBezTo>
                  <a:cubicBezTo>
                    <a:pt x="2" y="3"/>
                    <a:pt x="2" y="4"/>
                    <a:pt x="2" y="4"/>
                  </a:cubicBezTo>
                  <a:cubicBezTo>
                    <a:pt x="1" y="4"/>
                    <a:pt x="1" y="3"/>
                    <a:pt x="1" y="3"/>
                  </a:cubicBezTo>
                  <a:cubicBezTo>
                    <a:pt x="0" y="3"/>
                    <a:pt x="0" y="4"/>
                    <a:pt x="0" y="4"/>
                  </a:cubicBezTo>
                  <a:cubicBezTo>
                    <a:pt x="0" y="5"/>
                    <a:pt x="0" y="6"/>
                    <a:pt x="0" y="7"/>
                  </a:cubicBezTo>
                  <a:cubicBezTo>
                    <a:pt x="0" y="7"/>
                    <a:pt x="0" y="8"/>
                    <a:pt x="1" y="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49" name="Freeform 445"/>
            <p:cNvSpPr>
              <a:spLocks/>
            </p:cNvSpPr>
            <p:nvPr/>
          </p:nvSpPr>
          <p:spPr bwMode="auto">
            <a:xfrm>
              <a:off x="1981201" y="3086101"/>
              <a:ext cx="366713" cy="561975"/>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0" name="Freeform 446"/>
            <p:cNvSpPr>
              <a:spLocks/>
            </p:cNvSpPr>
            <p:nvPr/>
          </p:nvSpPr>
          <p:spPr bwMode="auto">
            <a:xfrm>
              <a:off x="2530476" y="3681414"/>
              <a:ext cx="227013" cy="258763"/>
            </a:xfrm>
            <a:custGeom>
              <a:avLst/>
              <a:gdLst>
                <a:gd name="T0" fmla="*/ 1 w 21"/>
                <a:gd name="T1" fmla="*/ 3 h 24"/>
                <a:gd name="T2" fmla="*/ 0 w 21"/>
                <a:gd name="T3" fmla="*/ 7 h 24"/>
                <a:gd name="T4" fmla="*/ 0 w 21"/>
                <a:gd name="T5" fmla="*/ 9 h 24"/>
                <a:gd name="T6" fmla="*/ 0 w 21"/>
                <a:gd name="T7" fmla="*/ 10 h 24"/>
                <a:gd name="T8" fmla="*/ 1 w 21"/>
                <a:gd name="T9" fmla="*/ 11 h 24"/>
                <a:gd name="T10" fmla="*/ 6 w 21"/>
                <a:gd name="T11" fmla="*/ 13 h 24"/>
                <a:gd name="T12" fmla="*/ 8 w 21"/>
                <a:gd name="T13" fmla="*/ 15 h 24"/>
                <a:gd name="T14" fmla="*/ 11 w 21"/>
                <a:gd name="T15" fmla="*/ 16 h 24"/>
                <a:gd name="T16" fmla="*/ 13 w 21"/>
                <a:gd name="T17" fmla="*/ 17 h 24"/>
                <a:gd name="T18" fmla="*/ 13 w 21"/>
                <a:gd name="T19" fmla="*/ 19 h 24"/>
                <a:gd name="T20" fmla="*/ 13 w 21"/>
                <a:gd name="T21" fmla="*/ 22 h 24"/>
                <a:gd name="T22" fmla="*/ 12 w 21"/>
                <a:gd name="T23" fmla="*/ 23 h 24"/>
                <a:gd name="T24" fmla="*/ 12 w 21"/>
                <a:gd name="T25" fmla="*/ 24 h 24"/>
                <a:gd name="T26" fmla="*/ 14 w 21"/>
                <a:gd name="T27" fmla="*/ 24 h 24"/>
                <a:gd name="T28" fmla="*/ 16 w 21"/>
                <a:gd name="T29" fmla="*/ 24 h 24"/>
                <a:gd name="T30" fmla="*/ 19 w 21"/>
                <a:gd name="T31" fmla="*/ 23 h 24"/>
                <a:gd name="T32" fmla="*/ 21 w 21"/>
                <a:gd name="T33" fmla="*/ 22 h 24"/>
                <a:gd name="T34" fmla="*/ 21 w 21"/>
                <a:gd name="T35" fmla="*/ 19 h 24"/>
                <a:gd name="T36" fmla="*/ 21 w 21"/>
                <a:gd name="T37" fmla="*/ 17 h 24"/>
                <a:gd name="T38" fmla="*/ 21 w 21"/>
                <a:gd name="T39" fmla="*/ 15 h 24"/>
                <a:gd name="T40" fmla="*/ 20 w 21"/>
                <a:gd name="T41" fmla="*/ 13 h 24"/>
                <a:gd name="T42" fmla="*/ 18 w 21"/>
                <a:gd name="T43" fmla="*/ 13 h 24"/>
                <a:gd name="T44" fmla="*/ 18 w 21"/>
                <a:gd name="T45" fmla="*/ 10 h 24"/>
                <a:gd name="T46" fmla="*/ 16 w 21"/>
                <a:gd name="T47" fmla="*/ 9 h 24"/>
                <a:gd name="T48" fmla="*/ 14 w 21"/>
                <a:gd name="T49" fmla="*/ 8 h 24"/>
                <a:gd name="T50" fmla="*/ 12 w 21"/>
                <a:gd name="T51" fmla="*/ 8 h 24"/>
                <a:gd name="T52" fmla="*/ 11 w 21"/>
                <a:gd name="T53" fmla="*/ 7 h 24"/>
                <a:gd name="T54" fmla="*/ 11 w 21"/>
                <a:gd name="T55" fmla="*/ 5 h 24"/>
                <a:gd name="T56" fmla="*/ 11 w 21"/>
                <a:gd name="T57" fmla="*/ 2 h 24"/>
                <a:gd name="T58" fmla="*/ 8 w 21"/>
                <a:gd name="T59" fmla="*/ 1 h 24"/>
                <a:gd name="T60" fmla="*/ 5 w 21"/>
                <a:gd name="T61" fmla="*/ 1 h 24"/>
                <a:gd name="T62" fmla="*/ 2 w 21"/>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2" y="2"/>
                  </a:moveTo>
                  <a:cubicBezTo>
                    <a:pt x="1" y="2"/>
                    <a:pt x="1" y="2"/>
                    <a:pt x="1" y="3"/>
                  </a:cubicBezTo>
                  <a:cubicBezTo>
                    <a:pt x="0" y="4"/>
                    <a:pt x="0" y="4"/>
                    <a:pt x="0" y="5"/>
                  </a:cubicBezTo>
                  <a:cubicBezTo>
                    <a:pt x="0" y="6"/>
                    <a:pt x="0" y="6"/>
                    <a:pt x="0" y="7"/>
                  </a:cubicBezTo>
                  <a:cubicBezTo>
                    <a:pt x="0" y="7"/>
                    <a:pt x="0" y="8"/>
                    <a:pt x="0" y="8"/>
                  </a:cubicBezTo>
                  <a:cubicBezTo>
                    <a:pt x="0" y="8"/>
                    <a:pt x="0" y="8"/>
                    <a:pt x="0" y="9"/>
                  </a:cubicBezTo>
                  <a:cubicBezTo>
                    <a:pt x="0" y="9"/>
                    <a:pt x="0" y="9"/>
                    <a:pt x="0" y="9"/>
                  </a:cubicBezTo>
                  <a:cubicBezTo>
                    <a:pt x="0" y="9"/>
                    <a:pt x="0" y="9"/>
                    <a:pt x="0" y="10"/>
                  </a:cubicBezTo>
                  <a:cubicBezTo>
                    <a:pt x="1" y="10"/>
                    <a:pt x="1" y="10"/>
                    <a:pt x="1" y="10"/>
                  </a:cubicBezTo>
                  <a:cubicBezTo>
                    <a:pt x="1" y="11"/>
                    <a:pt x="1" y="11"/>
                    <a:pt x="1" y="11"/>
                  </a:cubicBezTo>
                  <a:cubicBezTo>
                    <a:pt x="2" y="12"/>
                    <a:pt x="3" y="11"/>
                    <a:pt x="5" y="12"/>
                  </a:cubicBezTo>
                  <a:cubicBezTo>
                    <a:pt x="5" y="13"/>
                    <a:pt x="5" y="13"/>
                    <a:pt x="6" y="13"/>
                  </a:cubicBezTo>
                  <a:cubicBezTo>
                    <a:pt x="6" y="14"/>
                    <a:pt x="7" y="14"/>
                    <a:pt x="7" y="14"/>
                  </a:cubicBezTo>
                  <a:cubicBezTo>
                    <a:pt x="8" y="15"/>
                    <a:pt x="8" y="15"/>
                    <a:pt x="8" y="15"/>
                  </a:cubicBezTo>
                  <a:cubicBezTo>
                    <a:pt x="8" y="15"/>
                    <a:pt x="9" y="15"/>
                    <a:pt x="9" y="15"/>
                  </a:cubicBezTo>
                  <a:cubicBezTo>
                    <a:pt x="10" y="16"/>
                    <a:pt x="10" y="16"/>
                    <a:pt x="11" y="16"/>
                  </a:cubicBezTo>
                  <a:cubicBezTo>
                    <a:pt x="11" y="16"/>
                    <a:pt x="12" y="17"/>
                    <a:pt x="12" y="17"/>
                  </a:cubicBezTo>
                  <a:cubicBezTo>
                    <a:pt x="12" y="17"/>
                    <a:pt x="13" y="17"/>
                    <a:pt x="13" y="17"/>
                  </a:cubicBezTo>
                  <a:cubicBezTo>
                    <a:pt x="13" y="17"/>
                    <a:pt x="14" y="18"/>
                    <a:pt x="13" y="18"/>
                  </a:cubicBezTo>
                  <a:cubicBezTo>
                    <a:pt x="13" y="18"/>
                    <a:pt x="13" y="19"/>
                    <a:pt x="13" y="19"/>
                  </a:cubicBezTo>
                  <a:cubicBezTo>
                    <a:pt x="13" y="19"/>
                    <a:pt x="13" y="19"/>
                    <a:pt x="13" y="20"/>
                  </a:cubicBezTo>
                  <a:cubicBezTo>
                    <a:pt x="13" y="20"/>
                    <a:pt x="13" y="21"/>
                    <a:pt x="13" y="22"/>
                  </a:cubicBezTo>
                  <a:cubicBezTo>
                    <a:pt x="12" y="22"/>
                    <a:pt x="12" y="22"/>
                    <a:pt x="12" y="22"/>
                  </a:cubicBezTo>
                  <a:cubicBezTo>
                    <a:pt x="12" y="23"/>
                    <a:pt x="12" y="23"/>
                    <a:pt x="12" y="23"/>
                  </a:cubicBezTo>
                  <a:cubicBezTo>
                    <a:pt x="12" y="24"/>
                    <a:pt x="12" y="24"/>
                    <a:pt x="12" y="24"/>
                  </a:cubicBezTo>
                  <a:cubicBezTo>
                    <a:pt x="12" y="24"/>
                    <a:pt x="12" y="24"/>
                    <a:pt x="12" y="24"/>
                  </a:cubicBezTo>
                  <a:cubicBezTo>
                    <a:pt x="12" y="24"/>
                    <a:pt x="12" y="24"/>
                    <a:pt x="13" y="24"/>
                  </a:cubicBezTo>
                  <a:cubicBezTo>
                    <a:pt x="13" y="24"/>
                    <a:pt x="13" y="24"/>
                    <a:pt x="14" y="24"/>
                  </a:cubicBezTo>
                  <a:cubicBezTo>
                    <a:pt x="14" y="24"/>
                    <a:pt x="15" y="24"/>
                    <a:pt x="15" y="24"/>
                  </a:cubicBezTo>
                  <a:cubicBezTo>
                    <a:pt x="16" y="24"/>
                    <a:pt x="16" y="24"/>
                    <a:pt x="16" y="24"/>
                  </a:cubicBezTo>
                  <a:cubicBezTo>
                    <a:pt x="17" y="24"/>
                    <a:pt x="17" y="24"/>
                    <a:pt x="18" y="24"/>
                  </a:cubicBezTo>
                  <a:cubicBezTo>
                    <a:pt x="18" y="24"/>
                    <a:pt x="18" y="24"/>
                    <a:pt x="19" y="23"/>
                  </a:cubicBezTo>
                  <a:cubicBezTo>
                    <a:pt x="19" y="23"/>
                    <a:pt x="19" y="23"/>
                    <a:pt x="20" y="23"/>
                  </a:cubicBezTo>
                  <a:cubicBezTo>
                    <a:pt x="20" y="22"/>
                    <a:pt x="21" y="22"/>
                    <a:pt x="21" y="22"/>
                  </a:cubicBezTo>
                  <a:cubicBezTo>
                    <a:pt x="21" y="21"/>
                    <a:pt x="21" y="21"/>
                    <a:pt x="21" y="20"/>
                  </a:cubicBezTo>
                  <a:cubicBezTo>
                    <a:pt x="21" y="20"/>
                    <a:pt x="21" y="20"/>
                    <a:pt x="21" y="19"/>
                  </a:cubicBezTo>
                  <a:cubicBezTo>
                    <a:pt x="21" y="19"/>
                    <a:pt x="21" y="19"/>
                    <a:pt x="21" y="19"/>
                  </a:cubicBezTo>
                  <a:cubicBezTo>
                    <a:pt x="21" y="18"/>
                    <a:pt x="21" y="18"/>
                    <a:pt x="21" y="17"/>
                  </a:cubicBezTo>
                  <a:cubicBezTo>
                    <a:pt x="21" y="17"/>
                    <a:pt x="21" y="17"/>
                    <a:pt x="21" y="16"/>
                  </a:cubicBezTo>
                  <a:cubicBezTo>
                    <a:pt x="21" y="16"/>
                    <a:pt x="21" y="15"/>
                    <a:pt x="21" y="15"/>
                  </a:cubicBezTo>
                  <a:cubicBezTo>
                    <a:pt x="21" y="14"/>
                    <a:pt x="21" y="14"/>
                    <a:pt x="21" y="13"/>
                  </a:cubicBezTo>
                  <a:cubicBezTo>
                    <a:pt x="21" y="13"/>
                    <a:pt x="20" y="13"/>
                    <a:pt x="20" y="13"/>
                  </a:cubicBezTo>
                  <a:cubicBezTo>
                    <a:pt x="20" y="13"/>
                    <a:pt x="19" y="14"/>
                    <a:pt x="19" y="14"/>
                  </a:cubicBezTo>
                  <a:cubicBezTo>
                    <a:pt x="19" y="14"/>
                    <a:pt x="18" y="14"/>
                    <a:pt x="18" y="13"/>
                  </a:cubicBezTo>
                  <a:cubicBezTo>
                    <a:pt x="17" y="13"/>
                    <a:pt x="18" y="12"/>
                    <a:pt x="18" y="12"/>
                  </a:cubicBezTo>
                  <a:cubicBezTo>
                    <a:pt x="18" y="11"/>
                    <a:pt x="18" y="11"/>
                    <a:pt x="18" y="10"/>
                  </a:cubicBezTo>
                  <a:cubicBezTo>
                    <a:pt x="18" y="10"/>
                    <a:pt x="18" y="9"/>
                    <a:pt x="17" y="9"/>
                  </a:cubicBezTo>
                  <a:cubicBezTo>
                    <a:pt x="17" y="8"/>
                    <a:pt x="17" y="9"/>
                    <a:pt x="16" y="9"/>
                  </a:cubicBezTo>
                  <a:cubicBezTo>
                    <a:pt x="16" y="8"/>
                    <a:pt x="16" y="8"/>
                    <a:pt x="15" y="8"/>
                  </a:cubicBezTo>
                  <a:cubicBezTo>
                    <a:pt x="15" y="8"/>
                    <a:pt x="14" y="8"/>
                    <a:pt x="14" y="8"/>
                  </a:cubicBezTo>
                  <a:cubicBezTo>
                    <a:pt x="14" y="8"/>
                    <a:pt x="13" y="8"/>
                    <a:pt x="13" y="8"/>
                  </a:cubicBezTo>
                  <a:cubicBezTo>
                    <a:pt x="12" y="8"/>
                    <a:pt x="12" y="9"/>
                    <a:pt x="12" y="8"/>
                  </a:cubicBezTo>
                  <a:cubicBezTo>
                    <a:pt x="11" y="8"/>
                    <a:pt x="12" y="8"/>
                    <a:pt x="12" y="7"/>
                  </a:cubicBezTo>
                  <a:cubicBezTo>
                    <a:pt x="12" y="7"/>
                    <a:pt x="11" y="7"/>
                    <a:pt x="11" y="7"/>
                  </a:cubicBezTo>
                  <a:cubicBezTo>
                    <a:pt x="11" y="6"/>
                    <a:pt x="11" y="6"/>
                    <a:pt x="11" y="6"/>
                  </a:cubicBezTo>
                  <a:cubicBezTo>
                    <a:pt x="11" y="5"/>
                    <a:pt x="11" y="5"/>
                    <a:pt x="11" y="5"/>
                  </a:cubicBezTo>
                  <a:cubicBezTo>
                    <a:pt x="11" y="4"/>
                    <a:pt x="11" y="4"/>
                    <a:pt x="11" y="3"/>
                  </a:cubicBezTo>
                  <a:cubicBezTo>
                    <a:pt x="11" y="2"/>
                    <a:pt x="11" y="2"/>
                    <a:pt x="11" y="2"/>
                  </a:cubicBezTo>
                  <a:cubicBezTo>
                    <a:pt x="10" y="2"/>
                    <a:pt x="10" y="2"/>
                    <a:pt x="10" y="1"/>
                  </a:cubicBezTo>
                  <a:cubicBezTo>
                    <a:pt x="9" y="1"/>
                    <a:pt x="9" y="1"/>
                    <a:pt x="8" y="1"/>
                  </a:cubicBezTo>
                  <a:cubicBezTo>
                    <a:pt x="8" y="0"/>
                    <a:pt x="7" y="0"/>
                    <a:pt x="6" y="0"/>
                  </a:cubicBezTo>
                  <a:cubicBezTo>
                    <a:pt x="6" y="0"/>
                    <a:pt x="5" y="1"/>
                    <a:pt x="5" y="1"/>
                  </a:cubicBezTo>
                  <a:cubicBezTo>
                    <a:pt x="4" y="1"/>
                    <a:pt x="4" y="1"/>
                    <a:pt x="3" y="1"/>
                  </a:cubicBezTo>
                  <a:cubicBezTo>
                    <a:pt x="3" y="1"/>
                    <a:pt x="2" y="1"/>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1" name="Freeform 447"/>
            <p:cNvSpPr>
              <a:spLocks/>
            </p:cNvSpPr>
            <p:nvPr/>
          </p:nvSpPr>
          <p:spPr bwMode="auto">
            <a:xfrm>
              <a:off x="2790826" y="4675189"/>
              <a:ext cx="20638" cy="22225"/>
            </a:xfrm>
            <a:custGeom>
              <a:avLst/>
              <a:gdLst>
                <a:gd name="T0" fmla="*/ 1 w 2"/>
                <a:gd name="T1" fmla="*/ 2 h 2"/>
                <a:gd name="T2" fmla="*/ 1 w 2"/>
                <a:gd name="T3" fmla="*/ 2 h 2"/>
                <a:gd name="T4" fmla="*/ 2 w 2"/>
                <a:gd name="T5" fmla="*/ 1 h 2"/>
                <a:gd name="T6" fmla="*/ 2 w 2"/>
                <a:gd name="T7" fmla="*/ 1 h 2"/>
                <a:gd name="T8" fmla="*/ 2 w 2"/>
                <a:gd name="T9" fmla="*/ 0 h 2"/>
                <a:gd name="T10" fmla="*/ 1 w 2"/>
                <a:gd name="T11" fmla="*/ 0 h 2"/>
                <a:gd name="T12" fmla="*/ 0 w 2"/>
                <a:gd name="T13" fmla="*/ 1 h 2"/>
                <a:gd name="T14" fmla="*/ 1 w 2"/>
                <a:gd name="T15" fmla="*/ 1 h 2"/>
                <a:gd name="T16" fmla="*/ 0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1" y="1"/>
                    <a:pt x="2" y="1"/>
                    <a:pt x="2" y="1"/>
                  </a:cubicBezTo>
                  <a:cubicBezTo>
                    <a:pt x="2" y="1"/>
                    <a:pt x="2" y="1"/>
                    <a:pt x="2" y="1"/>
                  </a:cubicBezTo>
                  <a:cubicBezTo>
                    <a:pt x="2" y="0"/>
                    <a:pt x="2" y="0"/>
                    <a:pt x="2" y="0"/>
                  </a:cubicBezTo>
                  <a:cubicBezTo>
                    <a:pt x="1" y="0"/>
                    <a:pt x="1" y="0"/>
                    <a:pt x="1" y="0"/>
                  </a:cubicBezTo>
                  <a:cubicBezTo>
                    <a:pt x="1" y="0"/>
                    <a:pt x="0" y="0"/>
                    <a:pt x="0" y="1"/>
                  </a:cubicBezTo>
                  <a:cubicBezTo>
                    <a:pt x="0" y="1"/>
                    <a:pt x="1" y="1"/>
                    <a:pt x="1" y="1"/>
                  </a:cubicBezTo>
                  <a:cubicBezTo>
                    <a:pt x="1" y="2"/>
                    <a:pt x="0" y="2"/>
                    <a:pt x="0" y="2"/>
                  </a:cubicBezTo>
                  <a:cubicBezTo>
                    <a:pt x="0"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2" name="Freeform 448"/>
            <p:cNvSpPr>
              <a:spLocks/>
            </p:cNvSpPr>
            <p:nvPr/>
          </p:nvSpPr>
          <p:spPr bwMode="auto">
            <a:xfrm>
              <a:off x="2811464" y="4675189"/>
              <a:ext cx="33338" cy="22225"/>
            </a:xfrm>
            <a:custGeom>
              <a:avLst/>
              <a:gdLst>
                <a:gd name="T0" fmla="*/ 1 w 3"/>
                <a:gd name="T1" fmla="*/ 2 h 2"/>
                <a:gd name="T2" fmla="*/ 2 w 3"/>
                <a:gd name="T3" fmla="*/ 2 h 2"/>
                <a:gd name="T4" fmla="*/ 2 w 3"/>
                <a:gd name="T5" fmla="*/ 1 h 2"/>
                <a:gd name="T6" fmla="*/ 3 w 3"/>
                <a:gd name="T7" fmla="*/ 1 h 2"/>
                <a:gd name="T8" fmla="*/ 3 w 3"/>
                <a:gd name="T9" fmla="*/ 1 h 2"/>
                <a:gd name="T10" fmla="*/ 3 w 3"/>
                <a:gd name="T11" fmla="*/ 1 h 2"/>
                <a:gd name="T12" fmla="*/ 2 w 3"/>
                <a:gd name="T13" fmla="*/ 1 h 2"/>
                <a:gd name="T14" fmla="*/ 1 w 3"/>
                <a:gd name="T15" fmla="*/ 1 h 2"/>
                <a:gd name="T16" fmla="*/ 1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2" y="2"/>
                    <a:pt x="2" y="2"/>
                    <a:pt x="2" y="2"/>
                  </a:cubicBezTo>
                  <a:cubicBezTo>
                    <a:pt x="2" y="2"/>
                    <a:pt x="2" y="2"/>
                    <a:pt x="2" y="1"/>
                  </a:cubicBezTo>
                  <a:cubicBezTo>
                    <a:pt x="2" y="1"/>
                    <a:pt x="3" y="1"/>
                    <a:pt x="3" y="1"/>
                  </a:cubicBezTo>
                  <a:cubicBezTo>
                    <a:pt x="3" y="1"/>
                    <a:pt x="3" y="1"/>
                    <a:pt x="3" y="1"/>
                  </a:cubicBezTo>
                  <a:cubicBezTo>
                    <a:pt x="3" y="1"/>
                    <a:pt x="3" y="1"/>
                    <a:pt x="3" y="1"/>
                  </a:cubicBezTo>
                  <a:cubicBezTo>
                    <a:pt x="2" y="1"/>
                    <a:pt x="2" y="0"/>
                    <a:pt x="2" y="1"/>
                  </a:cubicBezTo>
                  <a:cubicBezTo>
                    <a:pt x="1" y="1"/>
                    <a:pt x="1" y="1"/>
                    <a:pt x="1" y="1"/>
                  </a:cubicBezTo>
                  <a:cubicBezTo>
                    <a:pt x="1" y="1"/>
                    <a:pt x="0" y="2"/>
                    <a:pt x="1" y="2"/>
                  </a:cubicBezTo>
                  <a:cubicBezTo>
                    <a:pt x="1" y="2"/>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3" name="Freeform 449"/>
            <p:cNvSpPr>
              <a:spLocks/>
            </p:cNvSpPr>
            <p:nvPr/>
          </p:nvSpPr>
          <p:spPr bwMode="auto">
            <a:xfrm>
              <a:off x="3848101" y="1962151"/>
              <a:ext cx="323850" cy="260350"/>
            </a:xfrm>
            <a:custGeom>
              <a:avLst/>
              <a:gdLst>
                <a:gd name="T0" fmla="*/ 12 w 30"/>
                <a:gd name="T1" fmla="*/ 24 h 24"/>
                <a:gd name="T2" fmla="*/ 12 w 30"/>
                <a:gd name="T3" fmla="*/ 21 h 24"/>
                <a:gd name="T4" fmla="*/ 14 w 30"/>
                <a:gd name="T5" fmla="*/ 20 h 24"/>
                <a:gd name="T6" fmla="*/ 16 w 30"/>
                <a:gd name="T7" fmla="*/ 19 h 24"/>
                <a:gd name="T8" fmla="*/ 19 w 30"/>
                <a:gd name="T9" fmla="*/ 18 h 24"/>
                <a:gd name="T10" fmla="*/ 21 w 30"/>
                <a:gd name="T11" fmla="*/ 16 h 24"/>
                <a:gd name="T12" fmla="*/ 23 w 30"/>
                <a:gd name="T13" fmla="*/ 16 h 24"/>
                <a:gd name="T14" fmla="*/ 24 w 30"/>
                <a:gd name="T15" fmla="*/ 14 h 24"/>
                <a:gd name="T16" fmla="*/ 27 w 30"/>
                <a:gd name="T17" fmla="*/ 12 h 24"/>
                <a:gd name="T18" fmla="*/ 29 w 30"/>
                <a:gd name="T19" fmla="*/ 12 h 24"/>
                <a:gd name="T20" fmla="*/ 30 w 30"/>
                <a:gd name="T21" fmla="*/ 10 h 24"/>
                <a:gd name="T22" fmla="*/ 29 w 30"/>
                <a:gd name="T23" fmla="*/ 8 h 24"/>
                <a:gd name="T24" fmla="*/ 29 w 30"/>
                <a:gd name="T25" fmla="*/ 6 h 24"/>
                <a:gd name="T26" fmla="*/ 28 w 30"/>
                <a:gd name="T27" fmla="*/ 3 h 24"/>
                <a:gd name="T28" fmla="*/ 28 w 30"/>
                <a:gd name="T29" fmla="*/ 2 h 24"/>
                <a:gd name="T30" fmla="*/ 26 w 30"/>
                <a:gd name="T31" fmla="*/ 2 h 24"/>
                <a:gd name="T32" fmla="*/ 23 w 30"/>
                <a:gd name="T33" fmla="*/ 2 h 24"/>
                <a:gd name="T34" fmla="*/ 21 w 30"/>
                <a:gd name="T35" fmla="*/ 1 h 24"/>
                <a:gd name="T36" fmla="*/ 19 w 30"/>
                <a:gd name="T37" fmla="*/ 0 h 24"/>
                <a:gd name="T38" fmla="*/ 18 w 30"/>
                <a:gd name="T39" fmla="*/ 2 h 24"/>
                <a:gd name="T40" fmla="*/ 16 w 30"/>
                <a:gd name="T41" fmla="*/ 5 h 24"/>
                <a:gd name="T42" fmla="*/ 15 w 30"/>
                <a:gd name="T43" fmla="*/ 6 h 24"/>
                <a:gd name="T44" fmla="*/ 12 w 30"/>
                <a:gd name="T45" fmla="*/ 8 h 24"/>
                <a:gd name="T46" fmla="*/ 9 w 30"/>
                <a:gd name="T47" fmla="*/ 9 h 24"/>
                <a:gd name="T48" fmla="*/ 9 w 30"/>
                <a:gd name="T49" fmla="*/ 12 h 24"/>
                <a:gd name="T50" fmla="*/ 8 w 30"/>
                <a:gd name="T51" fmla="*/ 13 h 24"/>
                <a:gd name="T52" fmla="*/ 9 w 30"/>
                <a:gd name="T53" fmla="*/ 15 h 24"/>
                <a:gd name="T54" fmla="*/ 9 w 30"/>
                <a:gd name="T55" fmla="*/ 17 h 24"/>
                <a:gd name="T56" fmla="*/ 7 w 30"/>
                <a:gd name="T57" fmla="*/ 20 h 24"/>
                <a:gd name="T58" fmla="*/ 5 w 30"/>
                <a:gd name="T59" fmla="*/ 21 h 24"/>
                <a:gd name="T60" fmla="*/ 3 w 30"/>
                <a:gd name="T61" fmla="*/ 22 h 24"/>
                <a:gd name="T62" fmla="*/ 1 w 30"/>
                <a:gd name="T63" fmla="*/ 23 h 24"/>
                <a:gd name="T64" fmla="*/ 0 w 30"/>
                <a:gd name="T6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4">
                  <a:moveTo>
                    <a:pt x="11" y="24"/>
                  </a:moveTo>
                  <a:cubicBezTo>
                    <a:pt x="12" y="24"/>
                    <a:pt x="12" y="24"/>
                    <a:pt x="12" y="24"/>
                  </a:cubicBezTo>
                  <a:cubicBezTo>
                    <a:pt x="12" y="21"/>
                    <a:pt x="12" y="21"/>
                    <a:pt x="12" y="21"/>
                  </a:cubicBezTo>
                  <a:cubicBezTo>
                    <a:pt x="12" y="21"/>
                    <a:pt x="12" y="21"/>
                    <a:pt x="12" y="21"/>
                  </a:cubicBezTo>
                  <a:cubicBezTo>
                    <a:pt x="13" y="21"/>
                    <a:pt x="13" y="20"/>
                    <a:pt x="13" y="20"/>
                  </a:cubicBezTo>
                  <a:cubicBezTo>
                    <a:pt x="13" y="20"/>
                    <a:pt x="14" y="20"/>
                    <a:pt x="14" y="20"/>
                  </a:cubicBezTo>
                  <a:cubicBezTo>
                    <a:pt x="14" y="20"/>
                    <a:pt x="14" y="20"/>
                    <a:pt x="15" y="19"/>
                  </a:cubicBezTo>
                  <a:cubicBezTo>
                    <a:pt x="15" y="19"/>
                    <a:pt x="16" y="19"/>
                    <a:pt x="16" y="19"/>
                  </a:cubicBezTo>
                  <a:cubicBezTo>
                    <a:pt x="17" y="18"/>
                    <a:pt x="17" y="18"/>
                    <a:pt x="18" y="18"/>
                  </a:cubicBezTo>
                  <a:cubicBezTo>
                    <a:pt x="18" y="18"/>
                    <a:pt x="18" y="18"/>
                    <a:pt x="19" y="18"/>
                  </a:cubicBezTo>
                  <a:cubicBezTo>
                    <a:pt x="19" y="18"/>
                    <a:pt x="20" y="17"/>
                    <a:pt x="20" y="17"/>
                  </a:cubicBezTo>
                  <a:cubicBezTo>
                    <a:pt x="21" y="17"/>
                    <a:pt x="21" y="16"/>
                    <a:pt x="21" y="16"/>
                  </a:cubicBezTo>
                  <a:cubicBezTo>
                    <a:pt x="22" y="16"/>
                    <a:pt x="22" y="16"/>
                    <a:pt x="22" y="16"/>
                  </a:cubicBezTo>
                  <a:cubicBezTo>
                    <a:pt x="23" y="16"/>
                    <a:pt x="23" y="16"/>
                    <a:pt x="23" y="16"/>
                  </a:cubicBezTo>
                  <a:cubicBezTo>
                    <a:pt x="24" y="16"/>
                    <a:pt x="25" y="16"/>
                    <a:pt x="25" y="15"/>
                  </a:cubicBezTo>
                  <a:cubicBezTo>
                    <a:pt x="25" y="15"/>
                    <a:pt x="24" y="14"/>
                    <a:pt x="24" y="14"/>
                  </a:cubicBezTo>
                  <a:cubicBezTo>
                    <a:pt x="24" y="13"/>
                    <a:pt x="25" y="13"/>
                    <a:pt x="25" y="12"/>
                  </a:cubicBezTo>
                  <a:cubicBezTo>
                    <a:pt x="25" y="12"/>
                    <a:pt x="26" y="12"/>
                    <a:pt x="27" y="12"/>
                  </a:cubicBezTo>
                  <a:cubicBezTo>
                    <a:pt x="27" y="11"/>
                    <a:pt x="28" y="11"/>
                    <a:pt x="28" y="12"/>
                  </a:cubicBezTo>
                  <a:cubicBezTo>
                    <a:pt x="28" y="12"/>
                    <a:pt x="29" y="12"/>
                    <a:pt x="29" y="12"/>
                  </a:cubicBezTo>
                  <a:cubicBezTo>
                    <a:pt x="30" y="12"/>
                    <a:pt x="30" y="12"/>
                    <a:pt x="30" y="11"/>
                  </a:cubicBezTo>
                  <a:cubicBezTo>
                    <a:pt x="30" y="11"/>
                    <a:pt x="30" y="11"/>
                    <a:pt x="30" y="10"/>
                  </a:cubicBezTo>
                  <a:cubicBezTo>
                    <a:pt x="30" y="10"/>
                    <a:pt x="30" y="10"/>
                    <a:pt x="29" y="10"/>
                  </a:cubicBezTo>
                  <a:cubicBezTo>
                    <a:pt x="29" y="9"/>
                    <a:pt x="29" y="9"/>
                    <a:pt x="29" y="8"/>
                  </a:cubicBezTo>
                  <a:cubicBezTo>
                    <a:pt x="29" y="8"/>
                    <a:pt x="29" y="7"/>
                    <a:pt x="29" y="7"/>
                  </a:cubicBezTo>
                  <a:cubicBezTo>
                    <a:pt x="29" y="7"/>
                    <a:pt x="29" y="6"/>
                    <a:pt x="29" y="6"/>
                  </a:cubicBezTo>
                  <a:cubicBezTo>
                    <a:pt x="29" y="6"/>
                    <a:pt x="29" y="5"/>
                    <a:pt x="29" y="5"/>
                  </a:cubicBezTo>
                  <a:cubicBezTo>
                    <a:pt x="29" y="4"/>
                    <a:pt x="29" y="4"/>
                    <a:pt x="28" y="3"/>
                  </a:cubicBezTo>
                  <a:cubicBezTo>
                    <a:pt x="28" y="3"/>
                    <a:pt x="28" y="3"/>
                    <a:pt x="28" y="2"/>
                  </a:cubicBezTo>
                  <a:cubicBezTo>
                    <a:pt x="28" y="2"/>
                    <a:pt x="28" y="2"/>
                    <a:pt x="28" y="2"/>
                  </a:cubicBezTo>
                  <a:cubicBezTo>
                    <a:pt x="28" y="2"/>
                    <a:pt x="27" y="2"/>
                    <a:pt x="27" y="2"/>
                  </a:cubicBezTo>
                  <a:cubicBezTo>
                    <a:pt x="26" y="2"/>
                    <a:pt x="26" y="2"/>
                    <a:pt x="26" y="2"/>
                  </a:cubicBezTo>
                  <a:cubicBezTo>
                    <a:pt x="25" y="2"/>
                    <a:pt x="25" y="2"/>
                    <a:pt x="24" y="2"/>
                  </a:cubicBezTo>
                  <a:cubicBezTo>
                    <a:pt x="24" y="2"/>
                    <a:pt x="24" y="2"/>
                    <a:pt x="23" y="2"/>
                  </a:cubicBezTo>
                  <a:cubicBezTo>
                    <a:pt x="23" y="2"/>
                    <a:pt x="23" y="2"/>
                    <a:pt x="22" y="2"/>
                  </a:cubicBezTo>
                  <a:cubicBezTo>
                    <a:pt x="21" y="2"/>
                    <a:pt x="21" y="2"/>
                    <a:pt x="21" y="1"/>
                  </a:cubicBezTo>
                  <a:cubicBezTo>
                    <a:pt x="20" y="1"/>
                    <a:pt x="20" y="1"/>
                    <a:pt x="20" y="0"/>
                  </a:cubicBezTo>
                  <a:cubicBezTo>
                    <a:pt x="19" y="0"/>
                    <a:pt x="19" y="0"/>
                    <a:pt x="19" y="0"/>
                  </a:cubicBezTo>
                  <a:cubicBezTo>
                    <a:pt x="19" y="0"/>
                    <a:pt x="19" y="0"/>
                    <a:pt x="18" y="1"/>
                  </a:cubicBezTo>
                  <a:cubicBezTo>
                    <a:pt x="18" y="1"/>
                    <a:pt x="18" y="2"/>
                    <a:pt x="18" y="2"/>
                  </a:cubicBezTo>
                  <a:cubicBezTo>
                    <a:pt x="18" y="3"/>
                    <a:pt x="18" y="3"/>
                    <a:pt x="17" y="3"/>
                  </a:cubicBezTo>
                  <a:cubicBezTo>
                    <a:pt x="17" y="4"/>
                    <a:pt x="17" y="4"/>
                    <a:pt x="16" y="5"/>
                  </a:cubicBezTo>
                  <a:cubicBezTo>
                    <a:pt x="16" y="5"/>
                    <a:pt x="16" y="5"/>
                    <a:pt x="16" y="6"/>
                  </a:cubicBezTo>
                  <a:cubicBezTo>
                    <a:pt x="16" y="6"/>
                    <a:pt x="15" y="6"/>
                    <a:pt x="15" y="6"/>
                  </a:cubicBezTo>
                  <a:cubicBezTo>
                    <a:pt x="14" y="7"/>
                    <a:pt x="14" y="7"/>
                    <a:pt x="14" y="7"/>
                  </a:cubicBezTo>
                  <a:cubicBezTo>
                    <a:pt x="13" y="7"/>
                    <a:pt x="13" y="7"/>
                    <a:pt x="12" y="8"/>
                  </a:cubicBezTo>
                  <a:cubicBezTo>
                    <a:pt x="11" y="8"/>
                    <a:pt x="11" y="8"/>
                    <a:pt x="10" y="8"/>
                  </a:cubicBezTo>
                  <a:cubicBezTo>
                    <a:pt x="10" y="8"/>
                    <a:pt x="9" y="9"/>
                    <a:pt x="9" y="9"/>
                  </a:cubicBezTo>
                  <a:cubicBezTo>
                    <a:pt x="9" y="10"/>
                    <a:pt x="9" y="10"/>
                    <a:pt x="9" y="11"/>
                  </a:cubicBezTo>
                  <a:cubicBezTo>
                    <a:pt x="9" y="11"/>
                    <a:pt x="9" y="11"/>
                    <a:pt x="9" y="12"/>
                  </a:cubicBezTo>
                  <a:cubicBezTo>
                    <a:pt x="9" y="12"/>
                    <a:pt x="9" y="12"/>
                    <a:pt x="9" y="12"/>
                  </a:cubicBezTo>
                  <a:cubicBezTo>
                    <a:pt x="9" y="13"/>
                    <a:pt x="9" y="13"/>
                    <a:pt x="8" y="13"/>
                  </a:cubicBezTo>
                  <a:cubicBezTo>
                    <a:pt x="8" y="14"/>
                    <a:pt x="8" y="14"/>
                    <a:pt x="8" y="14"/>
                  </a:cubicBezTo>
                  <a:cubicBezTo>
                    <a:pt x="8" y="14"/>
                    <a:pt x="8" y="15"/>
                    <a:pt x="9" y="15"/>
                  </a:cubicBezTo>
                  <a:cubicBezTo>
                    <a:pt x="9" y="15"/>
                    <a:pt x="9" y="15"/>
                    <a:pt x="9" y="16"/>
                  </a:cubicBezTo>
                  <a:cubicBezTo>
                    <a:pt x="9" y="16"/>
                    <a:pt x="9" y="17"/>
                    <a:pt x="9" y="17"/>
                  </a:cubicBezTo>
                  <a:cubicBezTo>
                    <a:pt x="9" y="18"/>
                    <a:pt x="8" y="18"/>
                    <a:pt x="8" y="18"/>
                  </a:cubicBezTo>
                  <a:cubicBezTo>
                    <a:pt x="8" y="19"/>
                    <a:pt x="8" y="19"/>
                    <a:pt x="7" y="20"/>
                  </a:cubicBezTo>
                  <a:cubicBezTo>
                    <a:pt x="7" y="20"/>
                    <a:pt x="7" y="20"/>
                    <a:pt x="6" y="20"/>
                  </a:cubicBezTo>
                  <a:cubicBezTo>
                    <a:pt x="6" y="21"/>
                    <a:pt x="6" y="21"/>
                    <a:pt x="5" y="21"/>
                  </a:cubicBezTo>
                  <a:cubicBezTo>
                    <a:pt x="5" y="21"/>
                    <a:pt x="5" y="22"/>
                    <a:pt x="5" y="22"/>
                  </a:cubicBezTo>
                  <a:cubicBezTo>
                    <a:pt x="4" y="22"/>
                    <a:pt x="4" y="22"/>
                    <a:pt x="3" y="22"/>
                  </a:cubicBezTo>
                  <a:cubicBezTo>
                    <a:pt x="3" y="22"/>
                    <a:pt x="3" y="22"/>
                    <a:pt x="2" y="22"/>
                  </a:cubicBezTo>
                  <a:cubicBezTo>
                    <a:pt x="2" y="23"/>
                    <a:pt x="1" y="23"/>
                    <a:pt x="1" y="23"/>
                  </a:cubicBezTo>
                  <a:cubicBezTo>
                    <a:pt x="1" y="23"/>
                    <a:pt x="1" y="24"/>
                    <a:pt x="0" y="24"/>
                  </a:cubicBezTo>
                  <a:cubicBezTo>
                    <a:pt x="0" y="24"/>
                    <a:pt x="0" y="24"/>
                    <a:pt x="0" y="24"/>
                  </a:cubicBezTo>
                  <a:cubicBezTo>
                    <a:pt x="11" y="24"/>
                    <a:pt x="11" y="24"/>
                    <a:pt x="11" y="2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4" name="Freeform 450"/>
            <p:cNvSpPr>
              <a:spLocks/>
            </p:cNvSpPr>
            <p:nvPr/>
          </p:nvSpPr>
          <p:spPr bwMode="auto">
            <a:xfrm>
              <a:off x="5100639" y="2049464"/>
              <a:ext cx="31750" cy="119063"/>
            </a:xfrm>
            <a:custGeom>
              <a:avLst/>
              <a:gdLst>
                <a:gd name="T0" fmla="*/ 0 w 3"/>
                <a:gd name="T1" fmla="*/ 6 h 11"/>
                <a:gd name="T2" fmla="*/ 1 w 3"/>
                <a:gd name="T3" fmla="*/ 7 h 11"/>
                <a:gd name="T4" fmla="*/ 1 w 3"/>
                <a:gd name="T5" fmla="*/ 8 h 11"/>
                <a:gd name="T6" fmla="*/ 2 w 3"/>
                <a:gd name="T7" fmla="*/ 9 h 11"/>
                <a:gd name="T8" fmla="*/ 2 w 3"/>
                <a:gd name="T9" fmla="*/ 10 h 11"/>
                <a:gd name="T10" fmla="*/ 2 w 3"/>
                <a:gd name="T11" fmla="*/ 11 h 11"/>
                <a:gd name="T12" fmla="*/ 2 w 3"/>
                <a:gd name="T13" fmla="*/ 11 h 11"/>
                <a:gd name="T14" fmla="*/ 2 w 3"/>
                <a:gd name="T15" fmla="*/ 9 h 11"/>
                <a:gd name="T16" fmla="*/ 3 w 3"/>
                <a:gd name="T17" fmla="*/ 7 h 11"/>
                <a:gd name="T18" fmla="*/ 3 w 3"/>
                <a:gd name="T19" fmla="*/ 5 h 11"/>
                <a:gd name="T20" fmla="*/ 2 w 3"/>
                <a:gd name="T21" fmla="*/ 3 h 11"/>
                <a:gd name="T22" fmla="*/ 3 w 3"/>
                <a:gd name="T23" fmla="*/ 2 h 11"/>
                <a:gd name="T24" fmla="*/ 3 w 3"/>
                <a:gd name="T25" fmla="*/ 1 h 11"/>
                <a:gd name="T26" fmla="*/ 3 w 3"/>
                <a:gd name="T27" fmla="*/ 1 h 11"/>
                <a:gd name="T28" fmla="*/ 3 w 3"/>
                <a:gd name="T29" fmla="*/ 1 h 11"/>
                <a:gd name="T30" fmla="*/ 2 w 3"/>
                <a:gd name="T31" fmla="*/ 0 h 11"/>
                <a:gd name="T32" fmla="*/ 2 w 3"/>
                <a:gd name="T33" fmla="*/ 0 h 11"/>
                <a:gd name="T34" fmla="*/ 1 w 3"/>
                <a:gd name="T35" fmla="*/ 1 h 11"/>
                <a:gd name="T36" fmla="*/ 1 w 3"/>
                <a:gd name="T37" fmla="*/ 3 h 11"/>
                <a:gd name="T38" fmla="*/ 0 w 3"/>
                <a:gd name="T39" fmla="*/ 4 h 11"/>
                <a:gd name="T40" fmla="*/ 0 w 3"/>
                <a:gd name="T41" fmla="*/ 5 h 11"/>
                <a:gd name="T42" fmla="*/ 0 w 3"/>
                <a:gd name="T43" fmla="*/ 6 h 11"/>
                <a:gd name="T44" fmla="*/ 0 w 3"/>
                <a:gd name="T45" fmla="*/ 6 h 11"/>
                <a:gd name="T46" fmla="*/ 0 w 3"/>
                <a:gd name="T4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11">
                  <a:moveTo>
                    <a:pt x="0" y="6"/>
                  </a:moveTo>
                  <a:cubicBezTo>
                    <a:pt x="1" y="7"/>
                    <a:pt x="1" y="7"/>
                    <a:pt x="1" y="7"/>
                  </a:cubicBezTo>
                  <a:cubicBezTo>
                    <a:pt x="1" y="8"/>
                    <a:pt x="1" y="8"/>
                    <a:pt x="1" y="8"/>
                  </a:cubicBezTo>
                  <a:cubicBezTo>
                    <a:pt x="1" y="9"/>
                    <a:pt x="2" y="9"/>
                    <a:pt x="2" y="9"/>
                  </a:cubicBezTo>
                  <a:cubicBezTo>
                    <a:pt x="2" y="9"/>
                    <a:pt x="2" y="10"/>
                    <a:pt x="2" y="10"/>
                  </a:cubicBezTo>
                  <a:cubicBezTo>
                    <a:pt x="2" y="10"/>
                    <a:pt x="2" y="11"/>
                    <a:pt x="2" y="11"/>
                  </a:cubicBezTo>
                  <a:cubicBezTo>
                    <a:pt x="2" y="11"/>
                    <a:pt x="2" y="11"/>
                    <a:pt x="2" y="11"/>
                  </a:cubicBezTo>
                  <a:cubicBezTo>
                    <a:pt x="2" y="10"/>
                    <a:pt x="2" y="9"/>
                    <a:pt x="2" y="9"/>
                  </a:cubicBezTo>
                  <a:cubicBezTo>
                    <a:pt x="3" y="8"/>
                    <a:pt x="3" y="8"/>
                    <a:pt x="3" y="7"/>
                  </a:cubicBezTo>
                  <a:cubicBezTo>
                    <a:pt x="3" y="6"/>
                    <a:pt x="3" y="6"/>
                    <a:pt x="3" y="5"/>
                  </a:cubicBezTo>
                  <a:cubicBezTo>
                    <a:pt x="3" y="5"/>
                    <a:pt x="2" y="4"/>
                    <a:pt x="2" y="3"/>
                  </a:cubicBezTo>
                  <a:cubicBezTo>
                    <a:pt x="2" y="3"/>
                    <a:pt x="2" y="2"/>
                    <a:pt x="3" y="2"/>
                  </a:cubicBezTo>
                  <a:cubicBezTo>
                    <a:pt x="3" y="1"/>
                    <a:pt x="3" y="1"/>
                    <a:pt x="3" y="1"/>
                  </a:cubicBezTo>
                  <a:cubicBezTo>
                    <a:pt x="3" y="1"/>
                    <a:pt x="3" y="1"/>
                    <a:pt x="3" y="1"/>
                  </a:cubicBezTo>
                  <a:cubicBezTo>
                    <a:pt x="3" y="1"/>
                    <a:pt x="3" y="1"/>
                    <a:pt x="3" y="1"/>
                  </a:cubicBezTo>
                  <a:cubicBezTo>
                    <a:pt x="3" y="0"/>
                    <a:pt x="3" y="0"/>
                    <a:pt x="2" y="0"/>
                  </a:cubicBezTo>
                  <a:cubicBezTo>
                    <a:pt x="2" y="0"/>
                    <a:pt x="2" y="0"/>
                    <a:pt x="2" y="0"/>
                  </a:cubicBezTo>
                  <a:cubicBezTo>
                    <a:pt x="2" y="0"/>
                    <a:pt x="1" y="1"/>
                    <a:pt x="1" y="1"/>
                  </a:cubicBezTo>
                  <a:cubicBezTo>
                    <a:pt x="1" y="2"/>
                    <a:pt x="1" y="2"/>
                    <a:pt x="1" y="3"/>
                  </a:cubicBezTo>
                  <a:cubicBezTo>
                    <a:pt x="1" y="3"/>
                    <a:pt x="1" y="4"/>
                    <a:pt x="0" y="4"/>
                  </a:cubicBezTo>
                  <a:cubicBezTo>
                    <a:pt x="0" y="5"/>
                    <a:pt x="0" y="5"/>
                    <a:pt x="0" y="5"/>
                  </a:cubicBezTo>
                  <a:cubicBezTo>
                    <a:pt x="0" y="6"/>
                    <a:pt x="0" y="5"/>
                    <a:pt x="0" y="6"/>
                  </a:cubicBezTo>
                  <a:cubicBezTo>
                    <a:pt x="0" y="6"/>
                    <a:pt x="0" y="6"/>
                    <a:pt x="0" y="6"/>
                  </a:cubicBezTo>
                  <a:cubicBezTo>
                    <a:pt x="0" y="6"/>
                    <a:pt x="0" y="6"/>
                    <a:pt x="0" y="6"/>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5" name="Freeform 451"/>
            <p:cNvSpPr>
              <a:spLocks/>
            </p:cNvSpPr>
            <p:nvPr/>
          </p:nvSpPr>
          <p:spPr bwMode="auto">
            <a:xfrm>
              <a:off x="5586414" y="2297114"/>
              <a:ext cx="215900" cy="271463"/>
            </a:xfrm>
            <a:custGeom>
              <a:avLst/>
              <a:gdLst>
                <a:gd name="T0" fmla="*/ 17 w 20"/>
                <a:gd name="T1" fmla="*/ 14 h 25"/>
                <a:gd name="T2" fmla="*/ 18 w 20"/>
                <a:gd name="T3" fmla="*/ 13 h 25"/>
                <a:gd name="T4" fmla="*/ 18 w 20"/>
                <a:gd name="T5" fmla="*/ 12 h 25"/>
                <a:gd name="T6" fmla="*/ 19 w 20"/>
                <a:gd name="T7" fmla="*/ 12 h 25"/>
                <a:gd name="T8" fmla="*/ 19 w 20"/>
                <a:gd name="T9" fmla="*/ 11 h 25"/>
                <a:gd name="T10" fmla="*/ 20 w 20"/>
                <a:gd name="T11" fmla="*/ 10 h 25"/>
                <a:gd name="T12" fmla="*/ 20 w 20"/>
                <a:gd name="T13" fmla="*/ 9 h 25"/>
                <a:gd name="T14" fmla="*/ 20 w 20"/>
                <a:gd name="T15" fmla="*/ 8 h 25"/>
                <a:gd name="T16" fmla="*/ 19 w 20"/>
                <a:gd name="T17" fmla="*/ 8 h 25"/>
                <a:gd name="T18" fmla="*/ 19 w 20"/>
                <a:gd name="T19" fmla="*/ 7 h 25"/>
                <a:gd name="T20" fmla="*/ 18 w 20"/>
                <a:gd name="T21" fmla="*/ 7 h 25"/>
                <a:gd name="T22" fmla="*/ 18 w 20"/>
                <a:gd name="T23" fmla="*/ 6 h 25"/>
                <a:gd name="T24" fmla="*/ 17 w 20"/>
                <a:gd name="T25" fmla="*/ 5 h 25"/>
                <a:gd name="T26" fmla="*/ 16 w 20"/>
                <a:gd name="T27" fmla="*/ 5 h 25"/>
                <a:gd name="T28" fmla="*/ 15 w 20"/>
                <a:gd name="T29" fmla="*/ 5 h 25"/>
                <a:gd name="T30" fmla="*/ 14 w 20"/>
                <a:gd name="T31" fmla="*/ 5 h 25"/>
                <a:gd name="T32" fmla="*/ 14 w 20"/>
                <a:gd name="T33" fmla="*/ 4 h 25"/>
                <a:gd name="T34" fmla="*/ 13 w 20"/>
                <a:gd name="T35" fmla="*/ 3 h 25"/>
                <a:gd name="T36" fmla="*/ 12 w 20"/>
                <a:gd name="T37" fmla="*/ 3 h 25"/>
                <a:gd name="T38" fmla="*/ 11 w 20"/>
                <a:gd name="T39" fmla="*/ 2 h 25"/>
                <a:gd name="T40" fmla="*/ 11 w 20"/>
                <a:gd name="T41" fmla="*/ 2 h 25"/>
                <a:gd name="T42" fmla="*/ 11 w 20"/>
                <a:gd name="T43" fmla="*/ 1 h 25"/>
                <a:gd name="T44" fmla="*/ 11 w 20"/>
                <a:gd name="T45" fmla="*/ 0 h 25"/>
                <a:gd name="T46" fmla="*/ 10 w 20"/>
                <a:gd name="T47" fmla="*/ 0 h 25"/>
                <a:gd name="T48" fmla="*/ 9 w 20"/>
                <a:gd name="T49" fmla="*/ 1 h 25"/>
                <a:gd name="T50" fmla="*/ 9 w 20"/>
                <a:gd name="T51" fmla="*/ 3 h 25"/>
                <a:gd name="T52" fmla="*/ 8 w 20"/>
                <a:gd name="T53" fmla="*/ 5 h 25"/>
                <a:gd name="T54" fmla="*/ 8 w 20"/>
                <a:gd name="T55" fmla="*/ 7 h 25"/>
                <a:gd name="T56" fmla="*/ 8 w 20"/>
                <a:gd name="T57" fmla="*/ 8 h 25"/>
                <a:gd name="T58" fmla="*/ 8 w 20"/>
                <a:gd name="T59" fmla="*/ 10 h 25"/>
                <a:gd name="T60" fmla="*/ 7 w 20"/>
                <a:gd name="T61" fmla="*/ 12 h 25"/>
                <a:gd name="T62" fmla="*/ 6 w 20"/>
                <a:gd name="T63" fmla="*/ 14 h 25"/>
                <a:gd name="T64" fmla="*/ 5 w 20"/>
                <a:gd name="T65" fmla="*/ 16 h 25"/>
                <a:gd name="T66" fmla="*/ 1 w 20"/>
                <a:gd name="T67" fmla="*/ 18 h 25"/>
                <a:gd name="T68" fmla="*/ 0 w 20"/>
                <a:gd name="T69" fmla="*/ 18 h 25"/>
                <a:gd name="T70" fmla="*/ 0 w 20"/>
                <a:gd name="T71" fmla="*/ 18 h 25"/>
                <a:gd name="T72" fmla="*/ 1 w 20"/>
                <a:gd name="T73" fmla="*/ 20 h 25"/>
                <a:gd name="T74" fmla="*/ 2 w 20"/>
                <a:gd name="T75" fmla="*/ 22 h 25"/>
                <a:gd name="T76" fmla="*/ 4 w 20"/>
                <a:gd name="T77" fmla="*/ 25 h 25"/>
                <a:gd name="T78" fmla="*/ 5 w 20"/>
                <a:gd name="T79" fmla="*/ 25 h 25"/>
                <a:gd name="T80" fmla="*/ 6 w 20"/>
                <a:gd name="T81" fmla="*/ 24 h 25"/>
                <a:gd name="T82" fmla="*/ 7 w 20"/>
                <a:gd name="T83" fmla="*/ 24 h 25"/>
                <a:gd name="T84" fmla="*/ 8 w 20"/>
                <a:gd name="T85" fmla="*/ 24 h 25"/>
                <a:gd name="T86" fmla="*/ 9 w 20"/>
                <a:gd name="T87" fmla="*/ 24 h 25"/>
                <a:gd name="T88" fmla="*/ 10 w 20"/>
                <a:gd name="T89" fmla="*/ 24 h 25"/>
                <a:gd name="T90" fmla="*/ 11 w 20"/>
                <a:gd name="T91" fmla="*/ 23 h 25"/>
                <a:gd name="T92" fmla="*/ 10 w 20"/>
                <a:gd name="T93" fmla="*/ 23 h 25"/>
                <a:gd name="T94" fmla="*/ 10 w 20"/>
                <a:gd name="T95" fmla="*/ 22 h 25"/>
                <a:gd name="T96" fmla="*/ 11 w 20"/>
                <a:gd name="T97" fmla="*/ 21 h 25"/>
                <a:gd name="T98" fmla="*/ 13 w 20"/>
                <a:gd name="T99" fmla="*/ 21 h 25"/>
                <a:gd name="T100" fmla="*/ 13 w 20"/>
                <a:gd name="T101" fmla="*/ 21 h 25"/>
                <a:gd name="T102" fmla="*/ 13 w 20"/>
                <a:gd name="T103" fmla="*/ 20 h 25"/>
                <a:gd name="T104" fmla="*/ 14 w 20"/>
                <a:gd name="T105" fmla="*/ 19 h 25"/>
                <a:gd name="T106" fmla="*/ 15 w 20"/>
                <a:gd name="T107" fmla="*/ 18 h 25"/>
                <a:gd name="T108" fmla="*/ 15 w 20"/>
                <a:gd name="T109" fmla="*/ 17 h 25"/>
                <a:gd name="T110" fmla="*/ 16 w 20"/>
                <a:gd name="T111" fmla="*/ 16 h 25"/>
                <a:gd name="T112" fmla="*/ 16 w 20"/>
                <a:gd name="T113" fmla="*/ 15 h 25"/>
                <a:gd name="T114" fmla="*/ 16 w 20"/>
                <a:gd name="T115" fmla="*/ 14 h 25"/>
                <a:gd name="T116" fmla="*/ 17 w 20"/>
                <a:gd name="T1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5">
                  <a:moveTo>
                    <a:pt x="17" y="14"/>
                  </a:moveTo>
                  <a:cubicBezTo>
                    <a:pt x="17" y="14"/>
                    <a:pt x="18" y="14"/>
                    <a:pt x="18" y="13"/>
                  </a:cubicBezTo>
                  <a:cubicBezTo>
                    <a:pt x="18" y="13"/>
                    <a:pt x="18" y="13"/>
                    <a:pt x="18" y="12"/>
                  </a:cubicBezTo>
                  <a:cubicBezTo>
                    <a:pt x="18" y="12"/>
                    <a:pt x="18" y="12"/>
                    <a:pt x="19" y="12"/>
                  </a:cubicBezTo>
                  <a:cubicBezTo>
                    <a:pt x="19" y="12"/>
                    <a:pt x="19" y="11"/>
                    <a:pt x="19" y="11"/>
                  </a:cubicBezTo>
                  <a:cubicBezTo>
                    <a:pt x="20" y="11"/>
                    <a:pt x="20" y="11"/>
                    <a:pt x="20" y="10"/>
                  </a:cubicBezTo>
                  <a:cubicBezTo>
                    <a:pt x="20" y="10"/>
                    <a:pt x="20" y="9"/>
                    <a:pt x="20" y="9"/>
                  </a:cubicBezTo>
                  <a:cubicBezTo>
                    <a:pt x="20" y="9"/>
                    <a:pt x="20" y="8"/>
                    <a:pt x="20" y="8"/>
                  </a:cubicBezTo>
                  <a:cubicBezTo>
                    <a:pt x="20" y="8"/>
                    <a:pt x="19" y="8"/>
                    <a:pt x="19" y="8"/>
                  </a:cubicBezTo>
                  <a:cubicBezTo>
                    <a:pt x="19" y="8"/>
                    <a:pt x="19" y="7"/>
                    <a:pt x="19" y="7"/>
                  </a:cubicBezTo>
                  <a:cubicBezTo>
                    <a:pt x="18" y="7"/>
                    <a:pt x="18" y="7"/>
                    <a:pt x="18" y="7"/>
                  </a:cubicBezTo>
                  <a:cubicBezTo>
                    <a:pt x="18" y="6"/>
                    <a:pt x="18" y="6"/>
                    <a:pt x="18" y="6"/>
                  </a:cubicBezTo>
                  <a:cubicBezTo>
                    <a:pt x="18" y="5"/>
                    <a:pt x="17" y="5"/>
                    <a:pt x="17" y="5"/>
                  </a:cubicBezTo>
                  <a:cubicBezTo>
                    <a:pt x="17" y="5"/>
                    <a:pt x="17" y="5"/>
                    <a:pt x="16" y="5"/>
                  </a:cubicBezTo>
                  <a:cubicBezTo>
                    <a:pt x="16" y="5"/>
                    <a:pt x="16" y="5"/>
                    <a:pt x="15" y="5"/>
                  </a:cubicBezTo>
                  <a:cubicBezTo>
                    <a:pt x="15" y="5"/>
                    <a:pt x="15" y="5"/>
                    <a:pt x="14" y="5"/>
                  </a:cubicBezTo>
                  <a:cubicBezTo>
                    <a:pt x="14" y="5"/>
                    <a:pt x="14" y="5"/>
                    <a:pt x="14" y="4"/>
                  </a:cubicBezTo>
                  <a:cubicBezTo>
                    <a:pt x="13" y="4"/>
                    <a:pt x="13" y="4"/>
                    <a:pt x="13" y="3"/>
                  </a:cubicBezTo>
                  <a:cubicBezTo>
                    <a:pt x="12" y="3"/>
                    <a:pt x="12" y="3"/>
                    <a:pt x="12" y="3"/>
                  </a:cubicBezTo>
                  <a:cubicBezTo>
                    <a:pt x="12" y="3"/>
                    <a:pt x="12" y="3"/>
                    <a:pt x="11" y="2"/>
                  </a:cubicBezTo>
                  <a:cubicBezTo>
                    <a:pt x="11" y="2"/>
                    <a:pt x="11" y="2"/>
                    <a:pt x="11" y="2"/>
                  </a:cubicBezTo>
                  <a:cubicBezTo>
                    <a:pt x="11" y="1"/>
                    <a:pt x="11" y="1"/>
                    <a:pt x="11" y="1"/>
                  </a:cubicBezTo>
                  <a:cubicBezTo>
                    <a:pt x="11" y="0"/>
                    <a:pt x="11" y="0"/>
                    <a:pt x="11" y="0"/>
                  </a:cubicBezTo>
                  <a:cubicBezTo>
                    <a:pt x="10" y="0"/>
                    <a:pt x="10" y="0"/>
                    <a:pt x="10" y="0"/>
                  </a:cubicBezTo>
                  <a:cubicBezTo>
                    <a:pt x="10" y="1"/>
                    <a:pt x="10" y="1"/>
                    <a:pt x="9" y="1"/>
                  </a:cubicBezTo>
                  <a:cubicBezTo>
                    <a:pt x="9" y="2"/>
                    <a:pt x="9" y="3"/>
                    <a:pt x="9" y="3"/>
                  </a:cubicBezTo>
                  <a:cubicBezTo>
                    <a:pt x="9" y="4"/>
                    <a:pt x="9" y="5"/>
                    <a:pt x="8" y="5"/>
                  </a:cubicBezTo>
                  <a:cubicBezTo>
                    <a:pt x="8" y="6"/>
                    <a:pt x="8" y="7"/>
                    <a:pt x="8" y="7"/>
                  </a:cubicBezTo>
                  <a:cubicBezTo>
                    <a:pt x="8" y="8"/>
                    <a:pt x="8" y="8"/>
                    <a:pt x="8" y="8"/>
                  </a:cubicBezTo>
                  <a:cubicBezTo>
                    <a:pt x="8" y="9"/>
                    <a:pt x="8" y="9"/>
                    <a:pt x="8" y="10"/>
                  </a:cubicBezTo>
                  <a:cubicBezTo>
                    <a:pt x="8" y="11"/>
                    <a:pt x="8" y="11"/>
                    <a:pt x="7" y="12"/>
                  </a:cubicBezTo>
                  <a:cubicBezTo>
                    <a:pt x="7" y="13"/>
                    <a:pt x="7" y="13"/>
                    <a:pt x="6" y="14"/>
                  </a:cubicBezTo>
                  <a:cubicBezTo>
                    <a:pt x="6" y="15"/>
                    <a:pt x="6" y="16"/>
                    <a:pt x="5" y="16"/>
                  </a:cubicBezTo>
                  <a:cubicBezTo>
                    <a:pt x="3" y="17"/>
                    <a:pt x="3" y="17"/>
                    <a:pt x="1" y="18"/>
                  </a:cubicBezTo>
                  <a:cubicBezTo>
                    <a:pt x="1" y="18"/>
                    <a:pt x="1" y="18"/>
                    <a:pt x="0" y="18"/>
                  </a:cubicBezTo>
                  <a:cubicBezTo>
                    <a:pt x="0" y="18"/>
                    <a:pt x="0" y="18"/>
                    <a:pt x="0" y="18"/>
                  </a:cubicBezTo>
                  <a:cubicBezTo>
                    <a:pt x="0" y="19"/>
                    <a:pt x="1" y="19"/>
                    <a:pt x="1" y="20"/>
                  </a:cubicBezTo>
                  <a:cubicBezTo>
                    <a:pt x="2" y="21"/>
                    <a:pt x="2" y="21"/>
                    <a:pt x="2" y="22"/>
                  </a:cubicBezTo>
                  <a:cubicBezTo>
                    <a:pt x="3" y="23"/>
                    <a:pt x="4" y="24"/>
                    <a:pt x="4" y="25"/>
                  </a:cubicBezTo>
                  <a:cubicBezTo>
                    <a:pt x="5" y="25"/>
                    <a:pt x="5" y="25"/>
                    <a:pt x="5" y="25"/>
                  </a:cubicBezTo>
                  <a:cubicBezTo>
                    <a:pt x="6" y="25"/>
                    <a:pt x="6" y="25"/>
                    <a:pt x="6" y="24"/>
                  </a:cubicBezTo>
                  <a:cubicBezTo>
                    <a:pt x="7" y="24"/>
                    <a:pt x="7" y="24"/>
                    <a:pt x="7" y="24"/>
                  </a:cubicBezTo>
                  <a:cubicBezTo>
                    <a:pt x="8" y="24"/>
                    <a:pt x="8" y="24"/>
                    <a:pt x="8" y="24"/>
                  </a:cubicBezTo>
                  <a:cubicBezTo>
                    <a:pt x="9" y="24"/>
                    <a:pt x="9" y="24"/>
                    <a:pt x="9" y="24"/>
                  </a:cubicBezTo>
                  <a:cubicBezTo>
                    <a:pt x="10" y="24"/>
                    <a:pt x="10" y="24"/>
                    <a:pt x="10" y="24"/>
                  </a:cubicBezTo>
                  <a:cubicBezTo>
                    <a:pt x="11" y="24"/>
                    <a:pt x="11" y="24"/>
                    <a:pt x="11" y="23"/>
                  </a:cubicBezTo>
                  <a:cubicBezTo>
                    <a:pt x="11" y="23"/>
                    <a:pt x="10" y="23"/>
                    <a:pt x="10" y="23"/>
                  </a:cubicBezTo>
                  <a:cubicBezTo>
                    <a:pt x="10" y="23"/>
                    <a:pt x="10" y="22"/>
                    <a:pt x="10" y="22"/>
                  </a:cubicBezTo>
                  <a:cubicBezTo>
                    <a:pt x="10" y="21"/>
                    <a:pt x="11" y="22"/>
                    <a:pt x="11" y="21"/>
                  </a:cubicBezTo>
                  <a:cubicBezTo>
                    <a:pt x="12" y="21"/>
                    <a:pt x="12" y="21"/>
                    <a:pt x="13" y="21"/>
                  </a:cubicBezTo>
                  <a:cubicBezTo>
                    <a:pt x="13" y="21"/>
                    <a:pt x="13" y="21"/>
                    <a:pt x="13" y="21"/>
                  </a:cubicBezTo>
                  <a:cubicBezTo>
                    <a:pt x="13" y="20"/>
                    <a:pt x="13" y="20"/>
                    <a:pt x="13" y="20"/>
                  </a:cubicBezTo>
                  <a:cubicBezTo>
                    <a:pt x="13" y="19"/>
                    <a:pt x="13" y="19"/>
                    <a:pt x="14" y="19"/>
                  </a:cubicBezTo>
                  <a:cubicBezTo>
                    <a:pt x="14" y="18"/>
                    <a:pt x="14" y="18"/>
                    <a:pt x="15" y="18"/>
                  </a:cubicBezTo>
                  <a:cubicBezTo>
                    <a:pt x="15" y="18"/>
                    <a:pt x="15" y="17"/>
                    <a:pt x="15" y="17"/>
                  </a:cubicBezTo>
                  <a:cubicBezTo>
                    <a:pt x="16" y="17"/>
                    <a:pt x="16" y="16"/>
                    <a:pt x="16" y="16"/>
                  </a:cubicBezTo>
                  <a:cubicBezTo>
                    <a:pt x="16" y="16"/>
                    <a:pt x="16" y="15"/>
                    <a:pt x="16" y="15"/>
                  </a:cubicBezTo>
                  <a:cubicBezTo>
                    <a:pt x="16" y="15"/>
                    <a:pt x="16" y="14"/>
                    <a:pt x="16" y="14"/>
                  </a:cubicBezTo>
                  <a:cubicBezTo>
                    <a:pt x="16" y="14"/>
                    <a:pt x="17" y="14"/>
                    <a:pt x="17" y="1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6" name="Freeform 452"/>
            <p:cNvSpPr>
              <a:spLocks/>
            </p:cNvSpPr>
            <p:nvPr/>
          </p:nvSpPr>
          <p:spPr bwMode="auto">
            <a:xfrm>
              <a:off x="5629276" y="25685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7" name="Freeform 453"/>
            <p:cNvSpPr>
              <a:spLocks/>
            </p:cNvSpPr>
            <p:nvPr/>
          </p:nvSpPr>
          <p:spPr bwMode="auto">
            <a:xfrm>
              <a:off x="6202364" y="19843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8" name="Freeform 454"/>
            <p:cNvSpPr>
              <a:spLocks/>
            </p:cNvSpPr>
            <p:nvPr/>
          </p:nvSpPr>
          <p:spPr bwMode="auto">
            <a:xfrm>
              <a:off x="6018214" y="1984376"/>
              <a:ext cx="766763" cy="854075"/>
            </a:xfrm>
            <a:custGeom>
              <a:avLst/>
              <a:gdLst>
                <a:gd name="T0" fmla="*/ 11 w 71"/>
                <a:gd name="T1" fmla="*/ 2 h 79"/>
                <a:gd name="T2" fmla="*/ 13 w 71"/>
                <a:gd name="T3" fmla="*/ 8 h 79"/>
                <a:gd name="T4" fmla="*/ 13 w 71"/>
                <a:gd name="T5" fmla="*/ 11 h 79"/>
                <a:gd name="T6" fmla="*/ 12 w 71"/>
                <a:gd name="T7" fmla="*/ 15 h 79"/>
                <a:gd name="T8" fmla="*/ 9 w 71"/>
                <a:gd name="T9" fmla="*/ 19 h 79"/>
                <a:gd name="T10" fmla="*/ 7 w 71"/>
                <a:gd name="T11" fmla="*/ 21 h 79"/>
                <a:gd name="T12" fmla="*/ 4 w 71"/>
                <a:gd name="T13" fmla="*/ 22 h 79"/>
                <a:gd name="T14" fmla="*/ 4 w 71"/>
                <a:gd name="T15" fmla="*/ 25 h 79"/>
                <a:gd name="T16" fmla="*/ 7 w 71"/>
                <a:gd name="T17" fmla="*/ 29 h 79"/>
                <a:gd name="T18" fmla="*/ 6 w 71"/>
                <a:gd name="T19" fmla="*/ 31 h 79"/>
                <a:gd name="T20" fmla="*/ 2 w 71"/>
                <a:gd name="T21" fmla="*/ 33 h 79"/>
                <a:gd name="T22" fmla="*/ 3 w 71"/>
                <a:gd name="T23" fmla="*/ 36 h 79"/>
                <a:gd name="T24" fmla="*/ 6 w 71"/>
                <a:gd name="T25" fmla="*/ 37 h 79"/>
                <a:gd name="T26" fmla="*/ 4 w 71"/>
                <a:gd name="T27" fmla="*/ 39 h 79"/>
                <a:gd name="T28" fmla="*/ 8 w 71"/>
                <a:gd name="T29" fmla="*/ 42 h 79"/>
                <a:gd name="T30" fmla="*/ 11 w 71"/>
                <a:gd name="T31" fmla="*/ 40 h 79"/>
                <a:gd name="T32" fmla="*/ 12 w 71"/>
                <a:gd name="T33" fmla="*/ 39 h 79"/>
                <a:gd name="T34" fmla="*/ 13 w 71"/>
                <a:gd name="T35" fmla="*/ 44 h 79"/>
                <a:gd name="T36" fmla="*/ 15 w 71"/>
                <a:gd name="T37" fmla="*/ 51 h 79"/>
                <a:gd name="T38" fmla="*/ 17 w 71"/>
                <a:gd name="T39" fmla="*/ 57 h 79"/>
                <a:gd name="T40" fmla="*/ 20 w 71"/>
                <a:gd name="T41" fmla="*/ 63 h 79"/>
                <a:gd name="T42" fmla="*/ 23 w 71"/>
                <a:gd name="T43" fmla="*/ 69 h 79"/>
                <a:gd name="T44" fmla="*/ 26 w 71"/>
                <a:gd name="T45" fmla="*/ 77 h 79"/>
                <a:gd name="T46" fmla="*/ 30 w 71"/>
                <a:gd name="T47" fmla="*/ 76 h 79"/>
                <a:gd name="T48" fmla="*/ 31 w 71"/>
                <a:gd name="T49" fmla="*/ 73 h 79"/>
                <a:gd name="T50" fmla="*/ 33 w 71"/>
                <a:gd name="T51" fmla="*/ 68 h 79"/>
                <a:gd name="T52" fmla="*/ 33 w 71"/>
                <a:gd name="T53" fmla="*/ 63 h 79"/>
                <a:gd name="T54" fmla="*/ 34 w 71"/>
                <a:gd name="T55" fmla="*/ 57 h 79"/>
                <a:gd name="T56" fmla="*/ 37 w 71"/>
                <a:gd name="T57" fmla="*/ 55 h 79"/>
                <a:gd name="T58" fmla="*/ 40 w 71"/>
                <a:gd name="T59" fmla="*/ 52 h 79"/>
                <a:gd name="T60" fmla="*/ 42 w 71"/>
                <a:gd name="T61" fmla="*/ 49 h 79"/>
                <a:gd name="T62" fmla="*/ 45 w 71"/>
                <a:gd name="T63" fmla="*/ 46 h 79"/>
                <a:gd name="T64" fmla="*/ 48 w 71"/>
                <a:gd name="T65" fmla="*/ 41 h 79"/>
                <a:gd name="T66" fmla="*/ 51 w 71"/>
                <a:gd name="T67" fmla="*/ 39 h 79"/>
                <a:gd name="T68" fmla="*/ 53 w 71"/>
                <a:gd name="T69" fmla="*/ 39 h 79"/>
                <a:gd name="T70" fmla="*/ 51 w 71"/>
                <a:gd name="T71" fmla="*/ 34 h 79"/>
                <a:gd name="T72" fmla="*/ 50 w 71"/>
                <a:gd name="T73" fmla="*/ 30 h 79"/>
                <a:gd name="T74" fmla="*/ 50 w 71"/>
                <a:gd name="T75" fmla="*/ 28 h 79"/>
                <a:gd name="T76" fmla="*/ 52 w 71"/>
                <a:gd name="T77" fmla="*/ 27 h 79"/>
                <a:gd name="T78" fmla="*/ 53 w 71"/>
                <a:gd name="T79" fmla="*/ 29 h 79"/>
                <a:gd name="T80" fmla="*/ 60 w 71"/>
                <a:gd name="T81" fmla="*/ 30 h 79"/>
                <a:gd name="T82" fmla="*/ 58 w 71"/>
                <a:gd name="T83" fmla="*/ 33 h 79"/>
                <a:gd name="T84" fmla="*/ 60 w 71"/>
                <a:gd name="T85" fmla="*/ 34 h 79"/>
                <a:gd name="T86" fmla="*/ 62 w 71"/>
                <a:gd name="T87" fmla="*/ 38 h 79"/>
                <a:gd name="T88" fmla="*/ 63 w 71"/>
                <a:gd name="T89" fmla="*/ 37 h 79"/>
                <a:gd name="T90" fmla="*/ 64 w 71"/>
                <a:gd name="T91" fmla="*/ 33 h 79"/>
                <a:gd name="T92" fmla="*/ 66 w 71"/>
                <a:gd name="T93" fmla="*/ 29 h 79"/>
                <a:gd name="T94" fmla="*/ 67 w 71"/>
                <a:gd name="T95" fmla="*/ 25 h 79"/>
                <a:gd name="T96" fmla="*/ 70 w 71"/>
                <a:gd name="T97" fmla="*/ 20 h 79"/>
                <a:gd name="T98" fmla="*/ 64 w 71"/>
                <a:gd name="T99" fmla="*/ 18 h 79"/>
                <a:gd name="T100" fmla="*/ 58 w 71"/>
                <a:gd name="T101" fmla="*/ 19 h 79"/>
                <a:gd name="T102" fmla="*/ 53 w 71"/>
                <a:gd name="T103" fmla="*/ 20 h 79"/>
                <a:gd name="T104" fmla="*/ 48 w 71"/>
                <a:gd name="T105" fmla="*/ 20 h 79"/>
                <a:gd name="T106" fmla="*/ 48 w 71"/>
                <a:gd name="T107" fmla="*/ 24 h 79"/>
                <a:gd name="T108" fmla="*/ 44 w 71"/>
                <a:gd name="T109" fmla="*/ 25 h 79"/>
                <a:gd name="T110" fmla="*/ 39 w 71"/>
                <a:gd name="T111" fmla="*/ 23 h 79"/>
                <a:gd name="T112" fmla="*/ 34 w 71"/>
                <a:gd name="T113" fmla="*/ 22 h 79"/>
                <a:gd name="T114" fmla="*/ 30 w 71"/>
                <a:gd name="T115" fmla="*/ 20 h 79"/>
                <a:gd name="T116" fmla="*/ 26 w 71"/>
                <a:gd name="T117" fmla="*/ 17 h 79"/>
                <a:gd name="T118" fmla="*/ 21 w 71"/>
                <a:gd name="T119" fmla="*/ 15 h 79"/>
                <a:gd name="T120" fmla="*/ 23 w 71"/>
                <a:gd name="T121" fmla="*/ 11 h 79"/>
                <a:gd name="T122" fmla="*/ 22 w 71"/>
                <a:gd name="T123" fmla="*/ 4 h 79"/>
                <a:gd name="T124" fmla="*/ 17 w 71"/>
                <a:gd name="T125"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79">
                  <a:moveTo>
                    <a:pt x="16" y="1"/>
                  </a:moveTo>
                  <a:cubicBezTo>
                    <a:pt x="16" y="2"/>
                    <a:pt x="16" y="2"/>
                    <a:pt x="15" y="2"/>
                  </a:cubicBezTo>
                  <a:cubicBezTo>
                    <a:pt x="15" y="2"/>
                    <a:pt x="15" y="2"/>
                    <a:pt x="15" y="3"/>
                  </a:cubicBezTo>
                  <a:cubicBezTo>
                    <a:pt x="14" y="3"/>
                    <a:pt x="14" y="3"/>
                    <a:pt x="13" y="2"/>
                  </a:cubicBezTo>
                  <a:cubicBezTo>
                    <a:pt x="12" y="2"/>
                    <a:pt x="12" y="2"/>
                    <a:pt x="11" y="2"/>
                  </a:cubicBezTo>
                  <a:cubicBezTo>
                    <a:pt x="11" y="2"/>
                    <a:pt x="11" y="3"/>
                    <a:pt x="11" y="3"/>
                  </a:cubicBezTo>
                  <a:cubicBezTo>
                    <a:pt x="11" y="4"/>
                    <a:pt x="11" y="4"/>
                    <a:pt x="11" y="5"/>
                  </a:cubicBezTo>
                  <a:cubicBezTo>
                    <a:pt x="11" y="5"/>
                    <a:pt x="11" y="6"/>
                    <a:pt x="11" y="6"/>
                  </a:cubicBezTo>
                  <a:cubicBezTo>
                    <a:pt x="11" y="7"/>
                    <a:pt x="11" y="7"/>
                    <a:pt x="12" y="7"/>
                  </a:cubicBezTo>
                  <a:cubicBezTo>
                    <a:pt x="12" y="8"/>
                    <a:pt x="12" y="8"/>
                    <a:pt x="13" y="8"/>
                  </a:cubicBezTo>
                  <a:cubicBezTo>
                    <a:pt x="13" y="8"/>
                    <a:pt x="13" y="8"/>
                    <a:pt x="14" y="8"/>
                  </a:cubicBezTo>
                  <a:cubicBezTo>
                    <a:pt x="14" y="9"/>
                    <a:pt x="14" y="8"/>
                    <a:pt x="14" y="9"/>
                  </a:cubicBezTo>
                  <a:cubicBezTo>
                    <a:pt x="15" y="9"/>
                    <a:pt x="14" y="10"/>
                    <a:pt x="14" y="10"/>
                  </a:cubicBezTo>
                  <a:cubicBezTo>
                    <a:pt x="13" y="10"/>
                    <a:pt x="13" y="10"/>
                    <a:pt x="13" y="10"/>
                  </a:cubicBezTo>
                  <a:cubicBezTo>
                    <a:pt x="13" y="10"/>
                    <a:pt x="13" y="11"/>
                    <a:pt x="13" y="11"/>
                  </a:cubicBezTo>
                  <a:cubicBezTo>
                    <a:pt x="13" y="11"/>
                    <a:pt x="13" y="12"/>
                    <a:pt x="13" y="12"/>
                  </a:cubicBezTo>
                  <a:cubicBezTo>
                    <a:pt x="13" y="12"/>
                    <a:pt x="14" y="12"/>
                    <a:pt x="13" y="13"/>
                  </a:cubicBezTo>
                  <a:cubicBezTo>
                    <a:pt x="13" y="13"/>
                    <a:pt x="13" y="13"/>
                    <a:pt x="13" y="13"/>
                  </a:cubicBezTo>
                  <a:cubicBezTo>
                    <a:pt x="13" y="14"/>
                    <a:pt x="13" y="14"/>
                    <a:pt x="12" y="14"/>
                  </a:cubicBezTo>
                  <a:cubicBezTo>
                    <a:pt x="12" y="14"/>
                    <a:pt x="13" y="15"/>
                    <a:pt x="12" y="15"/>
                  </a:cubicBezTo>
                  <a:cubicBezTo>
                    <a:pt x="12" y="15"/>
                    <a:pt x="12" y="15"/>
                    <a:pt x="12" y="15"/>
                  </a:cubicBezTo>
                  <a:cubicBezTo>
                    <a:pt x="11" y="15"/>
                    <a:pt x="11" y="16"/>
                    <a:pt x="11" y="16"/>
                  </a:cubicBezTo>
                  <a:cubicBezTo>
                    <a:pt x="11" y="17"/>
                    <a:pt x="11" y="17"/>
                    <a:pt x="11" y="17"/>
                  </a:cubicBezTo>
                  <a:cubicBezTo>
                    <a:pt x="11" y="18"/>
                    <a:pt x="11" y="18"/>
                    <a:pt x="10" y="18"/>
                  </a:cubicBezTo>
                  <a:cubicBezTo>
                    <a:pt x="10" y="18"/>
                    <a:pt x="10" y="18"/>
                    <a:pt x="9" y="19"/>
                  </a:cubicBezTo>
                  <a:cubicBezTo>
                    <a:pt x="9" y="19"/>
                    <a:pt x="9" y="19"/>
                    <a:pt x="9" y="20"/>
                  </a:cubicBezTo>
                  <a:cubicBezTo>
                    <a:pt x="9" y="20"/>
                    <a:pt x="9" y="20"/>
                    <a:pt x="9" y="20"/>
                  </a:cubicBezTo>
                  <a:cubicBezTo>
                    <a:pt x="9" y="20"/>
                    <a:pt x="9" y="21"/>
                    <a:pt x="8" y="21"/>
                  </a:cubicBezTo>
                  <a:cubicBezTo>
                    <a:pt x="8" y="21"/>
                    <a:pt x="8" y="21"/>
                    <a:pt x="8" y="21"/>
                  </a:cubicBezTo>
                  <a:cubicBezTo>
                    <a:pt x="7" y="21"/>
                    <a:pt x="7" y="21"/>
                    <a:pt x="7" y="21"/>
                  </a:cubicBezTo>
                  <a:cubicBezTo>
                    <a:pt x="6" y="22"/>
                    <a:pt x="6" y="22"/>
                    <a:pt x="6" y="22"/>
                  </a:cubicBezTo>
                  <a:cubicBezTo>
                    <a:pt x="6" y="22"/>
                    <a:pt x="5" y="22"/>
                    <a:pt x="5" y="22"/>
                  </a:cubicBezTo>
                  <a:cubicBezTo>
                    <a:pt x="5" y="22"/>
                    <a:pt x="5" y="21"/>
                    <a:pt x="5" y="21"/>
                  </a:cubicBezTo>
                  <a:cubicBezTo>
                    <a:pt x="5" y="21"/>
                    <a:pt x="5" y="21"/>
                    <a:pt x="5" y="21"/>
                  </a:cubicBezTo>
                  <a:cubicBezTo>
                    <a:pt x="4" y="21"/>
                    <a:pt x="4" y="21"/>
                    <a:pt x="4" y="22"/>
                  </a:cubicBezTo>
                  <a:cubicBezTo>
                    <a:pt x="4" y="22"/>
                    <a:pt x="5" y="22"/>
                    <a:pt x="4" y="23"/>
                  </a:cubicBezTo>
                  <a:cubicBezTo>
                    <a:pt x="4" y="23"/>
                    <a:pt x="4" y="23"/>
                    <a:pt x="3" y="23"/>
                  </a:cubicBezTo>
                  <a:cubicBezTo>
                    <a:pt x="3" y="23"/>
                    <a:pt x="3" y="24"/>
                    <a:pt x="3" y="24"/>
                  </a:cubicBezTo>
                  <a:cubicBezTo>
                    <a:pt x="3" y="25"/>
                    <a:pt x="3" y="25"/>
                    <a:pt x="3" y="26"/>
                  </a:cubicBezTo>
                  <a:cubicBezTo>
                    <a:pt x="4" y="26"/>
                    <a:pt x="4" y="25"/>
                    <a:pt x="4" y="25"/>
                  </a:cubicBezTo>
                  <a:cubicBezTo>
                    <a:pt x="5" y="25"/>
                    <a:pt x="5" y="25"/>
                    <a:pt x="5" y="26"/>
                  </a:cubicBezTo>
                  <a:cubicBezTo>
                    <a:pt x="5" y="26"/>
                    <a:pt x="5" y="26"/>
                    <a:pt x="5" y="27"/>
                  </a:cubicBezTo>
                  <a:cubicBezTo>
                    <a:pt x="5" y="27"/>
                    <a:pt x="5" y="27"/>
                    <a:pt x="5" y="27"/>
                  </a:cubicBezTo>
                  <a:cubicBezTo>
                    <a:pt x="6" y="28"/>
                    <a:pt x="6" y="28"/>
                    <a:pt x="6" y="28"/>
                  </a:cubicBezTo>
                  <a:cubicBezTo>
                    <a:pt x="7" y="28"/>
                    <a:pt x="7" y="29"/>
                    <a:pt x="7" y="29"/>
                  </a:cubicBezTo>
                  <a:cubicBezTo>
                    <a:pt x="7" y="29"/>
                    <a:pt x="7" y="29"/>
                    <a:pt x="7" y="29"/>
                  </a:cubicBezTo>
                  <a:cubicBezTo>
                    <a:pt x="7" y="30"/>
                    <a:pt x="7" y="30"/>
                    <a:pt x="7" y="30"/>
                  </a:cubicBezTo>
                  <a:cubicBezTo>
                    <a:pt x="8" y="31"/>
                    <a:pt x="8" y="31"/>
                    <a:pt x="8" y="31"/>
                  </a:cubicBezTo>
                  <a:cubicBezTo>
                    <a:pt x="8" y="32"/>
                    <a:pt x="7" y="32"/>
                    <a:pt x="7" y="32"/>
                  </a:cubicBezTo>
                  <a:cubicBezTo>
                    <a:pt x="7" y="32"/>
                    <a:pt x="7" y="31"/>
                    <a:pt x="6" y="31"/>
                  </a:cubicBezTo>
                  <a:cubicBezTo>
                    <a:pt x="6" y="31"/>
                    <a:pt x="6" y="32"/>
                    <a:pt x="5" y="32"/>
                  </a:cubicBezTo>
                  <a:cubicBezTo>
                    <a:pt x="5" y="32"/>
                    <a:pt x="5" y="32"/>
                    <a:pt x="4" y="32"/>
                  </a:cubicBezTo>
                  <a:cubicBezTo>
                    <a:pt x="4" y="32"/>
                    <a:pt x="4" y="32"/>
                    <a:pt x="3" y="32"/>
                  </a:cubicBezTo>
                  <a:cubicBezTo>
                    <a:pt x="3" y="32"/>
                    <a:pt x="3" y="32"/>
                    <a:pt x="3" y="32"/>
                  </a:cubicBezTo>
                  <a:cubicBezTo>
                    <a:pt x="2" y="32"/>
                    <a:pt x="2" y="32"/>
                    <a:pt x="2" y="33"/>
                  </a:cubicBezTo>
                  <a:cubicBezTo>
                    <a:pt x="2" y="33"/>
                    <a:pt x="1" y="33"/>
                    <a:pt x="1" y="34"/>
                  </a:cubicBezTo>
                  <a:cubicBezTo>
                    <a:pt x="0" y="34"/>
                    <a:pt x="0" y="34"/>
                    <a:pt x="0" y="34"/>
                  </a:cubicBezTo>
                  <a:cubicBezTo>
                    <a:pt x="1" y="34"/>
                    <a:pt x="1" y="34"/>
                    <a:pt x="1" y="34"/>
                  </a:cubicBezTo>
                  <a:cubicBezTo>
                    <a:pt x="2" y="35"/>
                    <a:pt x="2" y="35"/>
                    <a:pt x="2" y="35"/>
                  </a:cubicBezTo>
                  <a:cubicBezTo>
                    <a:pt x="2" y="35"/>
                    <a:pt x="2" y="36"/>
                    <a:pt x="3" y="36"/>
                  </a:cubicBezTo>
                  <a:cubicBezTo>
                    <a:pt x="3" y="36"/>
                    <a:pt x="3" y="36"/>
                    <a:pt x="3" y="36"/>
                  </a:cubicBezTo>
                  <a:cubicBezTo>
                    <a:pt x="3" y="36"/>
                    <a:pt x="4" y="36"/>
                    <a:pt x="4" y="36"/>
                  </a:cubicBezTo>
                  <a:cubicBezTo>
                    <a:pt x="4" y="36"/>
                    <a:pt x="5" y="36"/>
                    <a:pt x="5" y="36"/>
                  </a:cubicBezTo>
                  <a:cubicBezTo>
                    <a:pt x="6" y="36"/>
                    <a:pt x="6" y="36"/>
                    <a:pt x="6" y="36"/>
                  </a:cubicBezTo>
                  <a:cubicBezTo>
                    <a:pt x="6" y="37"/>
                    <a:pt x="6" y="37"/>
                    <a:pt x="6" y="37"/>
                  </a:cubicBezTo>
                  <a:cubicBezTo>
                    <a:pt x="6" y="37"/>
                    <a:pt x="5" y="37"/>
                    <a:pt x="5" y="37"/>
                  </a:cubicBezTo>
                  <a:cubicBezTo>
                    <a:pt x="4" y="37"/>
                    <a:pt x="4" y="37"/>
                    <a:pt x="4" y="37"/>
                  </a:cubicBezTo>
                  <a:cubicBezTo>
                    <a:pt x="3" y="37"/>
                    <a:pt x="3" y="37"/>
                    <a:pt x="3" y="38"/>
                  </a:cubicBezTo>
                  <a:cubicBezTo>
                    <a:pt x="3" y="38"/>
                    <a:pt x="3" y="38"/>
                    <a:pt x="4" y="38"/>
                  </a:cubicBezTo>
                  <a:cubicBezTo>
                    <a:pt x="4" y="39"/>
                    <a:pt x="4" y="39"/>
                    <a:pt x="4" y="39"/>
                  </a:cubicBezTo>
                  <a:cubicBezTo>
                    <a:pt x="4" y="39"/>
                    <a:pt x="4" y="39"/>
                    <a:pt x="4" y="39"/>
                  </a:cubicBezTo>
                  <a:cubicBezTo>
                    <a:pt x="4" y="39"/>
                    <a:pt x="5" y="40"/>
                    <a:pt x="5" y="40"/>
                  </a:cubicBezTo>
                  <a:cubicBezTo>
                    <a:pt x="5" y="40"/>
                    <a:pt x="5" y="40"/>
                    <a:pt x="6" y="41"/>
                  </a:cubicBezTo>
                  <a:cubicBezTo>
                    <a:pt x="6" y="41"/>
                    <a:pt x="7" y="41"/>
                    <a:pt x="7" y="42"/>
                  </a:cubicBezTo>
                  <a:cubicBezTo>
                    <a:pt x="7" y="42"/>
                    <a:pt x="7" y="42"/>
                    <a:pt x="8" y="42"/>
                  </a:cubicBezTo>
                  <a:cubicBezTo>
                    <a:pt x="8" y="43"/>
                    <a:pt x="8" y="42"/>
                    <a:pt x="9" y="42"/>
                  </a:cubicBezTo>
                  <a:cubicBezTo>
                    <a:pt x="9" y="42"/>
                    <a:pt x="9" y="42"/>
                    <a:pt x="10" y="42"/>
                  </a:cubicBezTo>
                  <a:cubicBezTo>
                    <a:pt x="10" y="42"/>
                    <a:pt x="11" y="42"/>
                    <a:pt x="11" y="41"/>
                  </a:cubicBezTo>
                  <a:cubicBezTo>
                    <a:pt x="11" y="41"/>
                    <a:pt x="11" y="41"/>
                    <a:pt x="11" y="41"/>
                  </a:cubicBezTo>
                  <a:cubicBezTo>
                    <a:pt x="11" y="40"/>
                    <a:pt x="11" y="40"/>
                    <a:pt x="11" y="40"/>
                  </a:cubicBezTo>
                  <a:cubicBezTo>
                    <a:pt x="11" y="40"/>
                    <a:pt x="11" y="40"/>
                    <a:pt x="11" y="39"/>
                  </a:cubicBezTo>
                  <a:cubicBezTo>
                    <a:pt x="11" y="39"/>
                    <a:pt x="11" y="38"/>
                    <a:pt x="11" y="38"/>
                  </a:cubicBezTo>
                  <a:cubicBezTo>
                    <a:pt x="11" y="38"/>
                    <a:pt x="11" y="38"/>
                    <a:pt x="12" y="38"/>
                  </a:cubicBezTo>
                  <a:cubicBezTo>
                    <a:pt x="12" y="38"/>
                    <a:pt x="12" y="38"/>
                    <a:pt x="12" y="39"/>
                  </a:cubicBezTo>
                  <a:cubicBezTo>
                    <a:pt x="12" y="39"/>
                    <a:pt x="12" y="39"/>
                    <a:pt x="12" y="39"/>
                  </a:cubicBezTo>
                  <a:cubicBezTo>
                    <a:pt x="12" y="39"/>
                    <a:pt x="12" y="39"/>
                    <a:pt x="12" y="39"/>
                  </a:cubicBezTo>
                  <a:cubicBezTo>
                    <a:pt x="13" y="40"/>
                    <a:pt x="12" y="40"/>
                    <a:pt x="12" y="41"/>
                  </a:cubicBezTo>
                  <a:cubicBezTo>
                    <a:pt x="13" y="41"/>
                    <a:pt x="13" y="41"/>
                    <a:pt x="13" y="42"/>
                  </a:cubicBezTo>
                  <a:cubicBezTo>
                    <a:pt x="13" y="42"/>
                    <a:pt x="14" y="43"/>
                    <a:pt x="13" y="43"/>
                  </a:cubicBezTo>
                  <a:cubicBezTo>
                    <a:pt x="13" y="44"/>
                    <a:pt x="13" y="44"/>
                    <a:pt x="13" y="44"/>
                  </a:cubicBezTo>
                  <a:cubicBezTo>
                    <a:pt x="13" y="44"/>
                    <a:pt x="13" y="45"/>
                    <a:pt x="13" y="45"/>
                  </a:cubicBezTo>
                  <a:cubicBezTo>
                    <a:pt x="13" y="46"/>
                    <a:pt x="13" y="46"/>
                    <a:pt x="13" y="47"/>
                  </a:cubicBezTo>
                  <a:cubicBezTo>
                    <a:pt x="13" y="47"/>
                    <a:pt x="14" y="47"/>
                    <a:pt x="14" y="48"/>
                  </a:cubicBezTo>
                  <a:cubicBezTo>
                    <a:pt x="14" y="49"/>
                    <a:pt x="14" y="49"/>
                    <a:pt x="14" y="50"/>
                  </a:cubicBezTo>
                  <a:cubicBezTo>
                    <a:pt x="14" y="50"/>
                    <a:pt x="14" y="50"/>
                    <a:pt x="15" y="51"/>
                  </a:cubicBezTo>
                  <a:cubicBezTo>
                    <a:pt x="15" y="51"/>
                    <a:pt x="15" y="52"/>
                    <a:pt x="15" y="53"/>
                  </a:cubicBezTo>
                  <a:cubicBezTo>
                    <a:pt x="15" y="53"/>
                    <a:pt x="15" y="54"/>
                    <a:pt x="15" y="54"/>
                  </a:cubicBezTo>
                  <a:cubicBezTo>
                    <a:pt x="15" y="55"/>
                    <a:pt x="16" y="55"/>
                    <a:pt x="16" y="56"/>
                  </a:cubicBezTo>
                  <a:cubicBezTo>
                    <a:pt x="16" y="56"/>
                    <a:pt x="16" y="56"/>
                    <a:pt x="16" y="56"/>
                  </a:cubicBezTo>
                  <a:cubicBezTo>
                    <a:pt x="16" y="56"/>
                    <a:pt x="17" y="57"/>
                    <a:pt x="17" y="57"/>
                  </a:cubicBezTo>
                  <a:cubicBezTo>
                    <a:pt x="17" y="58"/>
                    <a:pt x="17" y="58"/>
                    <a:pt x="18" y="59"/>
                  </a:cubicBezTo>
                  <a:cubicBezTo>
                    <a:pt x="18" y="59"/>
                    <a:pt x="18" y="59"/>
                    <a:pt x="18" y="60"/>
                  </a:cubicBezTo>
                  <a:cubicBezTo>
                    <a:pt x="19" y="60"/>
                    <a:pt x="19" y="60"/>
                    <a:pt x="19" y="61"/>
                  </a:cubicBezTo>
                  <a:cubicBezTo>
                    <a:pt x="20" y="61"/>
                    <a:pt x="20" y="62"/>
                    <a:pt x="20" y="62"/>
                  </a:cubicBezTo>
                  <a:cubicBezTo>
                    <a:pt x="20" y="63"/>
                    <a:pt x="20" y="63"/>
                    <a:pt x="20" y="63"/>
                  </a:cubicBezTo>
                  <a:cubicBezTo>
                    <a:pt x="20" y="64"/>
                    <a:pt x="20" y="64"/>
                    <a:pt x="20" y="64"/>
                  </a:cubicBezTo>
                  <a:cubicBezTo>
                    <a:pt x="20" y="65"/>
                    <a:pt x="20" y="65"/>
                    <a:pt x="20" y="65"/>
                  </a:cubicBezTo>
                  <a:cubicBezTo>
                    <a:pt x="20" y="66"/>
                    <a:pt x="20" y="67"/>
                    <a:pt x="21" y="67"/>
                  </a:cubicBezTo>
                  <a:cubicBezTo>
                    <a:pt x="21" y="67"/>
                    <a:pt x="21" y="67"/>
                    <a:pt x="22" y="68"/>
                  </a:cubicBezTo>
                  <a:cubicBezTo>
                    <a:pt x="22" y="68"/>
                    <a:pt x="22" y="69"/>
                    <a:pt x="23" y="69"/>
                  </a:cubicBezTo>
                  <a:cubicBezTo>
                    <a:pt x="23" y="70"/>
                    <a:pt x="23" y="70"/>
                    <a:pt x="23" y="71"/>
                  </a:cubicBezTo>
                  <a:cubicBezTo>
                    <a:pt x="23" y="71"/>
                    <a:pt x="24" y="72"/>
                    <a:pt x="24" y="72"/>
                  </a:cubicBezTo>
                  <a:cubicBezTo>
                    <a:pt x="24" y="73"/>
                    <a:pt x="24" y="73"/>
                    <a:pt x="24" y="74"/>
                  </a:cubicBezTo>
                  <a:cubicBezTo>
                    <a:pt x="25" y="75"/>
                    <a:pt x="24" y="76"/>
                    <a:pt x="25" y="76"/>
                  </a:cubicBezTo>
                  <a:cubicBezTo>
                    <a:pt x="25" y="77"/>
                    <a:pt x="25" y="77"/>
                    <a:pt x="26" y="77"/>
                  </a:cubicBezTo>
                  <a:cubicBezTo>
                    <a:pt x="26" y="77"/>
                    <a:pt x="26" y="78"/>
                    <a:pt x="26" y="78"/>
                  </a:cubicBezTo>
                  <a:cubicBezTo>
                    <a:pt x="26" y="79"/>
                    <a:pt x="27" y="78"/>
                    <a:pt x="27" y="79"/>
                  </a:cubicBezTo>
                  <a:cubicBezTo>
                    <a:pt x="28" y="79"/>
                    <a:pt x="28" y="79"/>
                    <a:pt x="28" y="79"/>
                  </a:cubicBezTo>
                  <a:cubicBezTo>
                    <a:pt x="29" y="78"/>
                    <a:pt x="29" y="78"/>
                    <a:pt x="29" y="77"/>
                  </a:cubicBezTo>
                  <a:cubicBezTo>
                    <a:pt x="29" y="76"/>
                    <a:pt x="30" y="76"/>
                    <a:pt x="30" y="76"/>
                  </a:cubicBezTo>
                  <a:cubicBezTo>
                    <a:pt x="30" y="76"/>
                    <a:pt x="30" y="75"/>
                    <a:pt x="31" y="75"/>
                  </a:cubicBezTo>
                  <a:cubicBezTo>
                    <a:pt x="31" y="75"/>
                    <a:pt x="31" y="75"/>
                    <a:pt x="31" y="75"/>
                  </a:cubicBezTo>
                  <a:cubicBezTo>
                    <a:pt x="31" y="74"/>
                    <a:pt x="31" y="74"/>
                    <a:pt x="31" y="74"/>
                  </a:cubicBezTo>
                  <a:cubicBezTo>
                    <a:pt x="31" y="74"/>
                    <a:pt x="32" y="74"/>
                    <a:pt x="32" y="73"/>
                  </a:cubicBezTo>
                  <a:cubicBezTo>
                    <a:pt x="32" y="73"/>
                    <a:pt x="31" y="73"/>
                    <a:pt x="31" y="73"/>
                  </a:cubicBezTo>
                  <a:cubicBezTo>
                    <a:pt x="32" y="72"/>
                    <a:pt x="32" y="73"/>
                    <a:pt x="32" y="72"/>
                  </a:cubicBezTo>
                  <a:cubicBezTo>
                    <a:pt x="33" y="72"/>
                    <a:pt x="33" y="72"/>
                    <a:pt x="33" y="72"/>
                  </a:cubicBezTo>
                  <a:cubicBezTo>
                    <a:pt x="33" y="72"/>
                    <a:pt x="33" y="72"/>
                    <a:pt x="33" y="71"/>
                  </a:cubicBezTo>
                  <a:cubicBezTo>
                    <a:pt x="33" y="71"/>
                    <a:pt x="33" y="70"/>
                    <a:pt x="33" y="70"/>
                  </a:cubicBezTo>
                  <a:cubicBezTo>
                    <a:pt x="33" y="69"/>
                    <a:pt x="33" y="69"/>
                    <a:pt x="33" y="68"/>
                  </a:cubicBezTo>
                  <a:cubicBezTo>
                    <a:pt x="33" y="68"/>
                    <a:pt x="33" y="67"/>
                    <a:pt x="33" y="67"/>
                  </a:cubicBezTo>
                  <a:cubicBezTo>
                    <a:pt x="33" y="66"/>
                    <a:pt x="33" y="66"/>
                    <a:pt x="33" y="66"/>
                  </a:cubicBezTo>
                  <a:cubicBezTo>
                    <a:pt x="34" y="65"/>
                    <a:pt x="34" y="65"/>
                    <a:pt x="34" y="64"/>
                  </a:cubicBezTo>
                  <a:cubicBezTo>
                    <a:pt x="34" y="64"/>
                    <a:pt x="33" y="64"/>
                    <a:pt x="33" y="63"/>
                  </a:cubicBezTo>
                  <a:cubicBezTo>
                    <a:pt x="33" y="63"/>
                    <a:pt x="33" y="63"/>
                    <a:pt x="33" y="63"/>
                  </a:cubicBezTo>
                  <a:cubicBezTo>
                    <a:pt x="33" y="62"/>
                    <a:pt x="33" y="62"/>
                    <a:pt x="33" y="61"/>
                  </a:cubicBezTo>
                  <a:cubicBezTo>
                    <a:pt x="33" y="61"/>
                    <a:pt x="33" y="60"/>
                    <a:pt x="33" y="60"/>
                  </a:cubicBezTo>
                  <a:cubicBezTo>
                    <a:pt x="33" y="59"/>
                    <a:pt x="33" y="59"/>
                    <a:pt x="33" y="58"/>
                  </a:cubicBezTo>
                  <a:cubicBezTo>
                    <a:pt x="33" y="58"/>
                    <a:pt x="33" y="57"/>
                    <a:pt x="33" y="57"/>
                  </a:cubicBezTo>
                  <a:cubicBezTo>
                    <a:pt x="34" y="57"/>
                    <a:pt x="34" y="57"/>
                    <a:pt x="34" y="57"/>
                  </a:cubicBezTo>
                  <a:cubicBezTo>
                    <a:pt x="35" y="57"/>
                    <a:pt x="35" y="57"/>
                    <a:pt x="35" y="57"/>
                  </a:cubicBezTo>
                  <a:cubicBezTo>
                    <a:pt x="35" y="56"/>
                    <a:pt x="35" y="56"/>
                    <a:pt x="35" y="56"/>
                  </a:cubicBezTo>
                  <a:cubicBezTo>
                    <a:pt x="35" y="55"/>
                    <a:pt x="35" y="55"/>
                    <a:pt x="36" y="55"/>
                  </a:cubicBezTo>
                  <a:cubicBezTo>
                    <a:pt x="36" y="55"/>
                    <a:pt x="36" y="55"/>
                    <a:pt x="37" y="55"/>
                  </a:cubicBezTo>
                  <a:cubicBezTo>
                    <a:pt x="37" y="55"/>
                    <a:pt x="37" y="55"/>
                    <a:pt x="37" y="55"/>
                  </a:cubicBezTo>
                  <a:cubicBezTo>
                    <a:pt x="38" y="55"/>
                    <a:pt x="38" y="55"/>
                    <a:pt x="38" y="54"/>
                  </a:cubicBezTo>
                  <a:cubicBezTo>
                    <a:pt x="38" y="54"/>
                    <a:pt x="38" y="53"/>
                    <a:pt x="38" y="53"/>
                  </a:cubicBezTo>
                  <a:cubicBezTo>
                    <a:pt x="39" y="53"/>
                    <a:pt x="39" y="53"/>
                    <a:pt x="39" y="52"/>
                  </a:cubicBezTo>
                  <a:cubicBezTo>
                    <a:pt x="39" y="52"/>
                    <a:pt x="39" y="52"/>
                    <a:pt x="40" y="52"/>
                  </a:cubicBezTo>
                  <a:cubicBezTo>
                    <a:pt x="40" y="52"/>
                    <a:pt x="40" y="52"/>
                    <a:pt x="40" y="52"/>
                  </a:cubicBezTo>
                  <a:cubicBezTo>
                    <a:pt x="40" y="51"/>
                    <a:pt x="40" y="51"/>
                    <a:pt x="40" y="51"/>
                  </a:cubicBezTo>
                  <a:cubicBezTo>
                    <a:pt x="40" y="51"/>
                    <a:pt x="40" y="50"/>
                    <a:pt x="41" y="50"/>
                  </a:cubicBezTo>
                  <a:cubicBezTo>
                    <a:pt x="41" y="50"/>
                    <a:pt x="41" y="50"/>
                    <a:pt x="42" y="50"/>
                  </a:cubicBezTo>
                  <a:cubicBezTo>
                    <a:pt x="42" y="50"/>
                    <a:pt x="42" y="50"/>
                    <a:pt x="42" y="50"/>
                  </a:cubicBezTo>
                  <a:cubicBezTo>
                    <a:pt x="42" y="49"/>
                    <a:pt x="42" y="49"/>
                    <a:pt x="42" y="49"/>
                  </a:cubicBezTo>
                  <a:cubicBezTo>
                    <a:pt x="42" y="49"/>
                    <a:pt x="42" y="49"/>
                    <a:pt x="42" y="49"/>
                  </a:cubicBezTo>
                  <a:cubicBezTo>
                    <a:pt x="43" y="48"/>
                    <a:pt x="43" y="48"/>
                    <a:pt x="43" y="48"/>
                  </a:cubicBezTo>
                  <a:cubicBezTo>
                    <a:pt x="43" y="47"/>
                    <a:pt x="43" y="47"/>
                    <a:pt x="44" y="47"/>
                  </a:cubicBezTo>
                  <a:cubicBezTo>
                    <a:pt x="44" y="47"/>
                    <a:pt x="44" y="47"/>
                    <a:pt x="44" y="46"/>
                  </a:cubicBezTo>
                  <a:cubicBezTo>
                    <a:pt x="45" y="46"/>
                    <a:pt x="45" y="46"/>
                    <a:pt x="45" y="46"/>
                  </a:cubicBezTo>
                  <a:cubicBezTo>
                    <a:pt x="45" y="46"/>
                    <a:pt x="46" y="45"/>
                    <a:pt x="46" y="45"/>
                  </a:cubicBezTo>
                  <a:cubicBezTo>
                    <a:pt x="46" y="45"/>
                    <a:pt x="47" y="45"/>
                    <a:pt x="47" y="44"/>
                  </a:cubicBezTo>
                  <a:cubicBezTo>
                    <a:pt x="48" y="44"/>
                    <a:pt x="48" y="44"/>
                    <a:pt x="48" y="43"/>
                  </a:cubicBezTo>
                  <a:cubicBezTo>
                    <a:pt x="48" y="43"/>
                    <a:pt x="48" y="43"/>
                    <a:pt x="48" y="42"/>
                  </a:cubicBezTo>
                  <a:cubicBezTo>
                    <a:pt x="48" y="42"/>
                    <a:pt x="48" y="41"/>
                    <a:pt x="48" y="41"/>
                  </a:cubicBezTo>
                  <a:cubicBezTo>
                    <a:pt x="48" y="40"/>
                    <a:pt x="49" y="40"/>
                    <a:pt x="49" y="40"/>
                  </a:cubicBezTo>
                  <a:cubicBezTo>
                    <a:pt x="49" y="40"/>
                    <a:pt x="49" y="40"/>
                    <a:pt x="50" y="40"/>
                  </a:cubicBezTo>
                  <a:cubicBezTo>
                    <a:pt x="50" y="40"/>
                    <a:pt x="50" y="39"/>
                    <a:pt x="50" y="39"/>
                  </a:cubicBezTo>
                  <a:cubicBezTo>
                    <a:pt x="51" y="39"/>
                    <a:pt x="51" y="40"/>
                    <a:pt x="51" y="40"/>
                  </a:cubicBezTo>
                  <a:cubicBezTo>
                    <a:pt x="51" y="40"/>
                    <a:pt x="51" y="40"/>
                    <a:pt x="51" y="39"/>
                  </a:cubicBezTo>
                  <a:cubicBezTo>
                    <a:pt x="52" y="39"/>
                    <a:pt x="52" y="39"/>
                    <a:pt x="52" y="39"/>
                  </a:cubicBezTo>
                  <a:cubicBezTo>
                    <a:pt x="52" y="39"/>
                    <a:pt x="52" y="39"/>
                    <a:pt x="52" y="39"/>
                  </a:cubicBezTo>
                  <a:cubicBezTo>
                    <a:pt x="52" y="39"/>
                    <a:pt x="52" y="40"/>
                    <a:pt x="52" y="40"/>
                  </a:cubicBezTo>
                  <a:cubicBezTo>
                    <a:pt x="52" y="40"/>
                    <a:pt x="53" y="39"/>
                    <a:pt x="53" y="39"/>
                  </a:cubicBezTo>
                  <a:cubicBezTo>
                    <a:pt x="53" y="39"/>
                    <a:pt x="53" y="39"/>
                    <a:pt x="53" y="39"/>
                  </a:cubicBezTo>
                  <a:cubicBezTo>
                    <a:pt x="53" y="39"/>
                    <a:pt x="53" y="38"/>
                    <a:pt x="53" y="38"/>
                  </a:cubicBezTo>
                  <a:cubicBezTo>
                    <a:pt x="53" y="37"/>
                    <a:pt x="53" y="37"/>
                    <a:pt x="53" y="37"/>
                  </a:cubicBezTo>
                  <a:cubicBezTo>
                    <a:pt x="53" y="36"/>
                    <a:pt x="53" y="36"/>
                    <a:pt x="52" y="35"/>
                  </a:cubicBezTo>
                  <a:cubicBezTo>
                    <a:pt x="52" y="35"/>
                    <a:pt x="52" y="35"/>
                    <a:pt x="52" y="34"/>
                  </a:cubicBezTo>
                  <a:cubicBezTo>
                    <a:pt x="51" y="34"/>
                    <a:pt x="51" y="34"/>
                    <a:pt x="51" y="34"/>
                  </a:cubicBezTo>
                  <a:cubicBezTo>
                    <a:pt x="51" y="33"/>
                    <a:pt x="52" y="33"/>
                    <a:pt x="52" y="33"/>
                  </a:cubicBezTo>
                  <a:cubicBezTo>
                    <a:pt x="52" y="33"/>
                    <a:pt x="51" y="32"/>
                    <a:pt x="51" y="32"/>
                  </a:cubicBezTo>
                  <a:cubicBezTo>
                    <a:pt x="51" y="32"/>
                    <a:pt x="50" y="32"/>
                    <a:pt x="50" y="32"/>
                  </a:cubicBezTo>
                  <a:cubicBezTo>
                    <a:pt x="50" y="32"/>
                    <a:pt x="50" y="31"/>
                    <a:pt x="50" y="31"/>
                  </a:cubicBezTo>
                  <a:cubicBezTo>
                    <a:pt x="50" y="31"/>
                    <a:pt x="50" y="30"/>
                    <a:pt x="50" y="30"/>
                  </a:cubicBezTo>
                  <a:cubicBezTo>
                    <a:pt x="51" y="30"/>
                    <a:pt x="51" y="30"/>
                    <a:pt x="51" y="30"/>
                  </a:cubicBezTo>
                  <a:cubicBezTo>
                    <a:pt x="52" y="30"/>
                    <a:pt x="52" y="30"/>
                    <a:pt x="52" y="29"/>
                  </a:cubicBezTo>
                  <a:cubicBezTo>
                    <a:pt x="52" y="29"/>
                    <a:pt x="52" y="29"/>
                    <a:pt x="52" y="29"/>
                  </a:cubicBezTo>
                  <a:cubicBezTo>
                    <a:pt x="52" y="29"/>
                    <a:pt x="51" y="29"/>
                    <a:pt x="51" y="29"/>
                  </a:cubicBezTo>
                  <a:cubicBezTo>
                    <a:pt x="51" y="29"/>
                    <a:pt x="51" y="28"/>
                    <a:pt x="50" y="28"/>
                  </a:cubicBezTo>
                  <a:cubicBezTo>
                    <a:pt x="50" y="28"/>
                    <a:pt x="50" y="28"/>
                    <a:pt x="50" y="28"/>
                  </a:cubicBezTo>
                  <a:cubicBezTo>
                    <a:pt x="50" y="28"/>
                    <a:pt x="49" y="27"/>
                    <a:pt x="49" y="27"/>
                  </a:cubicBezTo>
                  <a:cubicBezTo>
                    <a:pt x="49" y="27"/>
                    <a:pt x="50" y="26"/>
                    <a:pt x="50" y="26"/>
                  </a:cubicBezTo>
                  <a:cubicBezTo>
                    <a:pt x="50" y="26"/>
                    <a:pt x="50" y="26"/>
                    <a:pt x="51" y="26"/>
                  </a:cubicBezTo>
                  <a:cubicBezTo>
                    <a:pt x="51" y="26"/>
                    <a:pt x="51" y="26"/>
                    <a:pt x="52" y="27"/>
                  </a:cubicBezTo>
                  <a:cubicBezTo>
                    <a:pt x="52" y="27"/>
                    <a:pt x="52" y="27"/>
                    <a:pt x="52" y="27"/>
                  </a:cubicBezTo>
                  <a:cubicBezTo>
                    <a:pt x="52" y="27"/>
                    <a:pt x="52" y="27"/>
                    <a:pt x="53" y="27"/>
                  </a:cubicBezTo>
                  <a:cubicBezTo>
                    <a:pt x="53" y="27"/>
                    <a:pt x="53" y="27"/>
                    <a:pt x="53" y="27"/>
                  </a:cubicBezTo>
                  <a:cubicBezTo>
                    <a:pt x="54" y="28"/>
                    <a:pt x="53" y="28"/>
                    <a:pt x="53" y="29"/>
                  </a:cubicBezTo>
                  <a:cubicBezTo>
                    <a:pt x="53" y="29"/>
                    <a:pt x="53" y="29"/>
                    <a:pt x="53" y="29"/>
                  </a:cubicBezTo>
                  <a:cubicBezTo>
                    <a:pt x="54" y="29"/>
                    <a:pt x="54" y="30"/>
                    <a:pt x="54" y="30"/>
                  </a:cubicBezTo>
                  <a:cubicBezTo>
                    <a:pt x="54" y="30"/>
                    <a:pt x="54" y="30"/>
                    <a:pt x="55" y="30"/>
                  </a:cubicBezTo>
                  <a:cubicBezTo>
                    <a:pt x="56" y="30"/>
                    <a:pt x="56" y="30"/>
                    <a:pt x="57" y="30"/>
                  </a:cubicBezTo>
                  <a:cubicBezTo>
                    <a:pt x="58" y="30"/>
                    <a:pt x="58" y="30"/>
                    <a:pt x="59" y="30"/>
                  </a:cubicBezTo>
                  <a:cubicBezTo>
                    <a:pt x="59" y="30"/>
                    <a:pt x="60" y="29"/>
                    <a:pt x="60" y="30"/>
                  </a:cubicBezTo>
                  <a:cubicBezTo>
                    <a:pt x="60" y="30"/>
                    <a:pt x="60" y="30"/>
                    <a:pt x="60" y="31"/>
                  </a:cubicBezTo>
                  <a:cubicBezTo>
                    <a:pt x="60" y="31"/>
                    <a:pt x="60" y="31"/>
                    <a:pt x="60" y="31"/>
                  </a:cubicBezTo>
                  <a:cubicBezTo>
                    <a:pt x="59" y="31"/>
                    <a:pt x="60" y="32"/>
                    <a:pt x="60" y="32"/>
                  </a:cubicBezTo>
                  <a:cubicBezTo>
                    <a:pt x="59" y="32"/>
                    <a:pt x="59" y="32"/>
                    <a:pt x="59" y="32"/>
                  </a:cubicBezTo>
                  <a:cubicBezTo>
                    <a:pt x="58" y="33"/>
                    <a:pt x="58" y="33"/>
                    <a:pt x="58" y="33"/>
                  </a:cubicBezTo>
                  <a:cubicBezTo>
                    <a:pt x="58" y="33"/>
                    <a:pt x="58" y="33"/>
                    <a:pt x="58" y="34"/>
                  </a:cubicBezTo>
                  <a:cubicBezTo>
                    <a:pt x="58" y="34"/>
                    <a:pt x="58" y="34"/>
                    <a:pt x="58" y="34"/>
                  </a:cubicBezTo>
                  <a:cubicBezTo>
                    <a:pt x="58" y="35"/>
                    <a:pt x="58" y="35"/>
                    <a:pt x="59" y="35"/>
                  </a:cubicBezTo>
                  <a:cubicBezTo>
                    <a:pt x="59" y="36"/>
                    <a:pt x="59" y="36"/>
                    <a:pt x="59" y="35"/>
                  </a:cubicBezTo>
                  <a:cubicBezTo>
                    <a:pt x="60" y="35"/>
                    <a:pt x="59" y="34"/>
                    <a:pt x="60" y="34"/>
                  </a:cubicBezTo>
                  <a:cubicBezTo>
                    <a:pt x="60" y="34"/>
                    <a:pt x="60" y="34"/>
                    <a:pt x="60" y="34"/>
                  </a:cubicBezTo>
                  <a:cubicBezTo>
                    <a:pt x="61" y="34"/>
                    <a:pt x="61" y="35"/>
                    <a:pt x="61" y="35"/>
                  </a:cubicBezTo>
                  <a:cubicBezTo>
                    <a:pt x="61" y="36"/>
                    <a:pt x="60" y="36"/>
                    <a:pt x="61" y="36"/>
                  </a:cubicBezTo>
                  <a:cubicBezTo>
                    <a:pt x="61" y="37"/>
                    <a:pt x="61" y="36"/>
                    <a:pt x="62" y="37"/>
                  </a:cubicBezTo>
                  <a:cubicBezTo>
                    <a:pt x="62" y="37"/>
                    <a:pt x="62" y="37"/>
                    <a:pt x="62" y="38"/>
                  </a:cubicBezTo>
                  <a:cubicBezTo>
                    <a:pt x="62" y="38"/>
                    <a:pt x="62" y="38"/>
                    <a:pt x="62" y="39"/>
                  </a:cubicBezTo>
                  <a:cubicBezTo>
                    <a:pt x="62" y="38"/>
                    <a:pt x="62" y="38"/>
                    <a:pt x="62" y="38"/>
                  </a:cubicBezTo>
                  <a:cubicBezTo>
                    <a:pt x="63" y="38"/>
                    <a:pt x="63" y="39"/>
                    <a:pt x="63" y="38"/>
                  </a:cubicBezTo>
                  <a:cubicBezTo>
                    <a:pt x="63" y="38"/>
                    <a:pt x="64" y="38"/>
                    <a:pt x="64" y="38"/>
                  </a:cubicBezTo>
                  <a:cubicBezTo>
                    <a:pt x="64" y="37"/>
                    <a:pt x="63" y="37"/>
                    <a:pt x="63" y="37"/>
                  </a:cubicBezTo>
                  <a:cubicBezTo>
                    <a:pt x="63" y="37"/>
                    <a:pt x="63" y="37"/>
                    <a:pt x="63" y="36"/>
                  </a:cubicBezTo>
                  <a:cubicBezTo>
                    <a:pt x="63" y="36"/>
                    <a:pt x="64" y="36"/>
                    <a:pt x="64" y="36"/>
                  </a:cubicBezTo>
                  <a:cubicBezTo>
                    <a:pt x="64" y="35"/>
                    <a:pt x="64" y="35"/>
                    <a:pt x="64" y="35"/>
                  </a:cubicBezTo>
                  <a:cubicBezTo>
                    <a:pt x="63" y="34"/>
                    <a:pt x="63" y="33"/>
                    <a:pt x="64" y="33"/>
                  </a:cubicBezTo>
                  <a:cubicBezTo>
                    <a:pt x="64" y="33"/>
                    <a:pt x="64" y="33"/>
                    <a:pt x="64" y="33"/>
                  </a:cubicBezTo>
                  <a:cubicBezTo>
                    <a:pt x="65" y="33"/>
                    <a:pt x="65" y="34"/>
                    <a:pt x="65" y="34"/>
                  </a:cubicBezTo>
                  <a:cubicBezTo>
                    <a:pt x="66" y="33"/>
                    <a:pt x="65" y="33"/>
                    <a:pt x="65" y="32"/>
                  </a:cubicBezTo>
                  <a:cubicBezTo>
                    <a:pt x="66" y="32"/>
                    <a:pt x="66" y="32"/>
                    <a:pt x="66" y="31"/>
                  </a:cubicBezTo>
                  <a:cubicBezTo>
                    <a:pt x="66" y="31"/>
                    <a:pt x="66" y="31"/>
                    <a:pt x="66" y="30"/>
                  </a:cubicBezTo>
                  <a:cubicBezTo>
                    <a:pt x="66" y="30"/>
                    <a:pt x="66" y="30"/>
                    <a:pt x="66" y="29"/>
                  </a:cubicBezTo>
                  <a:cubicBezTo>
                    <a:pt x="65" y="29"/>
                    <a:pt x="65" y="29"/>
                    <a:pt x="65" y="29"/>
                  </a:cubicBezTo>
                  <a:cubicBezTo>
                    <a:pt x="66" y="29"/>
                    <a:pt x="66" y="29"/>
                    <a:pt x="66" y="28"/>
                  </a:cubicBezTo>
                  <a:cubicBezTo>
                    <a:pt x="66" y="28"/>
                    <a:pt x="66" y="28"/>
                    <a:pt x="66" y="27"/>
                  </a:cubicBezTo>
                  <a:cubicBezTo>
                    <a:pt x="66" y="27"/>
                    <a:pt x="66" y="27"/>
                    <a:pt x="66" y="26"/>
                  </a:cubicBezTo>
                  <a:cubicBezTo>
                    <a:pt x="66" y="26"/>
                    <a:pt x="66" y="25"/>
                    <a:pt x="67" y="25"/>
                  </a:cubicBezTo>
                  <a:cubicBezTo>
                    <a:pt x="67" y="24"/>
                    <a:pt x="68" y="25"/>
                    <a:pt x="68" y="24"/>
                  </a:cubicBezTo>
                  <a:cubicBezTo>
                    <a:pt x="68" y="24"/>
                    <a:pt x="69" y="24"/>
                    <a:pt x="69" y="23"/>
                  </a:cubicBezTo>
                  <a:cubicBezTo>
                    <a:pt x="70" y="23"/>
                    <a:pt x="70" y="23"/>
                    <a:pt x="71" y="22"/>
                  </a:cubicBezTo>
                  <a:cubicBezTo>
                    <a:pt x="71" y="21"/>
                    <a:pt x="70" y="21"/>
                    <a:pt x="70" y="20"/>
                  </a:cubicBezTo>
                  <a:cubicBezTo>
                    <a:pt x="70" y="20"/>
                    <a:pt x="70" y="20"/>
                    <a:pt x="70" y="20"/>
                  </a:cubicBezTo>
                  <a:cubicBezTo>
                    <a:pt x="70" y="19"/>
                    <a:pt x="69" y="19"/>
                    <a:pt x="69" y="19"/>
                  </a:cubicBezTo>
                  <a:cubicBezTo>
                    <a:pt x="69" y="19"/>
                    <a:pt x="69" y="18"/>
                    <a:pt x="68" y="18"/>
                  </a:cubicBezTo>
                  <a:cubicBezTo>
                    <a:pt x="68" y="18"/>
                    <a:pt x="68" y="18"/>
                    <a:pt x="67" y="18"/>
                  </a:cubicBezTo>
                  <a:cubicBezTo>
                    <a:pt x="66" y="18"/>
                    <a:pt x="66" y="19"/>
                    <a:pt x="65" y="19"/>
                  </a:cubicBezTo>
                  <a:cubicBezTo>
                    <a:pt x="65" y="19"/>
                    <a:pt x="64" y="18"/>
                    <a:pt x="64" y="18"/>
                  </a:cubicBezTo>
                  <a:cubicBezTo>
                    <a:pt x="64" y="18"/>
                    <a:pt x="63" y="19"/>
                    <a:pt x="63" y="19"/>
                  </a:cubicBezTo>
                  <a:cubicBezTo>
                    <a:pt x="62" y="19"/>
                    <a:pt x="62" y="19"/>
                    <a:pt x="61" y="19"/>
                  </a:cubicBezTo>
                  <a:cubicBezTo>
                    <a:pt x="61" y="19"/>
                    <a:pt x="60" y="19"/>
                    <a:pt x="60" y="19"/>
                  </a:cubicBezTo>
                  <a:cubicBezTo>
                    <a:pt x="59" y="19"/>
                    <a:pt x="59" y="19"/>
                    <a:pt x="59" y="19"/>
                  </a:cubicBezTo>
                  <a:cubicBezTo>
                    <a:pt x="58" y="19"/>
                    <a:pt x="58" y="19"/>
                    <a:pt x="58" y="19"/>
                  </a:cubicBezTo>
                  <a:cubicBezTo>
                    <a:pt x="58" y="19"/>
                    <a:pt x="57" y="19"/>
                    <a:pt x="57" y="19"/>
                  </a:cubicBezTo>
                  <a:cubicBezTo>
                    <a:pt x="56" y="19"/>
                    <a:pt x="56" y="19"/>
                    <a:pt x="55" y="20"/>
                  </a:cubicBezTo>
                  <a:cubicBezTo>
                    <a:pt x="55" y="20"/>
                    <a:pt x="55" y="20"/>
                    <a:pt x="55" y="20"/>
                  </a:cubicBezTo>
                  <a:cubicBezTo>
                    <a:pt x="54" y="21"/>
                    <a:pt x="54" y="21"/>
                    <a:pt x="54" y="21"/>
                  </a:cubicBezTo>
                  <a:cubicBezTo>
                    <a:pt x="53" y="21"/>
                    <a:pt x="53" y="20"/>
                    <a:pt x="53" y="20"/>
                  </a:cubicBezTo>
                  <a:cubicBezTo>
                    <a:pt x="53" y="20"/>
                    <a:pt x="53" y="20"/>
                    <a:pt x="53" y="20"/>
                  </a:cubicBezTo>
                  <a:cubicBezTo>
                    <a:pt x="52" y="21"/>
                    <a:pt x="52" y="21"/>
                    <a:pt x="51" y="21"/>
                  </a:cubicBezTo>
                  <a:cubicBezTo>
                    <a:pt x="51" y="21"/>
                    <a:pt x="51" y="22"/>
                    <a:pt x="50" y="21"/>
                  </a:cubicBezTo>
                  <a:cubicBezTo>
                    <a:pt x="50" y="21"/>
                    <a:pt x="50" y="21"/>
                    <a:pt x="50" y="20"/>
                  </a:cubicBezTo>
                  <a:cubicBezTo>
                    <a:pt x="49" y="20"/>
                    <a:pt x="49" y="20"/>
                    <a:pt x="48" y="20"/>
                  </a:cubicBezTo>
                  <a:cubicBezTo>
                    <a:pt x="48" y="20"/>
                    <a:pt x="47" y="20"/>
                    <a:pt x="47" y="21"/>
                  </a:cubicBezTo>
                  <a:cubicBezTo>
                    <a:pt x="47" y="21"/>
                    <a:pt x="47" y="21"/>
                    <a:pt x="47" y="21"/>
                  </a:cubicBezTo>
                  <a:cubicBezTo>
                    <a:pt x="47" y="22"/>
                    <a:pt x="47" y="22"/>
                    <a:pt x="47" y="23"/>
                  </a:cubicBezTo>
                  <a:cubicBezTo>
                    <a:pt x="47" y="23"/>
                    <a:pt x="47" y="23"/>
                    <a:pt x="48" y="24"/>
                  </a:cubicBezTo>
                  <a:cubicBezTo>
                    <a:pt x="48" y="24"/>
                    <a:pt x="48" y="24"/>
                    <a:pt x="48" y="24"/>
                  </a:cubicBezTo>
                  <a:cubicBezTo>
                    <a:pt x="48" y="25"/>
                    <a:pt x="49" y="25"/>
                    <a:pt x="48" y="26"/>
                  </a:cubicBezTo>
                  <a:cubicBezTo>
                    <a:pt x="48" y="26"/>
                    <a:pt x="48" y="26"/>
                    <a:pt x="47" y="26"/>
                  </a:cubicBezTo>
                  <a:cubicBezTo>
                    <a:pt x="47" y="26"/>
                    <a:pt x="46" y="26"/>
                    <a:pt x="46" y="26"/>
                  </a:cubicBezTo>
                  <a:cubicBezTo>
                    <a:pt x="46" y="25"/>
                    <a:pt x="45" y="25"/>
                    <a:pt x="45" y="25"/>
                  </a:cubicBezTo>
                  <a:cubicBezTo>
                    <a:pt x="44" y="25"/>
                    <a:pt x="44" y="25"/>
                    <a:pt x="44" y="25"/>
                  </a:cubicBezTo>
                  <a:cubicBezTo>
                    <a:pt x="43" y="25"/>
                    <a:pt x="43" y="25"/>
                    <a:pt x="43" y="25"/>
                  </a:cubicBezTo>
                  <a:cubicBezTo>
                    <a:pt x="42" y="25"/>
                    <a:pt x="42" y="25"/>
                    <a:pt x="42" y="25"/>
                  </a:cubicBezTo>
                  <a:cubicBezTo>
                    <a:pt x="41" y="25"/>
                    <a:pt x="41" y="25"/>
                    <a:pt x="41" y="24"/>
                  </a:cubicBezTo>
                  <a:cubicBezTo>
                    <a:pt x="40" y="24"/>
                    <a:pt x="40" y="24"/>
                    <a:pt x="40" y="23"/>
                  </a:cubicBezTo>
                  <a:cubicBezTo>
                    <a:pt x="40" y="23"/>
                    <a:pt x="39" y="23"/>
                    <a:pt x="39" y="23"/>
                  </a:cubicBezTo>
                  <a:cubicBezTo>
                    <a:pt x="39" y="23"/>
                    <a:pt x="38" y="24"/>
                    <a:pt x="38" y="24"/>
                  </a:cubicBezTo>
                  <a:cubicBezTo>
                    <a:pt x="38" y="24"/>
                    <a:pt x="37" y="24"/>
                    <a:pt x="37" y="24"/>
                  </a:cubicBezTo>
                  <a:cubicBezTo>
                    <a:pt x="36" y="24"/>
                    <a:pt x="36" y="24"/>
                    <a:pt x="35" y="24"/>
                  </a:cubicBezTo>
                  <a:cubicBezTo>
                    <a:pt x="35" y="23"/>
                    <a:pt x="35" y="23"/>
                    <a:pt x="35" y="22"/>
                  </a:cubicBezTo>
                  <a:cubicBezTo>
                    <a:pt x="34" y="22"/>
                    <a:pt x="34" y="22"/>
                    <a:pt x="34" y="22"/>
                  </a:cubicBezTo>
                  <a:cubicBezTo>
                    <a:pt x="33" y="22"/>
                    <a:pt x="33" y="22"/>
                    <a:pt x="33" y="22"/>
                  </a:cubicBezTo>
                  <a:cubicBezTo>
                    <a:pt x="32" y="22"/>
                    <a:pt x="32" y="22"/>
                    <a:pt x="32" y="22"/>
                  </a:cubicBezTo>
                  <a:cubicBezTo>
                    <a:pt x="32" y="22"/>
                    <a:pt x="32" y="21"/>
                    <a:pt x="32" y="21"/>
                  </a:cubicBezTo>
                  <a:cubicBezTo>
                    <a:pt x="31" y="21"/>
                    <a:pt x="31" y="21"/>
                    <a:pt x="31" y="20"/>
                  </a:cubicBezTo>
                  <a:cubicBezTo>
                    <a:pt x="30" y="20"/>
                    <a:pt x="30" y="20"/>
                    <a:pt x="30" y="20"/>
                  </a:cubicBezTo>
                  <a:cubicBezTo>
                    <a:pt x="29" y="20"/>
                    <a:pt x="29" y="20"/>
                    <a:pt x="29" y="20"/>
                  </a:cubicBezTo>
                  <a:cubicBezTo>
                    <a:pt x="29" y="20"/>
                    <a:pt x="28" y="20"/>
                    <a:pt x="28" y="20"/>
                  </a:cubicBezTo>
                  <a:cubicBezTo>
                    <a:pt x="28" y="20"/>
                    <a:pt x="28" y="19"/>
                    <a:pt x="28" y="19"/>
                  </a:cubicBezTo>
                  <a:cubicBezTo>
                    <a:pt x="28" y="19"/>
                    <a:pt x="28" y="18"/>
                    <a:pt x="27" y="18"/>
                  </a:cubicBezTo>
                  <a:cubicBezTo>
                    <a:pt x="27" y="18"/>
                    <a:pt x="26" y="17"/>
                    <a:pt x="26" y="17"/>
                  </a:cubicBezTo>
                  <a:cubicBezTo>
                    <a:pt x="25" y="17"/>
                    <a:pt x="25" y="17"/>
                    <a:pt x="25" y="17"/>
                  </a:cubicBezTo>
                  <a:cubicBezTo>
                    <a:pt x="24" y="17"/>
                    <a:pt x="24" y="17"/>
                    <a:pt x="24" y="17"/>
                  </a:cubicBezTo>
                  <a:cubicBezTo>
                    <a:pt x="23" y="16"/>
                    <a:pt x="23" y="16"/>
                    <a:pt x="23" y="16"/>
                  </a:cubicBezTo>
                  <a:cubicBezTo>
                    <a:pt x="23" y="15"/>
                    <a:pt x="23" y="15"/>
                    <a:pt x="22" y="15"/>
                  </a:cubicBezTo>
                  <a:cubicBezTo>
                    <a:pt x="22" y="15"/>
                    <a:pt x="21" y="15"/>
                    <a:pt x="21" y="15"/>
                  </a:cubicBezTo>
                  <a:cubicBezTo>
                    <a:pt x="21" y="15"/>
                    <a:pt x="21" y="14"/>
                    <a:pt x="21" y="14"/>
                  </a:cubicBezTo>
                  <a:cubicBezTo>
                    <a:pt x="20" y="14"/>
                    <a:pt x="21" y="13"/>
                    <a:pt x="22" y="13"/>
                  </a:cubicBezTo>
                  <a:cubicBezTo>
                    <a:pt x="22" y="13"/>
                    <a:pt x="22" y="12"/>
                    <a:pt x="23" y="12"/>
                  </a:cubicBezTo>
                  <a:cubicBezTo>
                    <a:pt x="23" y="12"/>
                    <a:pt x="23" y="12"/>
                    <a:pt x="23" y="11"/>
                  </a:cubicBezTo>
                  <a:cubicBezTo>
                    <a:pt x="23" y="11"/>
                    <a:pt x="23" y="11"/>
                    <a:pt x="23" y="11"/>
                  </a:cubicBezTo>
                  <a:cubicBezTo>
                    <a:pt x="22" y="11"/>
                    <a:pt x="22" y="10"/>
                    <a:pt x="23" y="9"/>
                  </a:cubicBezTo>
                  <a:cubicBezTo>
                    <a:pt x="23" y="9"/>
                    <a:pt x="24" y="9"/>
                    <a:pt x="24" y="8"/>
                  </a:cubicBezTo>
                  <a:cubicBezTo>
                    <a:pt x="24" y="8"/>
                    <a:pt x="24" y="7"/>
                    <a:pt x="24" y="7"/>
                  </a:cubicBezTo>
                  <a:cubicBezTo>
                    <a:pt x="24" y="6"/>
                    <a:pt x="23" y="6"/>
                    <a:pt x="23" y="6"/>
                  </a:cubicBezTo>
                  <a:cubicBezTo>
                    <a:pt x="23" y="5"/>
                    <a:pt x="23" y="5"/>
                    <a:pt x="22" y="4"/>
                  </a:cubicBezTo>
                  <a:cubicBezTo>
                    <a:pt x="22" y="4"/>
                    <a:pt x="22" y="3"/>
                    <a:pt x="22" y="3"/>
                  </a:cubicBezTo>
                  <a:cubicBezTo>
                    <a:pt x="21" y="2"/>
                    <a:pt x="21" y="2"/>
                    <a:pt x="20" y="2"/>
                  </a:cubicBezTo>
                  <a:cubicBezTo>
                    <a:pt x="20" y="1"/>
                    <a:pt x="19" y="1"/>
                    <a:pt x="19" y="1"/>
                  </a:cubicBezTo>
                  <a:cubicBezTo>
                    <a:pt x="18" y="0"/>
                    <a:pt x="18" y="1"/>
                    <a:pt x="17" y="0"/>
                  </a:cubicBezTo>
                  <a:cubicBezTo>
                    <a:pt x="17" y="1"/>
                    <a:pt x="17" y="1"/>
                    <a:pt x="17" y="1"/>
                  </a:cubicBezTo>
                  <a:cubicBezTo>
                    <a:pt x="17" y="1"/>
                    <a:pt x="17" y="1"/>
                    <a:pt x="16" y="1"/>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59" name="Freeform 455"/>
            <p:cNvSpPr>
              <a:spLocks/>
            </p:cNvSpPr>
            <p:nvPr/>
          </p:nvSpPr>
          <p:spPr bwMode="auto">
            <a:xfrm>
              <a:off x="3870326" y="2308226"/>
              <a:ext cx="442913" cy="454025"/>
            </a:xfrm>
            <a:custGeom>
              <a:avLst/>
              <a:gdLst>
                <a:gd name="T0" fmla="*/ 34 w 41"/>
                <a:gd name="T1" fmla="*/ 12 h 42"/>
                <a:gd name="T2" fmla="*/ 19 w 41"/>
                <a:gd name="T3" fmla="*/ 0 h 42"/>
                <a:gd name="T4" fmla="*/ 15 w 41"/>
                <a:gd name="T5" fmla="*/ 0 h 42"/>
                <a:gd name="T6" fmla="*/ 16 w 41"/>
                <a:gd name="T7" fmla="*/ 16 h 42"/>
                <a:gd name="T8" fmla="*/ 16 w 41"/>
                <a:gd name="T9" fmla="*/ 24 h 42"/>
                <a:gd name="T10" fmla="*/ 18 w 41"/>
                <a:gd name="T11" fmla="*/ 25 h 42"/>
                <a:gd name="T12" fmla="*/ 17 w 41"/>
                <a:gd name="T13" fmla="*/ 27 h 42"/>
                <a:gd name="T14" fmla="*/ 16 w 41"/>
                <a:gd name="T15" fmla="*/ 27 h 42"/>
                <a:gd name="T16" fmla="*/ 7 w 41"/>
                <a:gd name="T17" fmla="*/ 26 h 42"/>
                <a:gd name="T18" fmla="*/ 6 w 41"/>
                <a:gd name="T19" fmla="*/ 27 h 42"/>
                <a:gd name="T20" fmla="*/ 4 w 41"/>
                <a:gd name="T21" fmla="*/ 27 h 42"/>
                <a:gd name="T22" fmla="*/ 3 w 41"/>
                <a:gd name="T23" fmla="*/ 28 h 42"/>
                <a:gd name="T24" fmla="*/ 1 w 41"/>
                <a:gd name="T25" fmla="*/ 27 h 42"/>
                <a:gd name="T26" fmla="*/ 1 w 41"/>
                <a:gd name="T27" fmla="*/ 28 h 42"/>
                <a:gd name="T28" fmla="*/ 0 w 41"/>
                <a:gd name="T29" fmla="*/ 29 h 42"/>
                <a:gd name="T30" fmla="*/ 0 w 41"/>
                <a:gd name="T31" fmla="*/ 30 h 42"/>
                <a:gd name="T32" fmla="*/ 0 w 41"/>
                <a:gd name="T33" fmla="*/ 32 h 42"/>
                <a:gd name="T34" fmla="*/ 1 w 41"/>
                <a:gd name="T35" fmla="*/ 33 h 42"/>
                <a:gd name="T36" fmla="*/ 2 w 41"/>
                <a:gd name="T37" fmla="*/ 35 h 42"/>
                <a:gd name="T38" fmla="*/ 0 w 41"/>
                <a:gd name="T39" fmla="*/ 36 h 42"/>
                <a:gd name="T40" fmla="*/ 2 w 41"/>
                <a:gd name="T41" fmla="*/ 36 h 42"/>
                <a:gd name="T42" fmla="*/ 3 w 41"/>
                <a:gd name="T43" fmla="*/ 37 h 42"/>
                <a:gd name="T44" fmla="*/ 5 w 41"/>
                <a:gd name="T45" fmla="*/ 37 h 42"/>
                <a:gd name="T46" fmla="*/ 7 w 41"/>
                <a:gd name="T47" fmla="*/ 36 h 42"/>
                <a:gd name="T48" fmla="*/ 8 w 41"/>
                <a:gd name="T49" fmla="*/ 37 h 42"/>
                <a:gd name="T50" fmla="*/ 9 w 41"/>
                <a:gd name="T51" fmla="*/ 39 h 42"/>
                <a:gd name="T52" fmla="*/ 9 w 41"/>
                <a:gd name="T53" fmla="*/ 41 h 42"/>
                <a:gd name="T54" fmla="*/ 10 w 41"/>
                <a:gd name="T55" fmla="*/ 42 h 42"/>
                <a:gd name="T56" fmla="*/ 12 w 41"/>
                <a:gd name="T57" fmla="*/ 42 h 42"/>
                <a:gd name="T58" fmla="*/ 13 w 41"/>
                <a:gd name="T59" fmla="*/ 41 h 42"/>
                <a:gd name="T60" fmla="*/ 14 w 41"/>
                <a:gd name="T61" fmla="*/ 41 h 42"/>
                <a:gd name="T62" fmla="*/ 15 w 41"/>
                <a:gd name="T63" fmla="*/ 42 h 42"/>
                <a:gd name="T64" fmla="*/ 16 w 41"/>
                <a:gd name="T65" fmla="*/ 42 h 42"/>
                <a:gd name="T66" fmla="*/ 17 w 41"/>
                <a:gd name="T67" fmla="*/ 39 h 42"/>
                <a:gd name="T68" fmla="*/ 18 w 41"/>
                <a:gd name="T69" fmla="*/ 37 h 42"/>
                <a:gd name="T70" fmla="*/ 19 w 41"/>
                <a:gd name="T71" fmla="*/ 36 h 42"/>
                <a:gd name="T72" fmla="*/ 20 w 41"/>
                <a:gd name="T73" fmla="*/ 33 h 42"/>
                <a:gd name="T74" fmla="*/ 23 w 41"/>
                <a:gd name="T75" fmla="*/ 32 h 42"/>
                <a:gd name="T76" fmla="*/ 25 w 41"/>
                <a:gd name="T77" fmla="*/ 31 h 42"/>
                <a:gd name="T78" fmla="*/ 27 w 41"/>
                <a:gd name="T79" fmla="*/ 30 h 42"/>
                <a:gd name="T80" fmla="*/ 28 w 41"/>
                <a:gd name="T81" fmla="*/ 29 h 42"/>
                <a:gd name="T82" fmla="*/ 30 w 41"/>
                <a:gd name="T83" fmla="*/ 28 h 42"/>
                <a:gd name="T84" fmla="*/ 31 w 41"/>
                <a:gd name="T85" fmla="*/ 29 h 42"/>
                <a:gd name="T86" fmla="*/ 33 w 41"/>
                <a:gd name="T87" fmla="*/ 28 h 42"/>
                <a:gd name="T88" fmla="*/ 35 w 41"/>
                <a:gd name="T89" fmla="*/ 28 h 42"/>
                <a:gd name="T90" fmla="*/ 38 w 41"/>
                <a:gd name="T91" fmla="*/ 27 h 42"/>
                <a:gd name="T92" fmla="*/ 40 w 41"/>
                <a:gd name="T93" fmla="*/ 27 h 42"/>
                <a:gd name="T94" fmla="*/ 41 w 41"/>
                <a:gd name="T95" fmla="*/ 25 h 42"/>
                <a:gd name="T96" fmla="*/ 41 w 41"/>
                <a:gd name="T97" fmla="*/ 21 h 42"/>
                <a:gd name="T98" fmla="*/ 41 w 41"/>
                <a:gd name="T99" fmla="*/ 18 h 42"/>
                <a:gd name="T100" fmla="*/ 41 w 41"/>
                <a:gd name="T101" fmla="*/ 17 h 42"/>
                <a:gd name="T102" fmla="*/ 39 w 41"/>
                <a:gd name="T103" fmla="*/ 17 h 42"/>
                <a:gd name="T104" fmla="*/ 38 w 41"/>
                <a:gd name="T105" fmla="*/ 15 h 42"/>
                <a:gd name="T106" fmla="*/ 37 w 41"/>
                <a:gd name="T107" fmla="*/ 14 h 42"/>
                <a:gd name="T108" fmla="*/ 35 w 41"/>
                <a:gd name="T109"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2">
                  <a:moveTo>
                    <a:pt x="34" y="12"/>
                  </a:moveTo>
                  <a:cubicBezTo>
                    <a:pt x="34" y="12"/>
                    <a:pt x="34" y="12"/>
                    <a:pt x="34" y="12"/>
                  </a:cubicBezTo>
                  <a:cubicBezTo>
                    <a:pt x="34" y="12"/>
                    <a:pt x="34" y="11"/>
                    <a:pt x="34" y="11"/>
                  </a:cubicBezTo>
                  <a:cubicBezTo>
                    <a:pt x="19" y="0"/>
                    <a:pt x="19" y="0"/>
                    <a:pt x="19" y="0"/>
                  </a:cubicBezTo>
                  <a:cubicBezTo>
                    <a:pt x="19" y="0"/>
                    <a:pt x="19" y="0"/>
                    <a:pt x="19" y="0"/>
                  </a:cubicBezTo>
                  <a:cubicBezTo>
                    <a:pt x="15" y="0"/>
                    <a:pt x="15" y="0"/>
                    <a:pt x="15" y="0"/>
                  </a:cubicBezTo>
                  <a:cubicBezTo>
                    <a:pt x="15" y="7"/>
                    <a:pt x="15" y="7"/>
                    <a:pt x="15" y="7"/>
                  </a:cubicBezTo>
                  <a:cubicBezTo>
                    <a:pt x="16" y="16"/>
                    <a:pt x="16" y="16"/>
                    <a:pt x="16" y="16"/>
                  </a:cubicBezTo>
                  <a:cubicBezTo>
                    <a:pt x="16" y="16"/>
                    <a:pt x="16" y="19"/>
                    <a:pt x="16" y="21"/>
                  </a:cubicBezTo>
                  <a:cubicBezTo>
                    <a:pt x="16" y="23"/>
                    <a:pt x="16" y="24"/>
                    <a:pt x="16" y="24"/>
                  </a:cubicBezTo>
                  <a:cubicBezTo>
                    <a:pt x="17" y="24"/>
                    <a:pt x="17" y="24"/>
                    <a:pt x="17" y="24"/>
                  </a:cubicBezTo>
                  <a:cubicBezTo>
                    <a:pt x="17" y="25"/>
                    <a:pt x="18" y="25"/>
                    <a:pt x="18" y="25"/>
                  </a:cubicBezTo>
                  <a:cubicBezTo>
                    <a:pt x="18" y="26"/>
                    <a:pt x="17" y="26"/>
                    <a:pt x="17" y="26"/>
                  </a:cubicBezTo>
                  <a:cubicBezTo>
                    <a:pt x="17" y="26"/>
                    <a:pt x="17" y="27"/>
                    <a:pt x="17" y="27"/>
                  </a:cubicBezTo>
                  <a:cubicBezTo>
                    <a:pt x="17" y="27"/>
                    <a:pt x="17" y="27"/>
                    <a:pt x="17" y="27"/>
                  </a:cubicBezTo>
                  <a:cubicBezTo>
                    <a:pt x="16" y="27"/>
                    <a:pt x="16" y="27"/>
                    <a:pt x="16" y="27"/>
                  </a:cubicBezTo>
                  <a:cubicBezTo>
                    <a:pt x="8" y="27"/>
                    <a:pt x="8" y="27"/>
                    <a:pt x="8" y="27"/>
                  </a:cubicBezTo>
                  <a:cubicBezTo>
                    <a:pt x="8" y="27"/>
                    <a:pt x="7" y="26"/>
                    <a:pt x="7" y="26"/>
                  </a:cubicBezTo>
                  <a:cubicBezTo>
                    <a:pt x="7" y="26"/>
                    <a:pt x="7" y="27"/>
                    <a:pt x="6" y="27"/>
                  </a:cubicBezTo>
                  <a:cubicBezTo>
                    <a:pt x="6" y="27"/>
                    <a:pt x="6" y="27"/>
                    <a:pt x="6" y="27"/>
                  </a:cubicBezTo>
                  <a:cubicBezTo>
                    <a:pt x="5" y="27"/>
                    <a:pt x="5" y="27"/>
                    <a:pt x="5" y="27"/>
                  </a:cubicBezTo>
                  <a:cubicBezTo>
                    <a:pt x="5" y="27"/>
                    <a:pt x="4" y="27"/>
                    <a:pt x="4" y="27"/>
                  </a:cubicBezTo>
                  <a:cubicBezTo>
                    <a:pt x="4" y="27"/>
                    <a:pt x="4" y="27"/>
                    <a:pt x="3" y="27"/>
                  </a:cubicBezTo>
                  <a:cubicBezTo>
                    <a:pt x="3" y="28"/>
                    <a:pt x="3" y="28"/>
                    <a:pt x="3" y="28"/>
                  </a:cubicBezTo>
                  <a:cubicBezTo>
                    <a:pt x="2" y="28"/>
                    <a:pt x="3" y="27"/>
                    <a:pt x="2" y="27"/>
                  </a:cubicBezTo>
                  <a:cubicBezTo>
                    <a:pt x="2" y="27"/>
                    <a:pt x="2" y="27"/>
                    <a:pt x="1" y="27"/>
                  </a:cubicBezTo>
                  <a:cubicBezTo>
                    <a:pt x="1" y="27"/>
                    <a:pt x="1" y="27"/>
                    <a:pt x="1" y="27"/>
                  </a:cubicBezTo>
                  <a:cubicBezTo>
                    <a:pt x="1" y="27"/>
                    <a:pt x="1" y="27"/>
                    <a:pt x="1" y="28"/>
                  </a:cubicBezTo>
                  <a:cubicBezTo>
                    <a:pt x="1" y="28"/>
                    <a:pt x="1" y="28"/>
                    <a:pt x="1" y="29"/>
                  </a:cubicBezTo>
                  <a:cubicBezTo>
                    <a:pt x="1" y="29"/>
                    <a:pt x="0" y="29"/>
                    <a:pt x="0" y="29"/>
                  </a:cubicBezTo>
                  <a:cubicBezTo>
                    <a:pt x="0" y="29"/>
                    <a:pt x="0" y="29"/>
                    <a:pt x="0" y="29"/>
                  </a:cubicBezTo>
                  <a:cubicBezTo>
                    <a:pt x="0" y="29"/>
                    <a:pt x="0" y="29"/>
                    <a:pt x="0" y="30"/>
                  </a:cubicBezTo>
                  <a:cubicBezTo>
                    <a:pt x="0" y="30"/>
                    <a:pt x="0" y="30"/>
                    <a:pt x="0" y="31"/>
                  </a:cubicBezTo>
                  <a:cubicBezTo>
                    <a:pt x="0" y="31"/>
                    <a:pt x="0" y="31"/>
                    <a:pt x="0" y="32"/>
                  </a:cubicBezTo>
                  <a:cubicBezTo>
                    <a:pt x="0" y="32"/>
                    <a:pt x="0" y="32"/>
                    <a:pt x="0" y="33"/>
                  </a:cubicBezTo>
                  <a:cubicBezTo>
                    <a:pt x="1" y="33"/>
                    <a:pt x="1" y="33"/>
                    <a:pt x="1" y="33"/>
                  </a:cubicBezTo>
                  <a:cubicBezTo>
                    <a:pt x="2" y="34"/>
                    <a:pt x="2" y="34"/>
                    <a:pt x="2" y="34"/>
                  </a:cubicBezTo>
                  <a:cubicBezTo>
                    <a:pt x="2" y="35"/>
                    <a:pt x="2" y="35"/>
                    <a:pt x="2" y="35"/>
                  </a:cubicBezTo>
                  <a:cubicBezTo>
                    <a:pt x="1" y="36"/>
                    <a:pt x="1" y="36"/>
                    <a:pt x="1" y="36"/>
                  </a:cubicBezTo>
                  <a:cubicBezTo>
                    <a:pt x="0" y="36"/>
                    <a:pt x="0" y="36"/>
                    <a:pt x="0" y="36"/>
                  </a:cubicBezTo>
                  <a:cubicBezTo>
                    <a:pt x="1" y="36"/>
                    <a:pt x="1" y="36"/>
                    <a:pt x="1" y="36"/>
                  </a:cubicBezTo>
                  <a:cubicBezTo>
                    <a:pt x="2" y="36"/>
                    <a:pt x="2" y="36"/>
                    <a:pt x="2" y="36"/>
                  </a:cubicBezTo>
                  <a:cubicBezTo>
                    <a:pt x="2" y="36"/>
                    <a:pt x="3" y="36"/>
                    <a:pt x="3" y="37"/>
                  </a:cubicBezTo>
                  <a:cubicBezTo>
                    <a:pt x="3" y="37"/>
                    <a:pt x="3" y="37"/>
                    <a:pt x="3" y="37"/>
                  </a:cubicBezTo>
                  <a:cubicBezTo>
                    <a:pt x="4" y="37"/>
                    <a:pt x="4" y="37"/>
                    <a:pt x="4" y="36"/>
                  </a:cubicBezTo>
                  <a:cubicBezTo>
                    <a:pt x="4" y="36"/>
                    <a:pt x="5" y="37"/>
                    <a:pt x="5" y="37"/>
                  </a:cubicBezTo>
                  <a:cubicBezTo>
                    <a:pt x="6" y="37"/>
                    <a:pt x="6" y="36"/>
                    <a:pt x="6" y="36"/>
                  </a:cubicBezTo>
                  <a:cubicBezTo>
                    <a:pt x="7" y="36"/>
                    <a:pt x="7" y="35"/>
                    <a:pt x="7" y="36"/>
                  </a:cubicBezTo>
                  <a:cubicBezTo>
                    <a:pt x="7" y="36"/>
                    <a:pt x="8" y="36"/>
                    <a:pt x="8" y="36"/>
                  </a:cubicBezTo>
                  <a:cubicBezTo>
                    <a:pt x="8" y="37"/>
                    <a:pt x="8" y="37"/>
                    <a:pt x="8" y="37"/>
                  </a:cubicBezTo>
                  <a:cubicBezTo>
                    <a:pt x="8" y="38"/>
                    <a:pt x="8" y="38"/>
                    <a:pt x="9" y="38"/>
                  </a:cubicBezTo>
                  <a:cubicBezTo>
                    <a:pt x="9" y="39"/>
                    <a:pt x="8" y="39"/>
                    <a:pt x="9" y="39"/>
                  </a:cubicBezTo>
                  <a:cubicBezTo>
                    <a:pt x="9" y="40"/>
                    <a:pt x="9" y="40"/>
                    <a:pt x="9" y="40"/>
                  </a:cubicBezTo>
                  <a:cubicBezTo>
                    <a:pt x="10" y="40"/>
                    <a:pt x="9" y="40"/>
                    <a:pt x="9" y="41"/>
                  </a:cubicBezTo>
                  <a:cubicBezTo>
                    <a:pt x="9" y="41"/>
                    <a:pt x="10" y="41"/>
                    <a:pt x="10" y="42"/>
                  </a:cubicBezTo>
                  <a:cubicBezTo>
                    <a:pt x="10" y="42"/>
                    <a:pt x="10" y="42"/>
                    <a:pt x="10" y="42"/>
                  </a:cubicBezTo>
                  <a:cubicBezTo>
                    <a:pt x="10" y="42"/>
                    <a:pt x="11" y="41"/>
                    <a:pt x="11" y="41"/>
                  </a:cubicBezTo>
                  <a:cubicBezTo>
                    <a:pt x="11" y="41"/>
                    <a:pt x="11" y="42"/>
                    <a:pt x="12" y="42"/>
                  </a:cubicBezTo>
                  <a:cubicBezTo>
                    <a:pt x="12" y="42"/>
                    <a:pt x="12" y="42"/>
                    <a:pt x="13" y="42"/>
                  </a:cubicBezTo>
                  <a:cubicBezTo>
                    <a:pt x="13" y="42"/>
                    <a:pt x="13" y="41"/>
                    <a:pt x="13" y="41"/>
                  </a:cubicBezTo>
                  <a:cubicBezTo>
                    <a:pt x="14" y="41"/>
                    <a:pt x="14" y="41"/>
                    <a:pt x="14" y="41"/>
                  </a:cubicBezTo>
                  <a:cubicBezTo>
                    <a:pt x="14" y="41"/>
                    <a:pt x="14" y="41"/>
                    <a:pt x="14" y="41"/>
                  </a:cubicBezTo>
                  <a:cubicBezTo>
                    <a:pt x="15" y="41"/>
                    <a:pt x="14" y="41"/>
                    <a:pt x="14" y="42"/>
                  </a:cubicBezTo>
                  <a:cubicBezTo>
                    <a:pt x="15" y="42"/>
                    <a:pt x="15" y="42"/>
                    <a:pt x="15" y="42"/>
                  </a:cubicBezTo>
                  <a:cubicBezTo>
                    <a:pt x="16" y="42"/>
                    <a:pt x="16" y="42"/>
                    <a:pt x="16" y="41"/>
                  </a:cubicBezTo>
                  <a:cubicBezTo>
                    <a:pt x="16" y="42"/>
                    <a:pt x="16" y="42"/>
                    <a:pt x="16" y="42"/>
                  </a:cubicBezTo>
                  <a:cubicBezTo>
                    <a:pt x="16" y="41"/>
                    <a:pt x="16" y="40"/>
                    <a:pt x="17" y="40"/>
                  </a:cubicBezTo>
                  <a:cubicBezTo>
                    <a:pt x="17" y="39"/>
                    <a:pt x="17" y="39"/>
                    <a:pt x="17" y="39"/>
                  </a:cubicBezTo>
                  <a:cubicBezTo>
                    <a:pt x="17" y="39"/>
                    <a:pt x="17" y="38"/>
                    <a:pt x="17" y="38"/>
                  </a:cubicBezTo>
                  <a:cubicBezTo>
                    <a:pt x="17" y="37"/>
                    <a:pt x="17" y="37"/>
                    <a:pt x="18" y="37"/>
                  </a:cubicBezTo>
                  <a:cubicBezTo>
                    <a:pt x="18" y="37"/>
                    <a:pt x="18" y="37"/>
                    <a:pt x="19" y="37"/>
                  </a:cubicBezTo>
                  <a:cubicBezTo>
                    <a:pt x="19" y="37"/>
                    <a:pt x="19" y="36"/>
                    <a:pt x="19" y="36"/>
                  </a:cubicBezTo>
                  <a:cubicBezTo>
                    <a:pt x="19" y="35"/>
                    <a:pt x="19" y="35"/>
                    <a:pt x="19" y="34"/>
                  </a:cubicBezTo>
                  <a:cubicBezTo>
                    <a:pt x="19" y="34"/>
                    <a:pt x="20" y="34"/>
                    <a:pt x="20" y="33"/>
                  </a:cubicBezTo>
                  <a:cubicBezTo>
                    <a:pt x="20" y="33"/>
                    <a:pt x="20" y="32"/>
                    <a:pt x="21" y="32"/>
                  </a:cubicBezTo>
                  <a:cubicBezTo>
                    <a:pt x="22" y="32"/>
                    <a:pt x="22" y="32"/>
                    <a:pt x="23" y="32"/>
                  </a:cubicBezTo>
                  <a:cubicBezTo>
                    <a:pt x="23" y="32"/>
                    <a:pt x="24" y="32"/>
                    <a:pt x="24" y="32"/>
                  </a:cubicBezTo>
                  <a:cubicBezTo>
                    <a:pt x="24" y="32"/>
                    <a:pt x="24" y="32"/>
                    <a:pt x="25" y="31"/>
                  </a:cubicBezTo>
                  <a:cubicBezTo>
                    <a:pt x="26" y="30"/>
                    <a:pt x="26" y="30"/>
                    <a:pt x="26" y="30"/>
                  </a:cubicBezTo>
                  <a:cubicBezTo>
                    <a:pt x="26" y="30"/>
                    <a:pt x="26" y="30"/>
                    <a:pt x="27" y="30"/>
                  </a:cubicBezTo>
                  <a:cubicBezTo>
                    <a:pt x="27" y="29"/>
                    <a:pt x="27" y="29"/>
                    <a:pt x="27" y="29"/>
                  </a:cubicBezTo>
                  <a:cubicBezTo>
                    <a:pt x="28" y="29"/>
                    <a:pt x="28" y="29"/>
                    <a:pt x="28" y="29"/>
                  </a:cubicBezTo>
                  <a:cubicBezTo>
                    <a:pt x="28" y="29"/>
                    <a:pt x="28" y="28"/>
                    <a:pt x="29" y="28"/>
                  </a:cubicBezTo>
                  <a:cubicBezTo>
                    <a:pt x="29" y="28"/>
                    <a:pt x="29" y="28"/>
                    <a:pt x="30" y="28"/>
                  </a:cubicBezTo>
                  <a:cubicBezTo>
                    <a:pt x="30" y="29"/>
                    <a:pt x="31" y="29"/>
                    <a:pt x="31" y="29"/>
                  </a:cubicBezTo>
                  <a:cubicBezTo>
                    <a:pt x="31" y="29"/>
                    <a:pt x="31" y="29"/>
                    <a:pt x="31" y="29"/>
                  </a:cubicBezTo>
                  <a:cubicBezTo>
                    <a:pt x="32" y="29"/>
                    <a:pt x="32" y="29"/>
                    <a:pt x="32" y="29"/>
                  </a:cubicBezTo>
                  <a:cubicBezTo>
                    <a:pt x="33" y="29"/>
                    <a:pt x="33" y="29"/>
                    <a:pt x="33" y="28"/>
                  </a:cubicBezTo>
                  <a:cubicBezTo>
                    <a:pt x="34" y="28"/>
                    <a:pt x="34" y="28"/>
                    <a:pt x="34" y="28"/>
                  </a:cubicBezTo>
                  <a:cubicBezTo>
                    <a:pt x="34" y="28"/>
                    <a:pt x="35" y="28"/>
                    <a:pt x="35" y="28"/>
                  </a:cubicBezTo>
                  <a:cubicBezTo>
                    <a:pt x="36" y="28"/>
                    <a:pt x="36" y="28"/>
                    <a:pt x="37" y="28"/>
                  </a:cubicBezTo>
                  <a:cubicBezTo>
                    <a:pt x="37" y="28"/>
                    <a:pt x="37" y="27"/>
                    <a:pt x="38" y="27"/>
                  </a:cubicBezTo>
                  <a:cubicBezTo>
                    <a:pt x="38" y="27"/>
                    <a:pt x="39" y="28"/>
                    <a:pt x="39" y="28"/>
                  </a:cubicBezTo>
                  <a:cubicBezTo>
                    <a:pt x="39" y="27"/>
                    <a:pt x="40" y="27"/>
                    <a:pt x="40" y="27"/>
                  </a:cubicBezTo>
                  <a:cubicBezTo>
                    <a:pt x="40" y="27"/>
                    <a:pt x="40" y="27"/>
                    <a:pt x="40" y="26"/>
                  </a:cubicBezTo>
                  <a:cubicBezTo>
                    <a:pt x="41" y="26"/>
                    <a:pt x="41" y="26"/>
                    <a:pt x="41" y="25"/>
                  </a:cubicBezTo>
                  <a:cubicBezTo>
                    <a:pt x="41" y="25"/>
                    <a:pt x="41" y="24"/>
                    <a:pt x="41" y="24"/>
                  </a:cubicBezTo>
                  <a:cubicBezTo>
                    <a:pt x="41" y="23"/>
                    <a:pt x="41" y="22"/>
                    <a:pt x="41" y="21"/>
                  </a:cubicBezTo>
                  <a:cubicBezTo>
                    <a:pt x="41" y="21"/>
                    <a:pt x="41" y="21"/>
                    <a:pt x="41" y="21"/>
                  </a:cubicBezTo>
                  <a:cubicBezTo>
                    <a:pt x="41" y="20"/>
                    <a:pt x="41" y="19"/>
                    <a:pt x="41" y="18"/>
                  </a:cubicBezTo>
                  <a:cubicBezTo>
                    <a:pt x="41" y="18"/>
                    <a:pt x="41" y="18"/>
                    <a:pt x="41" y="17"/>
                  </a:cubicBezTo>
                  <a:cubicBezTo>
                    <a:pt x="41" y="17"/>
                    <a:pt x="41" y="17"/>
                    <a:pt x="41" y="17"/>
                  </a:cubicBezTo>
                  <a:cubicBezTo>
                    <a:pt x="40" y="17"/>
                    <a:pt x="40" y="17"/>
                    <a:pt x="39" y="17"/>
                  </a:cubicBezTo>
                  <a:cubicBezTo>
                    <a:pt x="39" y="17"/>
                    <a:pt x="39" y="17"/>
                    <a:pt x="39" y="17"/>
                  </a:cubicBezTo>
                  <a:cubicBezTo>
                    <a:pt x="38" y="17"/>
                    <a:pt x="39" y="16"/>
                    <a:pt x="39" y="16"/>
                  </a:cubicBezTo>
                  <a:cubicBezTo>
                    <a:pt x="39" y="16"/>
                    <a:pt x="39" y="15"/>
                    <a:pt x="38" y="15"/>
                  </a:cubicBezTo>
                  <a:cubicBezTo>
                    <a:pt x="38" y="14"/>
                    <a:pt x="38" y="14"/>
                    <a:pt x="37" y="14"/>
                  </a:cubicBezTo>
                  <a:cubicBezTo>
                    <a:pt x="37" y="14"/>
                    <a:pt x="37" y="15"/>
                    <a:pt x="37" y="14"/>
                  </a:cubicBezTo>
                  <a:cubicBezTo>
                    <a:pt x="36" y="14"/>
                    <a:pt x="36" y="14"/>
                    <a:pt x="36" y="13"/>
                  </a:cubicBezTo>
                  <a:cubicBezTo>
                    <a:pt x="35" y="13"/>
                    <a:pt x="35" y="13"/>
                    <a:pt x="35" y="13"/>
                  </a:cubicBezTo>
                  <a:cubicBezTo>
                    <a:pt x="35" y="13"/>
                    <a:pt x="35" y="13"/>
                    <a:pt x="34"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0" name="Freeform 456"/>
            <p:cNvSpPr>
              <a:spLocks/>
            </p:cNvSpPr>
            <p:nvPr/>
          </p:nvSpPr>
          <p:spPr bwMode="auto">
            <a:xfrm>
              <a:off x="3740151" y="2686051"/>
              <a:ext cx="87313" cy="53975"/>
            </a:xfrm>
            <a:custGeom>
              <a:avLst/>
              <a:gdLst>
                <a:gd name="T0" fmla="*/ 1 w 8"/>
                <a:gd name="T1" fmla="*/ 2 h 5"/>
                <a:gd name="T2" fmla="*/ 2 w 8"/>
                <a:gd name="T3" fmla="*/ 2 h 5"/>
                <a:gd name="T4" fmla="*/ 3 w 8"/>
                <a:gd name="T5" fmla="*/ 3 h 5"/>
                <a:gd name="T6" fmla="*/ 4 w 8"/>
                <a:gd name="T7" fmla="*/ 4 h 5"/>
                <a:gd name="T8" fmla="*/ 4 w 8"/>
                <a:gd name="T9" fmla="*/ 5 h 5"/>
                <a:gd name="T10" fmla="*/ 4 w 8"/>
                <a:gd name="T11" fmla="*/ 5 h 5"/>
                <a:gd name="T12" fmla="*/ 5 w 8"/>
                <a:gd name="T13" fmla="*/ 4 h 5"/>
                <a:gd name="T14" fmla="*/ 6 w 8"/>
                <a:gd name="T15" fmla="*/ 3 h 5"/>
                <a:gd name="T16" fmla="*/ 6 w 8"/>
                <a:gd name="T17" fmla="*/ 3 h 5"/>
                <a:gd name="T18" fmla="*/ 7 w 8"/>
                <a:gd name="T19" fmla="*/ 3 h 5"/>
                <a:gd name="T20" fmla="*/ 8 w 8"/>
                <a:gd name="T21" fmla="*/ 2 h 5"/>
                <a:gd name="T22" fmla="*/ 8 w 8"/>
                <a:gd name="T23" fmla="*/ 1 h 5"/>
                <a:gd name="T24" fmla="*/ 8 w 8"/>
                <a:gd name="T25" fmla="*/ 0 h 5"/>
                <a:gd name="T26" fmla="*/ 8 w 8"/>
                <a:gd name="T27" fmla="*/ 0 h 5"/>
                <a:gd name="T28" fmla="*/ 8 w 8"/>
                <a:gd name="T29" fmla="*/ 0 h 5"/>
                <a:gd name="T30" fmla="*/ 6 w 8"/>
                <a:gd name="T31" fmla="*/ 0 h 5"/>
                <a:gd name="T32" fmla="*/ 4 w 8"/>
                <a:gd name="T33" fmla="*/ 0 h 5"/>
                <a:gd name="T34" fmla="*/ 4 w 8"/>
                <a:gd name="T35" fmla="*/ 0 h 5"/>
                <a:gd name="T36" fmla="*/ 3 w 8"/>
                <a:gd name="T37" fmla="*/ 1 h 5"/>
                <a:gd name="T38" fmla="*/ 2 w 8"/>
                <a:gd name="T39" fmla="*/ 1 h 5"/>
                <a:gd name="T40" fmla="*/ 0 w 8"/>
                <a:gd name="T41" fmla="*/ 1 h 5"/>
                <a:gd name="T42" fmla="*/ 0 w 8"/>
                <a:gd name="T43" fmla="*/ 1 h 5"/>
                <a:gd name="T44" fmla="*/ 1 w 8"/>
                <a:gd name="T4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5">
                  <a:moveTo>
                    <a:pt x="1" y="2"/>
                  </a:moveTo>
                  <a:cubicBezTo>
                    <a:pt x="2" y="2"/>
                    <a:pt x="2" y="2"/>
                    <a:pt x="2" y="2"/>
                  </a:cubicBezTo>
                  <a:cubicBezTo>
                    <a:pt x="3" y="2"/>
                    <a:pt x="3" y="2"/>
                    <a:pt x="3" y="3"/>
                  </a:cubicBezTo>
                  <a:cubicBezTo>
                    <a:pt x="4" y="4"/>
                    <a:pt x="4" y="4"/>
                    <a:pt x="4" y="4"/>
                  </a:cubicBezTo>
                  <a:cubicBezTo>
                    <a:pt x="4" y="5"/>
                    <a:pt x="4" y="5"/>
                    <a:pt x="4" y="5"/>
                  </a:cubicBezTo>
                  <a:cubicBezTo>
                    <a:pt x="4" y="5"/>
                    <a:pt x="4" y="5"/>
                    <a:pt x="4" y="5"/>
                  </a:cubicBezTo>
                  <a:cubicBezTo>
                    <a:pt x="4" y="4"/>
                    <a:pt x="4" y="4"/>
                    <a:pt x="5" y="4"/>
                  </a:cubicBezTo>
                  <a:cubicBezTo>
                    <a:pt x="5" y="3"/>
                    <a:pt x="5" y="3"/>
                    <a:pt x="6" y="3"/>
                  </a:cubicBezTo>
                  <a:cubicBezTo>
                    <a:pt x="6" y="3"/>
                    <a:pt x="6" y="3"/>
                    <a:pt x="6" y="3"/>
                  </a:cubicBezTo>
                  <a:cubicBezTo>
                    <a:pt x="7" y="3"/>
                    <a:pt x="7" y="3"/>
                    <a:pt x="7" y="3"/>
                  </a:cubicBezTo>
                  <a:cubicBezTo>
                    <a:pt x="8" y="2"/>
                    <a:pt x="8" y="2"/>
                    <a:pt x="8" y="2"/>
                  </a:cubicBezTo>
                  <a:cubicBezTo>
                    <a:pt x="8" y="2"/>
                    <a:pt x="7" y="1"/>
                    <a:pt x="8" y="1"/>
                  </a:cubicBezTo>
                  <a:cubicBezTo>
                    <a:pt x="8" y="1"/>
                    <a:pt x="8" y="1"/>
                    <a:pt x="8" y="0"/>
                  </a:cubicBezTo>
                  <a:cubicBezTo>
                    <a:pt x="8" y="0"/>
                    <a:pt x="8" y="0"/>
                    <a:pt x="8" y="0"/>
                  </a:cubicBezTo>
                  <a:cubicBezTo>
                    <a:pt x="8" y="0"/>
                    <a:pt x="8" y="0"/>
                    <a:pt x="8" y="0"/>
                  </a:cubicBezTo>
                  <a:cubicBezTo>
                    <a:pt x="7" y="0"/>
                    <a:pt x="7" y="0"/>
                    <a:pt x="6" y="0"/>
                  </a:cubicBezTo>
                  <a:cubicBezTo>
                    <a:pt x="6" y="0"/>
                    <a:pt x="5" y="0"/>
                    <a:pt x="4" y="0"/>
                  </a:cubicBezTo>
                  <a:cubicBezTo>
                    <a:pt x="4" y="0"/>
                    <a:pt x="4" y="0"/>
                    <a:pt x="4" y="0"/>
                  </a:cubicBezTo>
                  <a:cubicBezTo>
                    <a:pt x="3" y="0"/>
                    <a:pt x="3" y="1"/>
                    <a:pt x="3" y="1"/>
                  </a:cubicBezTo>
                  <a:cubicBezTo>
                    <a:pt x="2" y="1"/>
                    <a:pt x="2" y="1"/>
                    <a:pt x="2" y="1"/>
                  </a:cubicBezTo>
                  <a:cubicBezTo>
                    <a:pt x="1" y="1"/>
                    <a:pt x="1" y="1"/>
                    <a:pt x="0" y="1"/>
                  </a:cubicBezTo>
                  <a:cubicBezTo>
                    <a:pt x="0" y="1"/>
                    <a:pt x="0" y="1"/>
                    <a:pt x="0" y="1"/>
                  </a:cubicBezTo>
                  <a:cubicBezTo>
                    <a:pt x="1" y="1"/>
                    <a:pt x="1" y="2"/>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1" name="Freeform 457"/>
            <p:cNvSpPr>
              <a:spLocks/>
            </p:cNvSpPr>
            <p:nvPr/>
          </p:nvSpPr>
          <p:spPr bwMode="auto">
            <a:xfrm>
              <a:off x="4225926" y="2697164"/>
              <a:ext cx="76200" cy="184150"/>
            </a:xfrm>
            <a:custGeom>
              <a:avLst/>
              <a:gdLst>
                <a:gd name="T0" fmla="*/ 6 w 7"/>
                <a:gd name="T1" fmla="*/ 7 h 17"/>
                <a:gd name="T2" fmla="*/ 6 w 7"/>
                <a:gd name="T3" fmla="*/ 7 h 17"/>
                <a:gd name="T4" fmla="*/ 6 w 7"/>
                <a:gd name="T5" fmla="*/ 6 h 17"/>
                <a:gd name="T6" fmla="*/ 7 w 7"/>
                <a:gd name="T7" fmla="*/ 5 h 17"/>
                <a:gd name="T8" fmla="*/ 6 w 7"/>
                <a:gd name="T9" fmla="*/ 4 h 17"/>
                <a:gd name="T10" fmla="*/ 6 w 7"/>
                <a:gd name="T11" fmla="*/ 2 h 17"/>
                <a:gd name="T12" fmla="*/ 6 w 7"/>
                <a:gd name="T13" fmla="*/ 1 h 17"/>
                <a:gd name="T14" fmla="*/ 6 w 7"/>
                <a:gd name="T15" fmla="*/ 1 h 17"/>
                <a:gd name="T16" fmla="*/ 5 w 7"/>
                <a:gd name="T17" fmla="*/ 1 h 17"/>
                <a:gd name="T18" fmla="*/ 5 w 7"/>
                <a:gd name="T19" fmla="*/ 0 h 17"/>
                <a:gd name="T20" fmla="*/ 4 w 7"/>
                <a:gd name="T21" fmla="*/ 0 h 17"/>
                <a:gd name="T22" fmla="*/ 3 w 7"/>
                <a:gd name="T23" fmla="*/ 1 h 17"/>
                <a:gd name="T24" fmla="*/ 3 w 7"/>
                <a:gd name="T25" fmla="*/ 0 h 17"/>
                <a:gd name="T26" fmla="*/ 3 w 7"/>
                <a:gd name="T27" fmla="*/ 2 h 17"/>
                <a:gd name="T28" fmla="*/ 2 w 7"/>
                <a:gd name="T29" fmla="*/ 3 h 17"/>
                <a:gd name="T30" fmla="*/ 1 w 7"/>
                <a:gd name="T31" fmla="*/ 3 h 17"/>
                <a:gd name="T32" fmla="*/ 0 w 7"/>
                <a:gd name="T33" fmla="*/ 3 h 17"/>
                <a:gd name="T34" fmla="*/ 0 w 7"/>
                <a:gd name="T35" fmla="*/ 4 h 17"/>
                <a:gd name="T36" fmla="*/ 0 w 7"/>
                <a:gd name="T37" fmla="*/ 4 h 17"/>
                <a:gd name="T38" fmla="*/ 0 w 7"/>
                <a:gd name="T39" fmla="*/ 4 h 17"/>
                <a:gd name="T40" fmla="*/ 0 w 7"/>
                <a:gd name="T41" fmla="*/ 5 h 17"/>
                <a:gd name="T42" fmla="*/ 1 w 7"/>
                <a:gd name="T43" fmla="*/ 6 h 17"/>
                <a:gd name="T44" fmla="*/ 2 w 7"/>
                <a:gd name="T45" fmla="*/ 7 h 17"/>
                <a:gd name="T46" fmla="*/ 2 w 7"/>
                <a:gd name="T47" fmla="*/ 9 h 17"/>
                <a:gd name="T48" fmla="*/ 2 w 7"/>
                <a:gd name="T49" fmla="*/ 10 h 17"/>
                <a:gd name="T50" fmla="*/ 2 w 7"/>
                <a:gd name="T51" fmla="*/ 12 h 17"/>
                <a:gd name="T52" fmla="*/ 2 w 7"/>
                <a:gd name="T53" fmla="*/ 14 h 17"/>
                <a:gd name="T54" fmla="*/ 2 w 7"/>
                <a:gd name="T55" fmla="*/ 16 h 17"/>
                <a:gd name="T56" fmla="*/ 2 w 7"/>
                <a:gd name="T57" fmla="*/ 17 h 17"/>
                <a:gd name="T58" fmla="*/ 2 w 7"/>
                <a:gd name="T59" fmla="*/ 17 h 17"/>
                <a:gd name="T60" fmla="*/ 3 w 7"/>
                <a:gd name="T61" fmla="*/ 17 h 17"/>
                <a:gd name="T62" fmla="*/ 4 w 7"/>
                <a:gd name="T63" fmla="*/ 17 h 17"/>
                <a:gd name="T64" fmla="*/ 4 w 7"/>
                <a:gd name="T65" fmla="*/ 17 h 17"/>
                <a:gd name="T66" fmla="*/ 4 w 7"/>
                <a:gd name="T67" fmla="*/ 15 h 17"/>
                <a:gd name="T68" fmla="*/ 4 w 7"/>
                <a:gd name="T69" fmla="*/ 14 h 17"/>
                <a:gd name="T70" fmla="*/ 4 w 7"/>
                <a:gd name="T71" fmla="*/ 12 h 17"/>
                <a:gd name="T72" fmla="*/ 4 w 7"/>
                <a:gd name="T73" fmla="*/ 10 h 17"/>
                <a:gd name="T74" fmla="*/ 5 w 7"/>
                <a:gd name="T75" fmla="*/ 9 h 17"/>
                <a:gd name="T76" fmla="*/ 5 w 7"/>
                <a:gd name="T77" fmla="*/ 8 h 17"/>
                <a:gd name="T78" fmla="*/ 6 w 7"/>
                <a:gd name="T7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7">
                  <a:moveTo>
                    <a:pt x="6" y="7"/>
                  </a:moveTo>
                  <a:cubicBezTo>
                    <a:pt x="6" y="7"/>
                    <a:pt x="6" y="7"/>
                    <a:pt x="6" y="7"/>
                  </a:cubicBezTo>
                  <a:cubicBezTo>
                    <a:pt x="6" y="6"/>
                    <a:pt x="6" y="6"/>
                    <a:pt x="6" y="6"/>
                  </a:cubicBezTo>
                  <a:cubicBezTo>
                    <a:pt x="7" y="5"/>
                    <a:pt x="7" y="5"/>
                    <a:pt x="7" y="5"/>
                  </a:cubicBezTo>
                  <a:cubicBezTo>
                    <a:pt x="7" y="4"/>
                    <a:pt x="7" y="4"/>
                    <a:pt x="6" y="4"/>
                  </a:cubicBezTo>
                  <a:cubicBezTo>
                    <a:pt x="6" y="3"/>
                    <a:pt x="6" y="3"/>
                    <a:pt x="6" y="2"/>
                  </a:cubicBezTo>
                  <a:cubicBezTo>
                    <a:pt x="6" y="2"/>
                    <a:pt x="6" y="2"/>
                    <a:pt x="6" y="1"/>
                  </a:cubicBezTo>
                  <a:cubicBezTo>
                    <a:pt x="6" y="1"/>
                    <a:pt x="6" y="1"/>
                    <a:pt x="6" y="1"/>
                  </a:cubicBezTo>
                  <a:cubicBezTo>
                    <a:pt x="6" y="1"/>
                    <a:pt x="6" y="1"/>
                    <a:pt x="5" y="1"/>
                  </a:cubicBezTo>
                  <a:cubicBezTo>
                    <a:pt x="5" y="1"/>
                    <a:pt x="5" y="0"/>
                    <a:pt x="5" y="0"/>
                  </a:cubicBezTo>
                  <a:cubicBezTo>
                    <a:pt x="4" y="0"/>
                    <a:pt x="4" y="0"/>
                    <a:pt x="4" y="0"/>
                  </a:cubicBezTo>
                  <a:cubicBezTo>
                    <a:pt x="4" y="0"/>
                    <a:pt x="3" y="0"/>
                    <a:pt x="3" y="1"/>
                  </a:cubicBezTo>
                  <a:cubicBezTo>
                    <a:pt x="3" y="0"/>
                    <a:pt x="3" y="0"/>
                    <a:pt x="3" y="0"/>
                  </a:cubicBezTo>
                  <a:cubicBezTo>
                    <a:pt x="3" y="1"/>
                    <a:pt x="3" y="1"/>
                    <a:pt x="3" y="2"/>
                  </a:cubicBezTo>
                  <a:cubicBezTo>
                    <a:pt x="3" y="2"/>
                    <a:pt x="3" y="2"/>
                    <a:pt x="2" y="3"/>
                  </a:cubicBezTo>
                  <a:cubicBezTo>
                    <a:pt x="2" y="3"/>
                    <a:pt x="2" y="3"/>
                    <a:pt x="1" y="3"/>
                  </a:cubicBezTo>
                  <a:cubicBezTo>
                    <a:pt x="1" y="3"/>
                    <a:pt x="1" y="3"/>
                    <a:pt x="0" y="3"/>
                  </a:cubicBezTo>
                  <a:cubicBezTo>
                    <a:pt x="0" y="3"/>
                    <a:pt x="0" y="3"/>
                    <a:pt x="0" y="4"/>
                  </a:cubicBezTo>
                  <a:cubicBezTo>
                    <a:pt x="0" y="4"/>
                    <a:pt x="0" y="4"/>
                    <a:pt x="0" y="4"/>
                  </a:cubicBezTo>
                  <a:cubicBezTo>
                    <a:pt x="0" y="4"/>
                    <a:pt x="0" y="4"/>
                    <a:pt x="0" y="4"/>
                  </a:cubicBezTo>
                  <a:cubicBezTo>
                    <a:pt x="0" y="5"/>
                    <a:pt x="0" y="5"/>
                    <a:pt x="0" y="5"/>
                  </a:cubicBezTo>
                  <a:cubicBezTo>
                    <a:pt x="1" y="6"/>
                    <a:pt x="1" y="6"/>
                    <a:pt x="1" y="6"/>
                  </a:cubicBezTo>
                  <a:cubicBezTo>
                    <a:pt x="1" y="7"/>
                    <a:pt x="2" y="7"/>
                    <a:pt x="2" y="7"/>
                  </a:cubicBezTo>
                  <a:cubicBezTo>
                    <a:pt x="2" y="8"/>
                    <a:pt x="1" y="8"/>
                    <a:pt x="2" y="9"/>
                  </a:cubicBezTo>
                  <a:cubicBezTo>
                    <a:pt x="2" y="9"/>
                    <a:pt x="2" y="9"/>
                    <a:pt x="2" y="10"/>
                  </a:cubicBezTo>
                  <a:cubicBezTo>
                    <a:pt x="2" y="11"/>
                    <a:pt x="2" y="11"/>
                    <a:pt x="2" y="12"/>
                  </a:cubicBezTo>
                  <a:cubicBezTo>
                    <a:pt x="2" y="13"/>
                    <a:pt x="2" y="13"/>
                    <a:pt x="2" y="14"/>
                  </a:cubicBezTo>
                  <a:cubicBezTo>
                    <a:pt x="2" y="15"/>
                    <a:pt x="2" y="15"/>
                    <a:pt x="2" y="16"/>
                  </a:cubicBezTo>
                  <a:cubicBezTo>
                    <a:pt x="2" y="16"/>
                    <a:pt x="2" y="17"/>
                    <a:pt x="2" y="17"/>
                  </a:cubicBezTo>
                  <a:cubicBezTo>
                    <a:pt x="2" y="17"/>
                    <a:pt x="2" y="17"/>
                    <a:pt x="2" y="17"/>
                  </a:cubicBezTo>
                  <a:cubicBezTo>
                    <a:pt x="2" y="17"/>
                    <a:pt x="3" y="17"/>
                    <a:pt x="3" y="17"/>
                  </a:cubicBezTo>
                  <a:cubicBezTo>
                    <a:pt x="3" y="17"/>
                    <a:pt x="4" y="17"/>
                    <a:pt x="4" y="17"/>
                  </a:cubicBezTo>
                  <a:cubicBezTo>
                    <a:pt x="4" y="17"/>
                    <a:pt x="4" y="17"/>
                    <a:pt x="4" y="17"/>
                  </a:cubicBezTo>
                  <a:cubicBezTo>
                    <a:pt x="4" y="16"/>
                    <a:pt x="4" y="16"/>
                    <a:pt x="4" y="15"/>
                  </a:cubicBezTo>
                  <a:cubicBezTo>
                    <a:pt x="4" y="15"/>
                    <a:pt x="4" y="14"/>
                    <a:pt x="4" y="14"/>
                  </a:cubicBezTo>
                  <a:cubicBezTo>
                    <a:pt x="4" y="13"/>
                    <a:pt x="4" y="12"/>
                    <a:pt x="4" y="12"/>
                  </a:cubicBezTo>
                  <a:cubicBezTo>
                    <a:pt x="4" y="11"/>
                    <a:pt x="4" y="10"/>
                    <a:pt x="4" y="10"/>
                  </a:cubicBezTo>
                  <a:cubicBezTo>
                    <a:pt x="4" y="9"/>
                    <a:pt x="5" y="9"/>
                    <a:pt x="5" y="9"/>
                  </a:cubicBezTo>
                  <a:cubicBezTo>
                    <a:pt x="5" y="9"/>
                    <a:pt x="5" y="9"/>
                    <a:pt x="5" y="8"/>
                  </a:cubicBezTo>
                  <a:cubicBezTo>
                    <a:pt x="5" y="8"/>
                    <a:pt x="5" y="8"/>
                    <a:pt x="6"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2" name="Freeform 458"/>
            <p:cNvSpPr>
              <a:spLocks/>
            </p:cNvSpPr>
            <p:nvPr/>
          </p:nvSpPr>
          <p:spPr bwMode="auto">
            <a:xfrm>
              <a:off x="4529139" y="2913064"/>
              <a:ext cx="517525" cy="573088"/>
            </a:xfrm>
            <a:custGeom>
              <a:avLst/>
              <a:gdLst>
                <a:gd name="T0" fmla="*/ 1 w 48"/>
                <a:gd name="T1" fmla="*/ 33 h 53"/>
                <a:gd name="T2" fmla="*/ 3 w 48"/>
                <a:gd name="T3" fmla="*/ 32 h 53"/>
                <a:gd name="T4" fmla="*/ 8 w 48"/>
                <a:gd name="T5" fmla="*/ 32 h 53"/>
                <a:gd name="T6" fmla="*/ 11 w 48"/>
                <a:gd name="T7" fmla="*/ 33 h 53"/>
                <a:gd name="T8" fmla="*/ 12 w 48"/>
                <a:gd name="T9" fmla="*/ 36 h 53"/>
                <a:gd name="T10" fmla="*/ 14 w 48"/>
                <a:gd name="T11" fmla="*/ 39 h 53"/>
                <a:gd name="T12" fmla="*/ 17 w 48"/>
                <a:gd name="T13" fmla="*/ 38 h 53"/>
                <a:gd name="T14" fmla="*/ 18 w 48"/>
                <a:gd name="T15" fmla="*/ 36 h 53"/>
                <a:gd name="T16" fmla="*/ 21 w 48"/>
                <a:gd name="T17" fmla="*/ 36 h 53"/>
                <a:gd name="T18" fmla="*/ 24 w 48"/>
                <a:gd name="T19" fmla="*/ 36 h 53"/>
                <a:gd name="T20" fmla="*/ 24 w 48"/>
                <a:gd name="T21" fmla="*/ 39 h 53"/>
                <a:gd name="T22" fmla="*/ 24 w 48"/>
                <a:gd name="T23" fmla="*/ 43 h 53"/>
                <a:gd name="T24" fmla="*/ 25 w 48"/>
                <a:gd name="T25" fmla="*/ 47 h 53"/>
                <a:gd name="T26" fmla="*/ 27 w 48"/>
                <a:gd name="T27" fmla="*/ 47 h 53"/>
                <a:gd name="T28" fmla="*/ 30 w 48"/>
                <a:gd name="T29" fmla="*/ 47 h 53"/>
                <a:gd name="T30" fmla="*/ 32 w 48"/>
                <a:gd name="T31" fmla="*/ 48 h 53"/>
                <a:gd name="T32" fmla="*/ 34 w 48"/>
                <a:gd name="T33" fmla="*/ 49 h 53"/>
                <a:gd name="T34" fmla="*/ 37 w 48"/>
                <a:gd name="T35" fmla="*/ 49 h 53"/>
                <a:gd name="T36" fmla="*/ 39 w 48"/>
                <a:gd name="T37" fmla="*/ 51 h 53"/>
                <a:gd name="T38" fmla="*/ 42 w 48"/>
                <a:gd name="T39" fmla="*/ 52 h 53"/>
                <a:gd name="T40" fmla="*/ 40 w 48"/>
                <a:gd name="T41" fmla="*/ 47 h 53"/>
                <a:gd name="T42" fmla="*/ 41 w 48"/>
                <a:gd name="T43" fmla="*/ 44 h 53"/>
                <a:gd name="T44" fmla="*/ 41 w 48"/>
                <a:gd name="T45" fmla="*/ 41 h 53"/>
                <a:gd name="T46" fmla="*/ 43 w 48"/>
                <a:gd name="T47" fmla="*/ 39 h 53"/>
                <a:gd name="T48" fmla="*/ 46 w 48"/>
                <a:gd name="T49" fmla="*/ 39 h 53"/>
                <a:gd name="T50" fmla="*/ 45 w 48"/>
                <a:gd name="T51" fmla="*/ 37 h 53"/>
                <a:gd name="T52" fmla="*/ 44 w 48"/>
                <a:gd name="T53" fmla="*/ 34 h 53"/>
                <a:gd name="T54" fmla="*/ 43 w 48"/>
                <a:gd name="T55" fmla="*/ 30 h 53"/>
                <a:gd name="T56" fmla="*/ 43 w 48"/>
                <a:gd name="T57" fmla="*/ 26 h 53"/>
                <a:gd name="T58" fmla="*/ 43 w 48"/>
                <a:gd name="T59" fmla="*/ 25 h 53"/>
                <a:gd name="T60" fmla="*/ 42 w 48"/>
                <a:gd name="T61" fmla="*/ 23 h 53"/>
                <a:gd name="T62" fmla="*/ 43 w 48"/>
                <a:gd name="T63" fmla="*/ 20 h 53"/>
                <a:gd name="T64" fmla="*/ 44 w 48"/>
                <a:gd name="T65" fmla="*/ 17 h 53"/>
                <a:gd name="T66" fmla="*/ 46 w 48"/>
                <a:gd name="T67" fmla="*/ 12 h 53"/>
                <a:gd name="T68" fmla="*/ 47 w 48"/>
                <a:gd name="T69" fmla="*/ 8 h 53"/>
                <a:gd name="T70" fmla="*/ 47 w 48"/>
                <a:gd name="T71" fmla="*/ 5 h 53"/>
                <a:gd name="T72" fmla="*/ 45 w 48"/>
                <a:gd name="T73" fmla="*/ 3 h 53"/>
                <a:gd name="T74" fmla="*/ 43 w 48"/>
                <a:gd name="T75" fmla="*/ 3 h 53"/>
                <a:gd name="T76" fmla="*/ 40 w 48"/>
                <a:gd name="T77" fmla="*/ 2 h 53"/>
                <a:gd name="T78" fmla="*/ 38 w 48"/>
                <a:gd name="T79" fmla="*/ 1 h 53"/>
                <a:gd name="T80" fmla="*/ 36 w 48"/>
                <a:gd name="T81" fmla="*/ 1 h 53"/>
                <a:gd name="T82" fmla="*/ 33 w 48"/>
                <a:gd name="T83" fmla="*/ 1 h 53"/>
                <a:gd name="T84" fmla="*/ 31 w 48"/>
                <a:gd name="T85" fmla="*/ 1 h 53"/>
                <a:gd name="T86" fmla="*/ 28 w 48"/>
                <a:gd name="T87" fmla="*/ 2 h 53"/>
                <a:gd name="T88" fmla="*/ 27 w 48"/>
                <a:gd name="T89" fmla="*/ 4 h 53"/>
                <a:gd name="T90" fmla="*/ 23 w 48"/>
                <a:gd name="T91" fmla="*/ 3 h 53"/>
                <a:gd name="T92" fmla="*/ 21 w 48"/>
                <a:gd name="T93" fmla="*/ 2 h 53"/>
                <a:gd name="T94" fmla="*/ 18 w 48"/>
                <a:gd name="T95" fmla="*/ 1 h 53"/>
                <a:gd name="T96" fmla="*/ 17 w 48"/>
                <a:gd name="T97" fmla="*/ 5 h 53"/>
                <a:gd name="T98" fmla="*/ 16 w 48"/>
                <a:gd name="T99" fmla="*/ 6 h 53"/>
                <a:gd name="T100" fmla="*/ 14 w 48"/>
                <a:gd name="T101" fmla="*/ 10 h 53"/>
                <a:gd name="T102" fmla="*/ 14 w 48"/>
                <a:gd name="T103" fmla="*/ 14 h 53"/>
                <a:gd name="T104" fmla="*/ 13 w 48"/>
                <a:gd name="T105" fmla="*/ 18 h 53"/>
                <a:gd name="T106" fmla="*/ 11 w 48"/>
                <a:gd name="T107" fmla="*/ 20 h 53"/>
                <a:gd name="T108" fmla="*/ 10 w 48"/>
                <a:gd name="T109" fmla="*/ 22 h 53"/>
                <a:gd name="T110" fmla="*/ 10 w 48"/>
                <a:gd name="T111" fmla="*/ 25 h 53"/>
                <a:gd name="T112" fmla="*/ 8 w 48"/>
                <a:gd name="T113" fmla="*/ 27 h 53"/>
                <a:gd name="T114" fmla="*/ 6 w 48"/>
                <a:gd name="T115" fmla="*/ 29 h 53"/>
                <a:gd name="T116" fmla="*/ 4 w 48"/>
                <a:gd name="T117" fmla="*/ 28 h 53"/>
                <a:gd name="T118" fmla="*/ 2 w 48"/>
                <a:gd name="T119" fmla="*/ 29 h 53"/>
                <a:gd name="T120" fmla="*/ 0 w 48"/>
                <a:gd name="T121" fmla="*/ 31 h 53"/>
                <a:gd name="T122" fmla="*/ 0 w 48"/>
                <a:gd name="T123"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53">
                  <a:moveTo>
                    <a:pt x="0" y="33"/>
                  </a:moveTo>
                  <a:cubicBezTo>
                    <a:pt x="1" y="33"/>
                    <a:pt x="0" y="33"/>
                    <a:pt x="0" y="33"/>
                  </a:cubicBezTo>
                  <a:cubicBezTo>
                    <a:pt x="1" y="33"/>
                    <a:pt x="1" y="33"/>
                    <a:pt x="1" y="33"/>
                  </a:cubicBezTo>
                  <a:cubicBezTo>
                    <a:pt x="1" y="33"/>
                    <a:pt x="1" y="33"/>
                    <a:pt x="1" y="33"/>
                  </a:cubicBezTo>
                  <a:cubicBezTo>
                    <a:pt x="2" y="33"/>
                    <a:pt x="2" y="32"/>
                    <a:pt x="2" y="32"/>
                  </a:cubicBezTo>
                  <a:cubicBezTo>
                    <a:pt x="2" y="32"/>
                    <a:pt x="3" y="32"/>
                    <a:pt x="3" y="32"/>
                  </a:cubicBezTo>
                  <a:cubicBezTo>
                    <a:pt x="4" y="32"/>
                    <a:pt x="4" y="32"/>
                    <a:pt x="5" y="32"/>
                  </a:cubicBezTo>
                  <a:cubicBezTo>
                    <a:pt x="6" y="32"/>
                    <a:pt x="6" y="32"/>
                    <a:pt x="6" y="32"/>
                  </a:cubicBezTo>
                  <a:cubicBezTo>
                    <a:pt x="7" y="32"/>
                    <a:pt x="7" y="32"/>
                    <a:pt x="8" y="32"/>
                  </a:cubicBezTo>
                  <a:cubicBezTo>
                    <a:pt x="9" y="32"/>
                    <a:pt x="9" y="32"/>
                    <a:pt x="10" y="32"/>
                  </a:cubicBezTo>
                  <a:cubicBezTo>
                    <a:pt x="10" y="32"/>
                    <a:pt x="11" y="32"/>
                    <a:pt x="11" y="32"/>
                  </a:cubicBezTo>
                  <a:cubicBezTo>
                    <a:pt x="11" y="33"/>
                    <a:pt x="11" y="33"/>
                    <a:pt x="11" y="33"/>
                  </a:cubicBezTo>
                  <a:cubicBezTo>
                    <a:pt x="11" y="33"/>
                    <a:pt x="11" y="33"/>
                    <a:pt x="11" y="34"/>
                  </a:cubicBezTo>
                  <a:cubicBezTo>
                    <a:pt x="11" y="34"/>
                    <a:pt x="11" y="34"/>
                    <a:pt x="11" y="35"/>
                  </a:cubicBezTo>
                  <a:cubicBezTo>
                    <a:pt x="11" y="35"/>
                    <a:pt x="11" y="36"/>
                    <a:pt x="12" y="36"/>
                  </a:cubicBezTo>
                  <a:cubicBezTo>
                    <a:pt x="12" y="36"/>
                    <a:pt x="12" y="37"/>
                    <a:pt x="12" y="37"/>
                  </a:cubicBezTo>
                  <a:cubicBezTo>
                    <a:pt x="12" y="37"/>
                    <a:pt x="12" y="38"/>
                    <a:pt x="13" y="38"/>
                  </a:cubicBezTo>
                  <a:cubicBezTo>
                    <a:pt x="13" y="38"/>
                    <a:pt x="13" y="39"/>
                    <a:pt x="14" y="39"/>
                  </a:cubicBezTo>
                  <a:cubicBezTo>
                    <a:pt x="14" y="39"/>
                    <a:pt x="14" y="38"/>
                    <a:pt x="15" y="38"/>
                  </a:cubicBezTo>
                  <a:cubicBezTo>
                    <a:pt x="15" y="38"/>
                    <a:pt x="15" y="38"/>
                    <a:pt x="16" y="38"/>
                  </a:cubicBezTo>
                  <a:cubicBezTo>
                    <a:pt x="16" y="38"/>
                    <a:pt x="17" y="38"/>
                    <a:pt x="17" y="38"/>
                  </a:cubicBezTo>
                  <a:cubicBezTo>
                    <a:pt x="17" y="38"/>
                    <a:pt x="18" y="38"/>
                    <a:pt x="18" y="38"/>
                  </a:cubicBezTo>
                  <a:cubicBezTo>
                    <a:pt x="18" y="38"/>
                    <a:pt x="18" y="38"/>
                    <a:pt x="18" y="37"/>
                  </a:cubicBezTo>
                  <a:cubicBezTo>
                    <a:pt x="18" y="37"/>
                    <a:pt x="18" y="37"/>
                    <a:pt x="18" y="36"/>
                  </a:cubicBezTo>
                  <a:cubicBezTo>
                    <a:pt x="18" y="36"/>
                    <a:pt x="18" y="36"/>
                    <a:pt x="19" y="36"/>
                  </a:cubicBezTo>
                  <a:cubicBezTo>
                    <a:pt x="19" y="35"/>
                    <a:pt x="19" y="35"/>
                    <a:pt x="20" y="35"/>
                  </a:cubicBezTo>
                  <a:cubicBezTo>
                    <a:pt x="20" y="36"/>
                    <a:pt x="21" y="35"/>
                    <a:pt x="21" y="36"/>
                  </a:cubicBezTo>
                  <a:cubicBezTo>
                    <a:pt x="21" y="36"/>
                    <a:pt x="21" y="36"/>
                    <a:pt x="21" y="36"/>
                  </a:cubicBezTo>
                  <a:cubicBezTo>
                    <a:pt x="21" y="37"/>
                    <a:pt x="22" y="36"/>
                    <a:pt x="23" y="36"/>
                  </a:cubicBezTo>
                  <a:cubicBezTo>
                    <a:pt x="23" y="36"/>
                    <a:pt x="24" y="36"/>
                    <a:pt x="24" y="36"/>
                  </a:cubicBezTo>
                  <a:cubicBezTo>
                    <a:pt x="24" y="37"/>
                    <a:pt x="24" y="37"/>
                    <a:pt x="24" y="37"/>
                  </a:cubicBezTo>
                  <a:cubicBezTo>
                    <a:pt x="24" y="38"/>
                    <a:pt x="24" y="38"/>
                    <a:pt x="24" y="38"/>
                  </a:cubicBezTo>
                  <a:cubicBezTo>
                    <a:pt x="24" y="39"/>
                    <a:pt x="24" y="39"/>
                    <a:pt x="24" y="39"/>
                  </a:cubicBezTo>
                  <a:cubicBezTo>
                    <a:pt x="24" y="39"/>
                    <a:pt x="24" y="39"/>
                    <a:pt x="24" y="40"/>
                  </a:cubicBezTo>
                  <a:cubicBezTo>
                    <a:pt x="24" y="40"/>
                    <a:pt x="24" y="41"/>
                    <a:pt x="24" y="41"/>
                  </a:cubicBezTo>
                  <a:cubicBezTo>
                    <a:pt x="24" y="42"/>
                    <a:pt x="24" y="42"/>
                    <a:pt x="24" y="43"/>
                  </a:cubicBezTo>
                  <a:cubicBezTo>
                    <a:pt x="24" y="43"/>
                    <a:pt x="25" y="44"/>
                    <a:pt x="25" y="44"/>
                  </a:cubicBezTo>
                  <a:cubicBezTo>
                    <a:pt x="25" y="45"/>
                    <a:pt x="25" y="45"/>
                    <a:pt x="25" y="46"/>
                  </a:cubicBezTo>
                  <a:cubicBezTo>
                    <a:pt x="25" y="46"/>
                    <a:pt x="25" y="46"/>
                    <a:pt x="25" y="47"/>
                  </a:cubicBezTo>
                  <a:cubicBezTo>
                    <a:pt x="25" y="47"/>
                    <a:pt x="25" y="47"/>
                    <a:pt x="25" y="47"/>
                  </a:cubicBezTo>
                  <a:cubicBezTo>
                    <a:pt x="25" y="48"/>
                    <a:pt x="26" y="47"/>
                    <a:pt x="26" y="47"/>
                  </a:cubicBezTo>
                  <a:cubicBezTo>
                    <a:pt x="26" y="47"/>
                    <a:pt x="27" y="47"/>
                    <a:pt x="27" y="47"/>
                  </a:cubicBezTo>
                  <a:cubicBezTo>
                    <a:pt x="27" y="47"/>
                    <a:pt x="28" y="47"/>
                    <a:pt x="28" y="47"/>
                  </a:cubicBezTo>
                  <a:cubicBezTo>
                    <a:pt x="29" y="47"/>
                    <a:pt x="29" y="47"/>
                    <a:pt x="29" y="47"/>
                  </a:cubicBezTo>
                  <a:cubicBezTo>
                    <a:pt x="30" y="47"/>
                    <a:pt x="30" y="47"/>
                    <a:pt x="30" y="47"/>
                  </a:cubicBezTo>
                  <a:cubicBezTo>
                    <a:pt x="30" y="47"/>
                    <a:pt x="30" y="47"/>
                    <a:pt x="30" y="48"/>
                  </a:cubicBezTo>
                  <a:cubicBezTo>
                    <a:pt x="30" y="48"/>
                    <a:pt x="30" y="48"/>
                    <a:pt x="31" y="48"/>
                  </a:cubicBezTo>
                  <a:cubicBezTo>
                    <a:pt x="31" y="48"/>
                    <a:pt x="31" y="48"/>
                    <a:pt x="32" y="48"/>
                  </a:cubicBezTo>
                  <a:cubicBezTo>
                    <a:pt x="32" y="48"/>
                    <a:pt x="32" y="48"/>
                    <a:pt x="32" y="48"/>
                  </a:cubicBezTo>
                  <a:cubicBezTo>
                    <a:pt x="33" y="48"/>
                    <a:pt x="32" y="49"/>
                    <a:pt x="33" y="49"/>
                  </a:cubicBezTo>
                  <a:cubicBezTo>
                    <a:pt x="33" y="50"/>
                    <a:pt x="34" y="49"/>
                    <a:pt x="34" y="49"/>
                  </a:cubicBezTo>
                  <a:cubicBezTo>
                    <a:pt x="35" y="49"/>
                    <a:pt x="35" y="50"/>
                    <a:pt x="35" y="50"/>
                  </a:cubicBezTo>
                  <a:cubicBezTo>
                    <a:pt x="36" y="50"/>
                    <a:pt x="36" y="50"/>
                    <a:pt x="36" y="50"/>
                  </a:cubicBezTo>
                  <a:cubicBezTo>
                    <a:pt x="37" y="50"/>
                    <a:pt x="36" y="49"/>
                    <a:pt x="37" y="49"/>
                  </a:cubicBezTo>
                  <a:cubicBezTo>
                    <a:pt x="37" y="49"/>
                    <a:pt x="37" y="49"/>
                    <a:pt x="37" y="49"/>
                  </a:cubicBezTo>
                  <a:cubicBezTo>
                    <a:pt x="38" y="50"/>
                    <a:pt x="38" y="50"/>
                    <a:pt x="38" y="50"/>
                  </a:cubicBezTo>
                  <a:cubicBezTo>
                    <a:pt x="38" y="51"/>
                    <a:pt x="39" y="51"/>
                    <a:pt x="39" y="51"/>
                  </a:cubicBezTo>
                  <a:cubicBezTo>
                    <a:pt x="40" y="52"/>
                    <a:pt x="40" y="52"/>
                    <a:pt x="40" y="53"/>
                  </a:cubicBezTo>
                  <a:cubicBezTo>
                    <a:pt x="41" y="53"/>
                    <a:pt x="41" y="53"/>
                    <a:pt x="42" y="53"/>
                  </a:cubicBezTo>
                  <a:cubicBezTo>
                    <a:pt x="42" y="53"/>
                    <a:pt x="42" y="52"/>
                    <a:pt x="42" y="52"/>
                  </a:cubicBezTo>
                  <a:cubicBezTo>
                    <a:pt x="42" y="51"/>
                    <a:pt x="43" y="50"/>
                    <a:pt x="42" y="50"/>
                  </a:cubicBezTo>
                  <a:cubicBezTo>
                    <a:pt x="41" y="50"/>
                    <a:pt x="41" y="50"/>
                    <a:pt x="41" y="50"/>
                  </a:cubicBezTo>
                  <a:cubicBezTo>
                    <a:pt x="40" y="49"/>
                    <a:pt x="40" y="48"/>
                    <a:pt x="40" y="47"/>
                  </a:cubicBezTo>
                  <a:cubicBezTo>
                    <a:pt x="40" y="47"/>
                    <a:pt x="41" y="47"/>
                    <a:pt x="41" y="46"/>
                  </a:cubicBezTo>
                  <a:cubicBezTo>
                    <a:pt x="41" y="45"/>
                    <a:pt x="41" y="45"/>
                    <a:pt x="41" y="45"/>
                  </a:cubicBezTo>
                  <a:cubicBezTo>
                    <a:pt x="41" y="44"/>
                    <a:pt x="41" y="44"/>
                    <a:pt x="41" y="44"/>
                  </a:cubicBezTo>
                  <a:cubicBezTo>
                    <a:pt x="41" y="43"/>
                    <a:pt x="40" y="44"/>
                    <a:pt x="40" y="43"/>
                  </a:cubicBezTo>
                  <a:cubicBezTo>
                    <a:pt x="40" y="43"/>
                    <a:pt x="40" y="43"/>
                    <a:pt x="40" y="42"/>
                  </a:cubicBezTo>
                  <a:cubicBezTo>
                    <a:pt x="41" y="42"/>
                    <a:pt x="41" y="42"/>
                    <a:pt x="41" y="41"/>
                  </a:cubicBezTo>
                  <a:cubicBezTo>
                    <a:pt x="42" y="41"/>
                    <a:pt x="42" y="41"/>
                    <a:pt x="42" y="40"/>
                  </a:cubicBezTo>
                  <a:cubicBezTo>
                    <a:pt x="42" y="40"/>
                    <a:pt x="43" y="40"/>
                    <a:pt x="43" y="40"/>
                  </a:cubicBezTo>
                  <a:cubicBezTo>
                    <a:pt x="43" y="40"/>
                    <a:pt x="43" y="39"/>
                    <a:pt x="43" y="39"/>
                  </a:cubicBezTo>
                  <a:cubicBezTo>
                    <a:pt x="44" y="39"/>
                    <a:pt x="44" y="40"/>
                    <a:pt x="45" y="39"/>
                  </a:cubicBezTo>
                  <a:cubicBezTo>
                    <a:pt x="45" y="39"/>
                    <a:pt x="45" y="39"/>
                    <a:pt x="45" y="39"/>
                  </a:cubicBezTo>
                  <a:cubicBezTo>
                    <a:pt x="46" y="39"/>
                    <a:pt x="46" y="39"/>
                    <a:pt x="46" y="39"/>
                  </a:cubicBezTo>
                  <a:cubicBezTo>
                    <a:pt x="46" y="39"/>
                    <a:pt x="46" y="39"/>
                    <a:pt x="46" y="39"/>
                  </a:cubicBezTo>
                  <a:cubicBezTo>
                    <a:pt x="46" y="39"/>
                    <a:pt x="46" y="39"/>
                    <a:pt x="46" y="38"/>
                  </a:cubicBezTo>
                  <a:cubicBezTo>
                    <a:pt x="46" y="38"/>
                    <a:pt x="45" y="38"/>
                    <a:pt x="45" y="37"/>
                  </a:cubicBezTo>
                  <a:cubicBezTo>
                    <a:pt x="45" y="37"/>
                    <a:pt x="45" y="36"/>
                    <a:pt x="45" y="36"/>
                  </a:cubicBezTo>
                  <a:cubicBezTo>
                    <a:pt x="45" y="35"/>
                    <a:pt x="44" y="36"/>
                    <a:pt x="44" y="35"/>
                  </a:cubicBezTo>
                  <a:cubicBezTo>
                    <a:pt x="44" y="35"/>
                    <a:pt x="44" y="35"/>
                    <a:pt x="44" y="34"/>
                  </a:cubicBezTo>
                  <a:cubicBezTo>
                    <a:pt x="44" y="34"/>
                    <a:pt x="44" y="34"/>
                    <a:pt x="44" y="33"/>
                  </a:cubicBezTo>
                  <a:cubicBezTo>
                    <a:pt x="43" y="33"/>
                    <a:pt x="44" y="32"/>
                    <a:pt x="44" y="32"/>
                  </a:cubicBezTo>
                  <a:cubicBezTo>
                    <a:pt x="43" y="31"/>
                    <a:pt x="43" y="31"/>
                    <a:pt x="43" y="30"/>
                  </a:cubicBezTo>
                  <a:cubicBezTo>
                    <a:pt x="43" y="29"/>
                    <a:pt x="43" y="29"/>
                    <a:pt x="43" y="29"/>
                  </a:cubicBezTo>
                  <a:cubicBezTo>
                    <a:pt x="43" y="28"/>
                    <a:pt x="43" y="28"/>
                    <a:pt x="43" y="28"/>
                  </a:cubicBezTo>
                  <a:cubicBezTo>
                    <a:pt x="43" y="27"/>
                    <a:pt x="42" y="27"/>
                    <a:pt x="43" y="26"/>
                  </a:cubicBezTo>
                  <a:cubicBezTo>
                    <a:pt x="43" y="26"/>
                    <a:pt x="43" y="26"/>
                    <a:pt x="43" y="26"/>
                  </a:cubicBezTo>
                  <a:cubicBezTo>
                    <a:pt x="43" y="26"/>
                    <a:pt x="43" y="26"/>
                    <a:pt x="43" y="26"/>
                  </a:cubicBezTo>
                  <a:cubicBezTo>
                    <a:pt x="43" y="25"/>
                    <a:pt x="43" y="25"/>
                    <a:pt x="43" y="25"/>
                  </a:cubicBezTo>
                  <a:cubicBezTo>
                    <a:pt x="43" y="24"/>
                    <a:pt x="43" y="24"/>
                    <a:pt x="43" y="24"/>
                  </a:cubicBezTo>
                  <a:cubicBezTo>
                    <a:pt x="43" y="24"/>
                    <a:pt x="43" y="24"/>
                    <a:pt x="43" y="24"/>
                  </a:cubicBezTo>
                  <a:cubicBezTo>
                    <a:pt x="43" y="23"/>
                    <a:pt x="42" y="23"/>
                    <a:pt x="42" y="23"/>
                  </a:cubicBezTo>
                  <a:cubicBezTo>
                    <a:pt x="42" y="23"/>
                    <a:pt x="42" y="22"/>
                    <a:pt x="42" y="22"/>
                  </a:cubicBezTo>
                  <a:cubicBezTo>
                    <a:pt x="43" y="22"/>
                    <a:pt x="43" y="22"/>
                    <a:pt x="43" y="21"/>
                  </a:cubicBezTo>
                  <a:cubicBezTo>
                    <a:pt x="43" y="21"/>
                    <a:pt x="43" y="21"/>
                    <a:pt x="43" y="20"/>
                  </a:cubicBezTo>
                  <a:cubicBezTo>
                    <a:pt x="43" y="20"/>
                    <a:pt x="43" y="20"/>
                    <a:pt x="44" y="20"/>
                  </a:cubicBezTo>
                  <a:cubicBezTo>
                    <a:pt x="44" y="19"/>
                    <a:pt x="44" y="19"/>
                    <a:pt x="44" y="19"/>
                  </a:cubicBezTo>
                  <a:cubicBezTo>
                    <a:pt x="44" y="18"/>
                    <a:pt x="44" y="18"/>
                    <a:pt x="44" y="17"/>
                  </a:cubicBezTo>
                  <a:cubicBezTo>
                    <a:pt x="45" y="16"/>
                    <a:pt x="44" y="16"/>
                    <a:pt x="45" y="15"/>
                  </a:cubicBezTo>
                  <a:cubicBezTo>
                    <a:pt x="45" y="14"/>
                    <a:pt x="45" y="13"/>
                    <a:pt x="45" y="13"/>
                  </a:cubicBezTo>
                  <a:cubicBezTo>
                    <a:pt x="46" y="12"/>
                    <a:pt x="46" y="12"/>
                    <a:pt x="46" y="12"/>
                  </a:cubicBezTo>
                  <a:cubicBezTo>
                    <a:pt x="48" y="10"/>
                    <a:pt x="48" y="10"/>
                    <a:pt x="48" y="10"/>
                  </a:cubicBezTo>
                  <a:cubicBezTo>
                    <a:pt x="48" y="10"/>
                    <a:pt x="48" y="9"/>
                    <a:pt x="48" y="9"/>
                  </a:cubicBezTo>
                  <a:cubicBezTo>
                    <a:pt x="48" y="9"/>
                    <a:pt x="48" y="9"/>
                    <a:pt x="47" y="8"/>
                  </a:cubicBezTo>
                  <a:cubicBezTo>
                    <a:pt x="47" y="8"/>
                    <a:pt x="47" y="7"/>
                    <a:pt x="47" y="7"/>
                  </a:cubicBezTo>
                  <a:cubicBezTo>
                    <a:pt x="47" y="6"/>
                    <a:pt x="47" y="6"/>
                    <a:pt x="47" y="5"/>
                  </a:cubicBezTo>
                  <a:cubicBezTo>
                    <a:pt x="47" y="5"/>
                    <a:pt x="47" y="5"/>
                    <a:pt x="47" y="5"/>
                  </a:cubicBezTo>
                  <a:cubicBezTo>
                    <a:pt x="46" y="5"/>
                    <a:pt x="46" y="5"/>
                    <a:pt x="46" y="4"/>
                  </a:cubicBezTo>
                  <a:cubicBezTo>
                    <a:pt x="46" y="4"/>
                    <a:pt x="46" y="4"/>
                    <a:pt x="45" y="4"/>
                  </a:cubicBezTo>
                  <a:cubicBezTo>
                    <a:pt x="45" y="4"/>
                    <a:pt x="45" y="3"/>
                    <a:pt x="45" y="3"/>
                  </a:cubicBezTo>
                  <a:cubicBezTo>
                    <a:pt x="45" y="3"/>
                    <a:pt x="45" y="3"/>
                    <a:pt x="44" y="2"/>
                  </a:cubicBezTo>
                  <a:cubicBezTo>
                    <a:pt x="44" y="2"/>
                    <a:pt x="44" y="3"/>
                    <a:pt x="43" y="3"/>
                  </a:cubicBezTo>
                  <a:cubicBezTo>
                    <a:pt x="43" y="3"/>
                    <a:pt x="43" y="3"/>
                    <a:pt x="43" y="3"/>
                  </a:cubicBezTo>
                  <a:cubicBezTo>
                    <a:pt x="42" y="3"/>
                    <a:pt x="42" y="3"/>
                    <a:pt x="41" y="3"/>
                  </a:cubicBezTo>
                  <a:cubicBezTo>
                    <a:pt x="41" y="3"/>
                    <a:pt x="41" y="3"/>
                    <a:pt x="41" y="3"/>
                  </a:cubicBezTo>
                  <a:cubicBezTo>
                    <a:pt x="40" y="3"/>
                    <a:pt x="40" y="3"/>
                    <a:pt x="40" y="2"/>
                  </a:cubicBezTo>
                  <a:cubicBezTo>
                    <a:pt x="39" y="2"/>
                    <a:pt x="39" y="2"/>
                    <a:pt x="39" y="1"/>
                  </a:cubicBezTo>
                  <a:cubicBezTo>
                    <a:pt x="39" y="1"/>
                    <a:pt x="38" y="1"/>
                    <a:pt x="38" y="1"/>
                  </a:cubicBezTo>
                  <a:cubicBezTo>
                    <a:pt x="38" y="1"/>
                    <a:pt x="38" y="1"/>
                    <a:pt x="38" y="1"/>
                  </a:cubicBezTo>
                  <a:cubicBezTo>
                    <a:pt x="38" y="1"/>
                    <a:pt x="38" y="1"/>
                    <a:pt x="38" y="1"/>
                  </a:cubicBezTo>
                  <a:cubicBezTo>
                    <a:pt x="37" y="1"/>
                    <a:pt x="37" y="1"/>
                    <a:pt x="36" y="1"/>
                  </a:cubicBezTo>
                  <a:cubicBezTo>
                    <a:pt x="36" y="1"/>
                    <a:pt x="36" y="1"/>
                    <a:pt x="36" y="1"/>
                  </a:cubicBezTo>
                  <a:cubicBezTo>
                    <a:pt x="35" y="1"/>
                    <a:pt x="35" y="1"/>
                    <a:pt x="35" y="1"/>
                  </a:cubicBezTo>
                  <a:cubicBezTo>
                    <a:pt x="34" y="0"/>
                    <a:pt x="34" y="0"/>
                    <a:pt x="34" y="0"/>
                  </a:cubicBezTo>
                  <a:cubicBezTo>
                    <a:pt x="34" y="0"/>
                    <a:pt x="34" y="0"/>
                    <a:pt x="33" y="1"/>
                  </a:cubicBezTo>
                  <a:cubicBezTo>
                    <a:pt x="33" y="1"/>
                    <a:pt x="33" y="1"/>
                    <a:pt x="32" y="1"/>
                  </a:cubicBezTo>
                  <a:cubicBezTo>
                    <a:pt x="32" y="1"/>
                    <a:pt x="32" y="1"/>
                    <a:pt x="32" y="1"/>
                  </a:cubicBezTo>
                  <a:cubicBezTo>
                    <a:pt x="31" y="1"/>
                    <a:pt x="31" y="1"/>
                    <a:pt x="31" y="1"/>
                  </a:cubicBezTo>
                  <a:cubicBezTo>
                    <a:pt x="31" y="1"/>
                    <a:pt x="30" y="1"/>
                    <a:pt x="30" y="2"/>
                  </a:cubicBezTo>
                  <a:cubicBezTo>
                    <a:pt x="30" y="2"/>
                    <a:pt x="30" y="2"/>
                    <a:pt x="29" y="2"/>
                  </a:cubicBezTo>
                  <a:cubicBezTo>
                    <a:pt x="29" y="2"/>
                    <a:pt x="29" y="2"/>
                    <a:pt x="28" y="2"/>
                  </a:cubicBezTo>
                  <a:cubicBezTo>
                    <a:pt x="28" y="2"/>
                    <a:pt x="28" y="2"/>
                    <a:pt x="27" y="2"/>
                  </a:cubicBezTo>
                  <a:cubicBezTo>
                    <a:pt x="27" y="2"/>
                    <a:pt x="27" y="2"/>
                    <a:pt x="27" y="2"/>
                  </a:cubicBezTo>
                  <a:cubicBezTo>
                    <a:pt x="27" y="4"/>
                    <a:pt x="27" y="4"/>
                    <a:pt x="27" y="4"/>
                  </a:cubicBezTo>
                  <a:cubicBezTo>
                    <a:pt x="26" y="4"/>
                    <a:pt x="26" y="3"/>
                    <a:pt x="25" y="3"/>
                  </a:cubicBezTo>
                  <a:cubicBezTo>
                    <a:pt x="25" y="3"/>
                    <a:pt x="25" y="3"/>
                    <a:pt x="24" y="3"/>
                  </a:cubicBezTo>
                  <a:cubicBezTo>
                    <a:pt x="24" y="3"/>
                    <a:pt x="24" y="3"/>
                    <a:pt x="23" y="3"/>
                  </a:cubicBezTo>
                  <a:cubicBezTo>
                    <a:pt x="23" y="3"/>
                    <a:pt x="22" y="3"/>
                    <a:pt x="22" y="3"/>
                  </a:cubicBezTo>
                  <a:cubicBezTo>
                    <a:pt x="22" y="3"/>
                    <a:pt x="22" y="3"/>
                    <a:pt x="21" y="3"/>
                  </a:cubicBezTo>
                  <a:cubicBezTo>
                    <a:pt x="21" y="2"/>
                    <a:pt x="21" y="2"/>
                    <a:pt x="21" y="2"/>
                  </a:cubicBezTo>
                  <a:cubicBezTo>
                    <a:pt x="20" y="1"/>
                    <a:pt x="20" y="1"/>
                    <a:pt x="20" y="1"/>
                  </a:cubicBezTo>
                  <a:cubicBezTo>
                    <a:pt x="19" y="1"/>
                    <a:pt x="19" y="1"/>
                    <a:pt x="19" y="1"/>
                  </a:cubicBezTo>
                  <a:cubicBezTo>
                    <a:pt x="18" y="1"/>
                    <a:pt x="18" y="1"/>
                    <a:pt x="18" y="1"/>
                  </a:cubicBezTo>
                  <a:cubicBezTo>
                    <a:pt x="17" y="2"/>
                    <a:pt x="17" y="2"/>
                    <a:pt x="17" y="2"/>
                  </a:cubicBezTo>
                  <a:cubicBezTo>
                    <a:pt x="17" y="3"/>
                    <a:pt x="17" y="3"/>
                    <a:pt x="17" y="4"/>
                  </a:cubicBezTo>
                  <a:cubicBezTo>
                    <a:pt x="16" y="4"/>
                    <a:pt x="17" y="4"/>
                    <a:pt x="17" y="5"/>
                  </a:cubicBezTo>
                  <a:cubicBezTo>
                    <a:pt x="16" y="5"/>
                    <a:pt x="16" y="5"/>
                    <a:pt x="16" y="5"/>
                  </a:cubicBezTo>
                  <a:cubicBezTo>
                    <a:pt x="16" y="5"/>
                    <a:pt x="16" y="5"/>
                    <a:pt x="16" y="5"/>
                  </a:cubicBezTo>
                  <a:cubicBezTo>
                    <a:pt x="16" y="6"/>
                    <a:pt x="16" y="6"/>
                    <a:pt x="16" y="6"/>
                  </a:cubicBezTo>
                  <a:cubicBezTo>
                    <a:pt x="16" y="7"/>
                    <a:pt x="16" y="7"/>
                    <a:pt x="16" y="8"/>
                  </a:cubicBezTo>
                  <a:cubicBezTo>
                    <a:pt x="15" y="8"/>
                    <a:pt x="15" y="8"/>
                    <a:pt x="15" y="9"/>
                  </a:cubicBezTo>
                  <a:cubicBezTo>
                    <a:pt x="14" y="9"/>
                    <a:pt x="15" y="10"/>
                    <a:pt x="14" y="10"/>
                  </a:cubicBezTo>
                  <a:cubicBezTo>
                    <a:pt x="14" y="10"/>
                    <a:pt x="14" y="11"/>
                    <a:pt x="14" y="11"/>
                  </a:cubicBezTo>
                  <a:cubicBezTo>
                    <a:pt x="14" y="12"/>
                    <a:pt x="14" y="12"/>
                    <a:pt x="14" y="13"/>
                  </a:cubicBezTo>
                  <a:cubicBezTo>
                    <a:pt x="14" y="13"/>
                    <a:pt x="15" y="13"/>
                    <a:pt x="14" y="14"/>
                  </a:cubicBezTo>
                  <a:cubicBezTo>
                    <a:pt x="14" y="14"/>
                    <a:pt x="14" y="14"/>
                    <a:pt x="14" y="15"/>
                  </a:cubicBezTo>
                  <a:cubicBezTo>
                    <a:pt x="13" y="15"/>
                    <a:pt x="14" y="16"/>
                    <a:pt x="14" y="17"/>
                  </a:cubicBezTo>
                  <a:cubicBezTo>
                    <a:pt x="13" y="17"/>
                    <a:pt x="13" y="17"/>
                    <a:pt x="13" y="18"/>
                  </a:cubicBezTo>
                  <a:cubicBezTo>
                    <a:pt x="13" y="18"/>
                    <a:pt x="12" y="18"/>
                    <a:pt x="12" y="18"/>
                  </a:cubicBezTo>
                  <a:cubicBezTo>
                    <a:pt x="12" y="19"/>
                    <a:pt x="12" y="19"/>
                    <a:pt x="12" y="20"/>
                  </a:cubicBezTo>
                  <a:cubicBezTo>
                    <a:pt x="11" y="20"/>
                    <a:pt x="11" y="20"/>
                    <a:pt x="11" y="20"/>
                  </a:cubicBezTo>
                  <a:cubicBezTo>
                    <a:pt x="11" y="20"/>
                    <a:pt x="11" y="20"/>
                    <a:pt x="10" y="21"/>
                  </a:cubicBezTo>
                  <a:cubicBezTo>
                    <a:pt x="10" y="21"/>
                    <a:pt x="10" y="21"/>
                    <a:pt x="10" y="21"/>
                  </a:cubicBezTo>
                  <a:cubicBezTo>
                    <a:pt x="10" y="22"/>
                    <a:pt x="10" y="22"/>
                    <a:pt x="10" y="22"/>
                  </a:cubicBezTo>
                  <a:cubicBezTo>
                    <a:pt x="10" y="23"/>
                    <a:pt x="10" y="23"/>
                    <a:pt x="10" y="23"/>
                  </a:cubicBezTo>
                  <a:cubicBezTo>
                    <a:pt x="11" y="24"/>
                    <a:pt x="11" y="24"/>
                    <a:pt x="10" y="25"/>
                  </a:cubicBezTo>
                  <a:cubicBezTo>
                    <a:pt x="10" y="25"/>
                    <a:pt x="10" y="25"/>
                    <a:pt x="10" y="25"/>
                  </a:cubicBezTo>
                  <a:cubicBezTo>
                    <a:pt x="10" y="26"/>
                    <a:pt x="10" y="26"/>
                    <a:pt x="10" y="26"/>
                  </a:cubicBezTo>
                  <a:cubicBezTo>
                    <a:pt x="9" y="26"/>
                    <a:pt x="9" y="26"/>
                    <a:pt x="9" y="26"/>
                  </a:cubicBezTo>
                  <a:cubicBezTo>
                    <a:pt x="9" y="27"/>
                    <a:pt x="9" y="27"/>
                    <a:pt x="8" y="27"/>
                  </a:cubicBezTo>
                  <a:cubicBezTo>
                    <a:pt x="8" y="27"/>
                    <a:pt x="8" y="28"/>
                    <a:pt x="7" y="28"/>
                  </a:cubicBezTo>
                  <a:cubicBezTo>
                    <a:pt x="7" y="29"/>
                    <a:pt x="7" y="29"/>
                    <a:pt x="6" y="29"/>
                  </a:cubicBezTo>
                  <a:cubicBezTo>
                    <a:pt x="6" y="29"/>
                    <a:pt x="6" y="29"/>
                    <a:pt x="6" y="29"/>
                  </a:cubicBezTo>
                  <a:cubicBezTo>
                    <a:pt x="5" y="29"/>
                    <a:pt x="6" y="29"/>
                    <a:pt x="6" y="28"/>
                  </a:cubicBezTo>
                  <a:cubicBezTo>
                    <a:pt x="5" y="28"/>
                    <a:pt x="5" y="28"/>
                    <a:pt x="5" y="28"/>
                  </a:cubicBezTo>
                  <a:cubicBezTo>
                    <a:pt x="5" y="28"/>
                    <a:pt x="5" y="28"/>
                    <a:pt x="4" y="28"/>
                  </a:cubicBezTo>
                  <a:cubicBezTo>
                    <a:pt x="4" y="29"/>
                    <a:pt x="4" y="29"/>
                    <a:pt x="4" y="29"/>
                  </a:cubicBezTo>
                  <a:cubicBezTo>
                    <a:pt x="3" y="29"/>
                    <a:pt x="3" y="29"/>
                    <a:pt x="3" y="29"/>
                  </a:cubicBezTo>
                  <a:cubicBezTo>
                    <a:pt x="3" y="29"/>
                    <a:pt x="3" y="29"/>
                    <a:pt x="2" y="29"/>
                  </a:cubicBezTo>
                  <a:cubicBezTo>
                    <a:pt x="2" y="29"/>
                    <a:pt x="2" y="29"/>
                    <a:pt x="1" y="29"/>
                  </a:cubicBezTo>
                  <a:cubicBezTo>
                    <a:pt x="1" y="29"/>
                    <a:pt x="1" y="30"/>
                    <a:pt x="1" y="30"/>
                  </a:cubicBezTo>
                  <a:cubicBezTo>
                    <a:pt x="0" y="31"/>
                    <a:pt x="1" y="31"/>
                    <a:pt x="0" y="31"/>
                  </a:cubicBezTo>
                  <a:cubicBezTo>
                    <a:pt x="0" y="32"/>
                    <a:pt x="0" y="32"/>
                    <a:pt x="0" y="32"/>
                  </a:cubicBezTo>
                  <a:cubicBezTo>
                    <a:pt x="0" y="32"/>
                    <a:pt x="0" y="32"/>
                    <a:pt x="0" y="32"/>
                  </a:cubicBezTo>
                  <a:cubicBezTo>
                    <a:pt x="0" y="32"/>
                    <a:pt x="0" y="32"/>
                    <a:pt x="0" y="32"/>
                  </a:cubicBezTo>
                  <a:cubicBezTo>
                    <a:pt x="0" y="32"/>
                    <a:pt x="0" y="32"/>
                    <a:pt x="0" y="3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3" name="Freeform 459"/>
            <p:cNvSpPr>
              <a:spLocks/>
            </p:cNvSpPr>
            <p:nvPr/>
          </p:nvSpPr>
          <p:spPr bwMode="auto">
            <a:xfrm>
              <a:off x="5143501" y="3443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4" name="Freeform 460"/>
            <p:cNvSpPr>
              <a:spLocks/>
            </p:cNvSpPr>
            <p:nvPr/>
          </p:nvSpPr>
          <p:spPr bwMode="auto">
            <a:xfrm>
              <a:off x="5003801" y="3411539"/>
              <a:ext cx="301625" cy="508000"/>
            </a:xfrm>
            <a:custGeom>
              <a:avLst/>
              <a:gdLst>
                <a:gd name="T0" fmla="*/ 1 w 28"/>
                <a:gd name="T1" fmla="*/ 12 h 47"/>
                <a:gd name="T2" fmla="*/ 1 w 28"/>
                <a:gd name="T3" fmla="*/ 14 h 47"/>
                <a:gd name="T4" fmla="*/ 2 w 28"/>
                <a:gd name="T5" fmla="*/ 16 h 47"/>
                <a:gd name="T6" fmla="*/ 6 w 28"/>
                <a:gd name="T7" fmla="*/ 18 h 47"/>
                <a:gd name="T8" fmla="*/ 7 w 28"/>
                <a:gd name="T9" fmla="*/ 21 h 47"/>
                <a:gd name="T10" fmla="*/ 7 w 28"/>
                <a:gd name="T11" fmla="*/ 25 h 47"/>
                <a:gd name="T12" fmla="*/ 6 w 28"/>
                <a:gd name="T13" fmla="*/ 30 h 47"/>
                <a:gd name="T14" fmla="*/ 4 w 28"/>
                <a:gd name="T15" fmla="*/ 33 h 47"/>
                <a:gd name="T16" fmla="*/ 2 w 28"/>
                <a:gd name="T17" fmla="*/ 36 h 47"/>
                <a:gd name="T18" fmla="*/ 4 w 28"/>
                <a:gd name="T19" fmla="*/ 40 h 47"/>
                <a:gd name="T20" fmla="*/ 3 w 28"/>
                <a:gd name="T21" fmla="*/ 44 h 47"/>
                <a:gd name="T22" fmla="*/ 6 w 28"/>
                <a:gd name="T23" fmla="*/ 47 h 47"/>
                <a:gd name="T24" fmla="*/ 6 w 28"/>
                <a:gd name="T25" fmla="*/ 44 h 47"/>
                <a:gd name="T26" fmla="*/ 9 w 28"/>
                <a:gd name="T27" fmla="*/ 42 h 47"/>
                <a:gd name="T28" fmla="*/ 12 w 28"/>
                <a:gd name="T29" fmla="*/ 40 h 47"/>
                <a:gd name="T30" fmla="*/ 13 w 28"/>
                <a:gd name="T31" fmla="*/ 36 h 47"/>
                <a:gd name="T32" fmla="*/ 13 w 28"/>
                <a:gd name="T33" fmla="*/ 32 h 47"/>
                <a:gd name="T34" fmla="*/ 11 w 28"/>
                <a:gd name="T35" fmla="*/ 29 h 47"/>
                <a:gd name="T36" fmla="*/ 13 w 28"/>
                <a:gd name="T37" fmla="*/ 27 h 47"/>
                <a:gd name="T38" fmla="*/ 16 w 28"/>
                <a:gd name="T39" fmla="*/ 24 h 47"/>
                <a:gd name="T40" fmla="*/ 18 w 28"/>
                <a:gd name="T41" fmla="*/ 22 h 47"/>
                <a:gd name="T42" fmla="*/ 22 w 28"/>
                <a:gd name="T43" fmla="*/ 19 h 47"/>
                <a:gd name="T44" fmla="*/ 25 w 28"/>
                <a:gd name="T45" fmla="*/ 15 h 47"/>
                <a:gd name="T46" fmla="*/ 28 w 28"/>
                <a:gd name="T47" fmla="*/ 12 h 47"/>
                <a:gd name="T48" fmla="*/ 28 w 28"/>
                <a:gd name="T49" fmla="*/ 6 h 47"/>
                <a:gd name="T50" fmla="*/ 28 w 28"/>
                <a:gd name="T51" fmla="*/ 2 h 47"/>
                <a:gd name="T52" fmla="*/ 27 w 28"/>
                <a:gd name="T53" fmla="*/ 0 h 47"/>
                <a:gd name="T54" fmla="*/ 26 w 28"/>
                <a:gd name="T55" fmla="*/ 1 h 47"/>
                <a:gd name="T56" fmla="*/ 24 w 28"/>
                <a:gd name="T57" fmla="*/ 2 h 47"/>
                <a:gd name="T58" fmla="*/ 22 w 28"/>
                <a:gd name="T59" fmla="*/ 3 h 47"/>
                <a:gd name="T60" fmla="*/ 20 w 28"/>
                <a:gd name="T61" fmla="*/ 3 h 47"/>
                <a:gd name="T62" fmla="*/ 18 w 28"/>
                <a:gd name="T63" fmla="*/ 3 h 47"/>
                <a:gd name="T64" fmla="*/ 16 w 28"/>
                <a:gd name="T65" fmla="*/ 3 h 47"/>
                <a:gd name="T66" fmla="*/ 13 w 28"/>
                <a:gd name="T67" fmla="*/ 3 h 47"/>
                <a:gd name="T68" fmla="*/ 12 w 28"/>
                <a:gd name="T69" fmla="*/ 4 h 47"/>
                <a:gd name="T70" fmla="*/ 13 w 28"/>
                <a:gd name="T71" fmla="*/ 8 h 47"/>
                <a:gd name="T72" fmla="*/ 14 w 28"/>
                <a:gd name="T73" fmla="*/ 10 h 47"/>
                <a:gd name="T74" fmla="*/ 15 w 28"/>
                <a:gd name="T75" fmla="*/ 12 h 47"/>
                <a:gd name="T76" fmla="*/ 13 w 28"/>
                <a:gd name="T77" fmla="*/ 16 h 47"/>
                <a:gd name="T78" fmla="*/ 12 w 28"/>
                <a:gd name="T79" fmla="*/ 14 h 47"/>
                <a:gd name="T80" fmla="*/ 10 w 28"/>
                <a:gd name="T81" fmla="*/ 12 h 47"/>
                <a:gd name="T82" fmla="*/ 8 w 28"/>
                <a:gd name="T83" fmla="*/ 10 h 47"/>
                <a:gd name="T84" fmla="*/ 7 w 28"/>
                <a:gd name="T85" fmla="*/ 11 h 47"/>
                <a:gd name="T86" fmla="*/ 4 w 28"/>
                <a:gd name="T8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47">
                  <a:moveTo>
                    <a:pt x="3" y="12"/>
                  </a:moveTo>
                  <a:cubicBezTo>
                    <a:pt x="3" y="12"/>
                    <a:pt x="3" y="12"/>
                    <a:pt x="2" y="12"/>
                  </a:cubicBezTo>
                  <a:cubicBezTo>
                    <a:pt x="2" y="12"/>
                    <a:pt x="2" y="12"/>
                    <a:pt x="1" y="12"/>
                  </a:cubicBezTo>
                  <a:cubicBezTo>
                    <a:pt x="1" y="13"/>
                    <a:pt x="1" y="13"/>
                    <a:pt x="1" y="13"/>
                  </a:cubicBezTo>
                  <a:cubicBezTo>
                    <a:pt x="0" y="13"/>
                    <a:pt x="0" y="13"/>
                    <a:pt x="0" y="14"/>
                  </a:cubicBezTo>
                  <a:cubicBezTo>
                    <a:pt x="1" y="14"/>
                    <a:pt x="1" y="14"/>
                    <a:pt x="1" y="14"/>
                  </a:cubicBezTo>
                  <a:cubicBezTo>
                    <a:pt x="1" y="14"/>
                    <a:pt x="1" y="14"/>
                    <a:pt x="1" y="15"/>
                  </a:cubicBezTo>
                  <a:cubicBezTo>
                    <a:pt x="1" y="15"/>
                    <a:pt x="1" y="15"/>
                    <a:pt x="1" y="15"/>
                  </a:cubicBezTo>
                  <a:cubicBezTo>
                    <a:pt x="1" y="15"/>
                    <a:pt x="1" y="15"/>
                    <a:pt x="2" y="16"/>
                  </a:cubicBezTo>
                  <a:cubicBezTo>
                    <a:pt x="2" y="16"/>
                    <a:pt x="3" y="16"/>
                    <a:pt x="3" y="16"/>
                  </a:cubicBezTo>
                  <a:cubicBezTo>
                    <a:pt x="4" y="17"/>
                    <a:pt x="4" y="17"/>
                    <a:pt x="5" y="17"/>
                  </a:cubicBezTo>
                  <a:cubicBezTo>
                    <a:pt x="5" y="17"/>
                    <a:pt x="6" y="17"/>
                    <a:pt x="6" y="18"/>
                  </a:cubicBezTo>
                  <a:cubicBezTo>
                    <a:pt x="6" y="18"/>
                    <a:pt x="7" y="18"/>
                    <a:pt x="7" y="18"/>
                  </a:cubicBezTo>
                  <a:cubicBezTo>
                    <a:pt x="7" y="18"/>
                    <a:pt x="7" y="19"/>
                    <a:pt x="7" y="19"/>
                  </a:cubicBezTo>
                  <a:cubicBezTo>
                    <a:pt x="7" y="20"/>
                    <a:pt x="7" y="20"/>
                    <a:pt x="7" y="21"/>
                  </a:cubicBezTo>
                  <a:cubicBezTo>
                    <a:pt x="7" y="22"/>
                    <a:pt x="7" y="22"/>
                    <a:pt x="7" y="23"/>
                  </a:cubicBezTo>
                  <a:cubicBezTo>
                    <a:pt x="7" y="23"/>
                    <a:pt x="7" y="23"/>
                    <a:pt x="7" y="23"/>
                  </a:cubicBezTo>
                  <a:cubicBezTo>
                    <a:pt x="7" y="24"/>
                    <a:pt x="7" y="24"/>
                    <a:pt x="7" y="25"/>
                  </a:cubicBezTo>
                  <a:cubicBezTo>
                    <a:pt x="7" y="26"/>
                    <a:pt x="7" y="26"/>
                    <a:pt x="7" y="27"/>
                  </a:cubicBezTo>
                  <a:cubicBezTo>
                    <a:pt x="7" y="28"/>
                    <a:pt x="6" y="28"/>
                    <a:pt x="6" y="29"/>
                  </a:cubicBezTo>
                  <a:cubicBezTo>
                    <a:pt x="6" y="29"/>
                    <a:pt x="6" y="30"/>
                    <a:pt x="6" y="30"/>
                  </a:cubicBezTo>
                  <a:cubicBezTo>
                    <a:pt x="6" y="30"/>
                    <a:pt x="5" y="31"/>
                    <a:pt x="5" y="31"/>
                  </a:cubicBezTo>
                  <a:cubicBezTo>
                    <a:pt x="5" y="32"/>
                    <a:pt x="5" y="32"/>
                    <a:pt x="4" y="32"/>
                  </a:cubicBezTo>
                  <a:cubicBezTo>
                    <a:pt x="4" y="32"/>
                    <a:pt x="4" y="33"/>
                    <a:pt x="4" y="33"/>
                  </a:cubicBezTo>
                  <a:cubicBezTo>
                    <a:pt x="4" y="33"/>
                    <a:pt x="3" y="33"/>
                    <a:pt x="3" y="34"/>
                  </a:cubicBezTo>
                  <a:cubicBezTo>
                    <a:pt x="3" y="34"/>
                    <a:pt x="2" y="34"/>
                    <a:pt x="2" y="35"/>
                  </a:cubicBezTo>
                  <a:cubicBezTo>
                    <a:pt x="2" y="35"/>
                    <a:pt x="2" y="35"/>
                    <a:pt x="2" y="36"/>
                  </a:cubicBezTo>
                  <a:cubicBezTo>
                    <a:pt x="3" y="36"/>
                    <a:pt x="2" y="36"/>
                    <a:pt x="2" y="37"/>
                  </a:cubicBezTo>
                  <a:cubicBezTo>
                    <a:pt x="2" y="38"/>
                    <a:pt x="3" y="38"/>
                    <a:pt x="3" y="39"/>
                  </a:cubicBezTo>
                  <a:cubicBezTo>
                    <a:pt x="3" y="39"/>
                    <a:pt x="4" y="39"/>
                    <a:pt x="4" y="40"/>
                  </a:cubicBezTo>
                  <a:cubicBezTo>
                    <a:pt x="4" y="40"/>
                    <a:pt x="4" y="41"/>
                    <a:pt x="4" y="41"/>
                  </a:cubicBezTo>
                  <a:cubicBezTo>
                    <a:pt x="3" y="41"/>
                    <a:pt x="4" y="42"/>
                    <a:pt x="4" y="42"/>
                  </a:cubicBezTo>
                  <a:cubicBezTo>
                    <a:pt x="3" y="43"/>
                    <a:pt x="3" y="43"/>
                    <a:pt x="3" y="44"/>
                  </a:cubicBezTo>
                  <a:cubicBezTo>
                    <a:pt x="3" y="44"/>
                    <a:pt x="3" y="45"/>
                    <a:pt x="3" y="45"/>
                  </a:cubicBezTo>
                  <a:cubicBezTo>
                    <a:pt x="3" y="46"/>
                    <a:pt x="3" y="46"/>
                    <a:pt x="3" y="46"/>
                  </a:cubicBezTo>
                  <a:cubicBezTo>
                    <a:pt x="6" y="47"/>
                    <a:pt x="6" y="47"/>
                    <a:pt x="6" y="47"/>
                  </a:cubicBezTo>
                  <a:cubicBezTo>
                    <a:pt x="6" y="46"/>
                    <a:pt x="6" y="46"/>
                    <a:pt x="6" y="46"/>
                  </a:cubicBezTo>
                  <a:cubicBezTo>
                    <a:pt x="6" y="46"/>
                    <a:pt x="6" y="45"/>
                    <a:pt x="6" y="45"/>
                  </a:cubicBezTo>
                  <a:cubicBezTo>
                    <a:pt x="6" y="44"/>
                    <a:pt x="6" y="44"/>
                    <a:pt x="6" y="44"/>
                  </a:cubicBezTo>
                  <a:cubicBezTo>
                    <a:pt x="6" y="43"/>
                    <a:pt x="7" y="43"/>
                    <a:pt x="7" y="43"/>
                  </a:cubicBezTo>
                  <a:cubicBezTo>
                    <a:pt x="7" y="43"/>
                    <a:pt x="7" y="42"/>
                    <a:pt x="8" y="42"/>
                  </a:cubicBezTo>
                  <a:cubicBezTo>
                    <a:pt x="8" y="42"/>
                    <a:pt x="9" y="42"/>
                    <a:pt x="9" y="42"/>
                  </a:cubicBezTo>
                  <a:cubicBezTo>
                    <a:pt x="10" y="41"/>
                    <a:pt x="10" y="42"/>
                    <a:pt x="11" y="41"/>
                  </a:cubicBezTo>
                  <a:cubicBezTo>
                    <a:pt x="11" y="41"/>
                    <a:pt x="11" y="41"/>
                    <a:pt x="12" y="41"/>
                  </a:cubicBezTo>
                  <a:cubicBezTo>
                    <a:pt x="12" y="40"/>
                    <a:pt x="12" y="40"/>
                    <a:pt x="12" y="40"/>
                  </a:cubicBezTo>
                  <a:cubicBezTo>
                    <a:pt x="13" y="39"/>
                    <a:pt x="13" y="39"/>
                    <a:pt x="13" y="39"/>
                  </a:cubicBezTo>
                  <a:cubicBezTo>
                    <a:pt x="13" y="38"/>
                    <a:pt x="12" y="38"/>
                    <a:pt x="13" y="37"/>
                  </a:cubicBezTo>
                  <a:cubicBezTo>
                    <a:pt x="13" y="37"/>
                    <a:pt x="13" y="36"/>
                    <a:pt x="13" y="36"/>
                  </a:cubicBezTo>
                  <a:cubicBezTo>
                    <a:pt x="13" y="35"/>
                    <a:pt x="13" y="35"/>
                    <a:pt x="13" y="35"/>
                  </a:cubicBezTo>
                  <a:cubicBezTo>
                    <a:pt x="13" y="34"/>
                    <a:pt x="13" y="34"/>
                    <a:pt x="13" y="33"/>
                  </a:cubicBezTo>
                  <a:cubicBezTo>
                    <a:pt x="12" y="33"/>
                    <a:pt x="13" y="33"/>
                    <a:pt x="13" y="32"/>
                  </a:cubicBezTo>
                  <a:cubicBezTo>
                    <a:pt x="12" y="32"/>
                    <a:pt x="12" y="31"/>
                    <a:pt x="12" y="31"/>
                  </a:cubicBezTo>
                  <a:cubicBezTo>
                    <a:pt x="12" y="30"/>
                    <a:pt x="12" y="30"/>
                    <a:pt x="12" y="30"/>
                  </a:cubicBezTo>
                  <a:cubicBezTo>
                    <a:pt x="12" y="29"/>
                    <a:pt x="11" y="29"/>
                    <a:pt x="11" y="29"/>
                  </a:cubicBezTo>
                  <a:cubicBezTo>
                    <a:pt x="11" y="28"/>
                    <a:pt x="11" y="28"/>
                    <a:pt x="11" y="28"/>
                  </a:cubicBezTo>
                  <a:cubicBezTo>
                    <a:pt x="12" y="27"/>
                    <a:pt x="12" y="27"/>
                    <a:pt x="12" y="27"/>
                  </a:cubicBezTo>
                  <a:cubicBezTo>
                    <a:pt x="12" y="27"/>
                    <a:pt x="13" y="27"/>
                    <a:pt x="13" y="27"/>
                  </a:cubicBezTo>
                  <a:cubicBezTo>
                    <a:pt x="13" y="27"/>
                    <a:pt x="14" y="27"/>
                    <a:pt x="14" y="26"/>
                  </a:cubicBezTo>
                  <a:cubicBezTo>
                    <a:pt x="15" y="26"/>
                    <a:pt x="14" y="26"/>
                    <a:pt x="15" y="25"/>
                  </a:cubicBezTo>
                  <a:cubicBezTo>
                    <a:pt x="15" y="24"/>
                    <a:pt x="16" y="24"/>
                    <a:pt x="16" y="24"/>
                  </a:cubicBezTo>
                  <a:cubicBezTo>
                    <a:pt x="16" y="24"/>
                    <a:pt x="16" y="23"/>
                    <a:pt x="17" y="23"/>
                  </a:cubicBezTo>
                  <a:cubicBezTo>
                    <a:pt x="17" y="23"/>
                    <a:pt x="17" y="23"/>
                    <a:pt x="17" y="23"/>
                  </a:cubicBezTo>
                  <a:cubicBezTo>
                    <a:pt x="17" y="23"/>
                    <a:pt x="17" y="23"/>
                    <a:pt x="18" y="22"/>
                  </a:cubicBezTo>
                  <a:cubicBezTo>
                    <a:pt x="18" y="22"/>
                    <a:pt x="18" y="21"/>
                    <a:pt x="19" y="21"/>
                  </a:cubicBezTo>
                  <a:cubicBezTo>
                    <a:pt x="19" y="20"/>
                    <a:pt x="20" y="20"/>
                    <a:pt x="20" y="20"/>
                  </a:cubicBezTo>
                  <a:cubicBezTo>
                    <a:pt x="21" y="20"/>
                    <a:pt x="22" y="20"/>
                    <a:pt x="22" y="19"/>
                  </a:cubicBezTo>
                  <a:cubicBezTo>
                    <a:pt x="23" y="19"/>
                    <a:pt x="23" y="18"/>
                    <a:pt x="24" y="18"/>
                  </a:cubicBezTo>
                  <a:cubicBezTo>
                    <a:pt x="24" y="17"/>
                    <a:pt x="25" y="17"/>
                    <a:pt x="25" y="17"/>
                  </a:cubicBezTo>
                  <a:cubicBezTo>
                    <a:pt x="25" y="16"/>
                    <a:pt x="25" y="16"/>
                    <a:pt x="25" y="15"/>
                  </a:cubicBezTo>
                  <a:cubicBezTo>
                    <a:pt x="25" y="15"/>
                    <a:pt x="26" y="15"/>
                    <a:pt x="26" y="14"/>
                  </a:cubicBezTo>
                  <a:cubicBezTo>
                    <a:pt x="27" y="14"/>
                    <a:pt x="27" y="14"/>
                    <a:pt x="27" y="13"/>
                  </a:cubicBezTo>
                  <a:cubicBezTo>
                    <a:pt x="27" y="13"/>
                    <a:pt x="28" y="12"/>
                    <a:pt x="28" y="12"/>
                  </a:cubicBezTo>
                  <a:cubicBezTo>
                    <a:pt x="28" y="11"/>
                    <a:pt x="28" y="11"/>
                    <a:pt x="28" y="10"/>
                  </a:cubicBezTo>
                  <a:cubicBezTo>
                    <a:pt x="28" y="10"/>
                    <a:pt x="28" y="9"/>
                    <a:pt x="28" y="8"/>
                  </a:cubicBezTo>
                  <a:cubicBezTo>
                    <a:pt x="28" y="8"/>
                    <a:pt x="28" y="7"/>
                    <a:pt x="28" y="6"/>
                  </a:cubicBezTo>
                  <a:cubicBezTo>
                    <a:pt x="28" y="6"/>
                    <a:pt x="28" y="5"/>
                    <a:pt x="28" y="5"/>
                  </a:cubicBezTo>
                  <a:cubicBezTo>
                    <a:pt x="28" y="4"/>
                    <a:pt x="28" y="3"/>
                    <a:pt x="28" y="3"/>
                  </a:cubicBezTo>
                  <a:cubicBezTo>
                    <a:pt x="28" y="2"/>
                    <a:pt x="28" y="2"/>
                    <a:pt x="28" y="2"/>
                  </a:cubicBezTo>
                  <a:cubicBezTo>
                    <a:pt x="28" y="1"/>
                    <a:pt x="28" y="1"/>
                    <a:pt x="28" y="1"/>
                  </a:cubicBezTo>
                  <a:cubicBezTo>
                    <a:pt x="28" y="0"/>
                    <a:pt x="27" y="0"/>
                    <a:pt x="27" y="0"/>
                  </a:cubicBezTo>
                  <a:cubicBezTo>
                    <a:pt x="27" y="0"/>
                    <a:pt x="27" y="0"/>
                    <a:pt x="27" y="0"/>
                  </a:cubicBezTo>
                  <a:cubicBezTo>
                    <a:pt x="27" y="0"/>
                    <a:pt x="27" y="0"/>
                    <a:pt x="27" y="0"/>
                  </a:cubicBezTo>
                  <a:cubicBezTo>
                    <a:pt x="27" y="0"/>
                    <a:pt x="26" y="0"/>
                    <a:pt x="26" y="0"/>
                  </a:cubicBezTo>
                  <a:cubicBezTo>
                    <a:pt x="26" y="1"/>
                    <a:pt x="26" y="1"/>
                    <a:pt x="26" y="1"/>
                  </a:cubicBezTo>
                  <a:cubicBezTo>
                    <a:pt x="26" y="1"/>
                    <a:pt x="25" y="1"/>
                    <a:pt x="25" y="1"/>
                  </a:cubicBezTo>
                  <a:cubicBezTo>
                    <a:pt x="25" y="1"/>
                    <a:pt x="25" y="1"/>
                    <a:pt x="25" y="1"/>
                  </a:cubicBezTo>
                  <a:cubicBezTo>
                    <a:pt x="24" y="1"/>
                    <a:pt x="25" y="2"/>
                    <a:pt x="24" y="2"/>
                  </a:cubicBezTo>
                  <a:cubicBezTo>
                    <a:pt x="24" y="2"/>
                    <a:pt x="24" y="2"/>
                    <a:pt x="24" y="2"/>
                  </a:cubicBezTo>
                  <a:cubicBezTo>
                    <a:pt x="23" y="2"/>
                    <a:pt x="23" y="2"/>
                    <a:pt x="23" y="2"/>
                  </a:cubicBezTo>
                  <a:cubicBezTo>
                    <a:pt x="22" y="2"/>
                    <a:pt x="22" y="3"/>
                    <a:pt x="22" y="3"/>
                  </a:cubicBezTo>
                  <a:cubicBezTo>
                    <a:pt x="22" y="3"/>
                    <a:pt x="22" y="2"/>
                    <a:pt x="21" y="2"/>
                  </a:cubicBezTo>
                  <a:cubicBezTo>
                    <a:pt x="21" y="2"/>
                    <a:pt x="21" y="2"/>
                    <a:pt x="21" y="2"/>
                  </a:cubicBezTo>
                  <a:cubicBezTo>
                    <a:pt x="20" y="2"/>
                    <a:pt x="20" y="3"/>
                    <a:pt x="20" y="3"/>
                  </a:cubicBezTo>
                  <a:cubicBezTo>
                    <a:pt x="20" y="3"/>
                    <a:pt x="20" y="4"/>
                    <a:pt x="19" y="4"/>
                  </a:cubicBezTo>
                  <a:cubicBezTo>
                    <a:pt x="19" y="4"/>
                    <a:pt x="19" y="3"/>
                    <a:pt x="18" y="3"/>
                  </a:cubicBezTo>
                  <a:cubicBezTo>
                    <a:pt x="18" y="3"/>
                    <a:pt x="18" y="3"/>
                    <a:pt x="18" y="3"/>
                  </a:cubicBezTo>
                  <a:cubicBezTo>
                    <a:pt x="17" y="3"/>
                    <a:pt x="17" y="3"/>
                    <a:pt x="17" y="4"/>
                  </a:cubicBezTo>
                  <a:cubicBezTo>
                    <a:pt x="17" y="4"/>
                    <a:pt x="16" y="4"/>
                    <a:pt x="16" y="3"/>
                  </a:cubicBezTo>
                  <a:cubicBezTo>
                    <a:pt x="16" y="3"/>
                    <a:pt x="16" y="3"/>
                    <a:pt x="16" y="3"/>
                  </a:cubicBezTo>
                  <a:cubicBezTo>
                    <a:pt x="15" y="3"/>
                    <a:pt x="15" y="3"/>
                    <a:pt x="15" y="3"/>
                  </a:cubicBezTo>
                  <a:cubicBezTo>
                    <a:pt x="14" y="3"/>
                    <a:pt x="14" y="3"/>
                    <a:pt x="14" y="3"/>
                  </a:cubicBezTo>
                  <a:cubicBezTo>
                    <a:pt x="13" y="3"/>
                    <a:pt x="13" y="3"/>
                    <a:pt x="13" y="3"/>
                  </a:cubicBezTo>
                  <a:cubicBezTo>
                    <a:pt x="13" y="3"/>
                    <a:pt x="13" y="3"/>
                    <a:pt x="13" y="3"/>
                  </a:cubicBezTo>
                  <a:cubicBezTo>
                    <a:pt x="13" y="4"/>
                    <a:pt x="13" y="4"/>
                    <a:pt x="13" y="4"/>
                  </a:cubicBezTo>
                  <a:cubicBezTo>
                    <a:pt x="13" y="4"/>
                    <a:pt x="13" y="4"/>
                    <a:pt x="12" y="4"/>
                  </a:cubicBezTo>
                  <a:cubicBezTo>
                    <a:pt x="12" y="5"/>
                    <a:pt x="12" y="5"/>
                    <a:pt x="12" y="6"/>
                  </a:cubicBezTo>
                  <a:cubicBezTo>
                    <a:pt x="13" y="6"/>
                    <a:pt x="13" y="6"/>
                    <a:pt x="13" y="7"/>
                  </a:cubicBezTo>
                  <a:cubicBezTo>
                    <a:pt x="13" y="7"/>
                    <a:pt x="13" y="7"/>
                    <a:pt x="13" y="8"/>
                  </a:cubicBezTo>
                  <a:cubicBezTo>
                    <a:pt x="13" y="8"/>
                    <a:pt x="13" y="8"/>
                    <a:pt x="13" y="9"/>
                  </a:cubicBezTo>
                  <a:cubicBezTo>
                    <a:pt x="13" y="9"/>
                    <a:pt x="13" y="9"/>
                    <a:pt x="13" y="9"/>
                  </a:cubicBezTo>
                  <a:cubicBezTo>
                    <a:pt x="13" y="9"/>
                    <a:pt x="14" y="9"/>
                    <a:pt x="14" y="10"/>
                  </a:cubicBezTo>
                  <a:cubicBezTo>
                    <a:pt x="14" y="10"/>
                    <a:pt x="14" y="10"/>
                    <a:pt x="14" y="10"/>
                  </a:cubicBezTo>
                  <a:cubicBezTo>
                    <a:pt x="14" y="11"/>
                    <a:pt x="14" y="11"/>
                    <a:pt x="14" y="11"/>
                  </a:cubicBezTo>
                  <a:cubicBezTo>
                    <a:pt x="15" y="12"/>
                    <a:pt x="15" y="12"/>
                    <a:pt x="15" y="12"/>
                  </a:cubicBezTo>
                  <a:cubicBezTo>
                    <a:pt x="15" y="13"/>
                    <a:pt x="15" y="13"/>
                    <a:pt x="15" y="14"/>
                  </a:cubicBezTo>
                  <a:cubicBezTo>
                    <a:pt x="15" y="14"/>
                    <a:pt x="15" y="15"/>
                    <a:pt x="14" y="15"/>
                  </a:cubicBezTo>
                  <a:cubicBezTo>
                    <a:pt x="14" y="15"/>
                    <a:pt x="14" y="16"/>
                    <a:pt x="13" y="16"/>
                  </a:cubicBezTo>
                  <a:cubicBezTo>
                    <a:pt x="13" y="16"/>
                    <a:pt x="13" y="16"/>
                    <a:pt x="12" y="16"/>
                  </a:cubicBezTo>
                  <a:cubicBezTo>
                    <a:pt x="12" y="16"/>
                    <a:pt x="12" y="16"/>
                    <a:pt x="11" y="15"/>
                  </a:cubicBezTo>
                  <a:cubicBezTo>
                    <a:pt x="11" y="15"/>
                    <a:pt x="12" y="15"/>
                    <a:pt x="12" y="14"/>
                  </a:cubicBezTo>
                  <a:cubicBezTo>
                    <a:pt x="12" y="14"/>
                    <a:pt x="12" y="13"/>
                    <a:pt x="12" y="13"/>
                  </a:cubicBezTo>
                  <a:cubicBezTo>
                    <a:pt x="12" y="12"/>
                    <a:pt x="11" y="12"/>
                    <a:pt x="11" y="12"/>
                  </a:cubicBezTo>
                  <a:cubicBezTo>
                    <a:pt x="11" y="12"/>
                    <a:pt x="10" y="12"/>
                    <a:pt x="10" y="12"/>
                  </a:cubicBezTo>
                  <a:cubicBezTo>
                    <a:pt x="10" y="12"/>
                    <a:pt x="9" y="12"/>
                    <a:pt x="9" y="12"/>
                  </a:cubicBezTo>
                  <a:cubicBezTo>
                    <a:pt x="9" y="12"/>
                    <a:pt x="9" y="11"/>
                    <a:pt x="9" y="11"/>
                  </a:cubicBezTo>
                  <a:cubicBezTo>
                    <a:pt x="8" y="11"/>
                    <a:pt x="9" y="10"/>
                    <a:pt x="8" y="10"/>
                  </a:cubicBezTo>
                  <a:cubicBezTo>
                    <a:pt x="8" y="10"/>
                    <a:pt x="8" y="10"/>
                    <a:pt x="8" y="10"/>
                  </a:cubicBezTo>
                  <a:cubicBezTo>
                    <a:pt x="7" y="10"/>
                    <a:pt x="7" y="10"/>
                    <a:pt x="7" y="10"/>
                  </a:cubicBezTo>
                  <a:cubicBezTo>
                    <a:pt x="7" y="10"/>
                    <a:pt x="7" y="11"/>
                    <a:pt x="7" y="11"/>
                  </a:cubicBezTo>
                  <a:cubicBezTo>
                    <a:pt x="7" y="11"/>
                    <a:pt x="7" y="11"/>
                    <a:pt x="6" y="11"/>
                  </a:cubicBezTo>
                  <a:cubicBezTo>
                    <a:pt x="6" y="11"/>
                    <a:pt x="6" y="11"/>
                    <a:pt x="5" y="11"/>
                  </a:cubicBezTo>
                  <a:cubicBezTo>
                    <a:pt x="5" y="11"/>
                    <a:pt x="5" y="11"/>
                    <a:pt x="4" y="11"/>
                  </a:cubicBezTo>
                  <a:cubicBezTo>
                    <a:pt x="4" y="12"/>
                    <a:pt x="4" y="12"/>
                    <a:pt x="3" y="1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5" name="Freeform 461"/>
            <p:cNvSpPr>
              <a:spLocks/>
            </p:cNvSpPr>
            <p:nvPr/>
          </p:nvSpPr>
          <p:spPr bwMode="auto">
            <a:xfrm>
              <a:off x="4560889" y="2351089"/>
              <a:ext cx="292100" cy="498475"/>
            </a:xfrm>
            <a:custGeom>
              <a:avLst/>
              <a:gdLst>
                <a:gd name="T0" fmla="*/ 2 w 27"/>
                <a:gd name="T1" fmla="*/ 29 h 46"/>
                <a:gd name="T2" fmla="*/ 2 w 27"/>
                <a:gd name="T3" fmla="*/ 30 h 46"/>
                <a:gd name="T4" fmla="*/ 3 w 27"/>
                <a:gd name="T5" fmla="*/ 31 h 46"/>
                <a:gd name="T6" fmla="*/ 4 w 27"/>
                <a:gd name="T7" fmla="*/ 33 h 46"/>
                <a:gd name="T8" fmla="*/ 4 w 27"/>
                <a:gd name="T9" fmla="*/ 34 h 46"/>
                <a:gd name="T10" fmla="*/ 4 w 27"/>
                <a:gd name="T11" fmla="*/ 37 h 46"/>
                <a:gd name="T12" fmla="*/ 5 w 27"/>
                <a:gd name="T13" fmla="*/ 39 h 46"/>
                <a:gd name="T14" fmla="*/ 3 w 27"/>
                <a:gd name="T15" fmla="*/ 39 h 46"/>
                <a:gd name="T16" fmla="*/ 2 w 27"/>
                <a:gd name="T17" fmla="*/ 40 h 46"/>
                <a:gd name="T18" fmla="*/ 3 w 27"/>
                <a:gd name="T19" fmla="*/ 42 h 46"/>
                <a:gd name="T20" fmla="*/ 5 w 27"/>
                <a:gd name="T21" fmla="*/ 43 h 46"/>
                <a:gd name="T22" fmla="*/ 5 w 27"/>
                <a:gd name="T23" fmla="*/ 46 h 46"/>
                <a:gd name="T24" fmla="*/ 7 w 27"/>
                <a:gd name="T25" fmla="*/ 46 h 46"/>
                <a:gd name="T26" fmla="*/ 8 w 27"/>
                <a:gd name="T27" fmla="*/ 45 h 46"/>
                <a:gd name="T28" fmla="*/ 10 w 27"/>
                <a:gd name="T29" fmla="*/ 45 h 46"/>
                <a:gd name="T30" fmla="*/ 11 w 27"/>
                <a:gd name="T31" fmla="*/ 44 h 46"/>
                <a:gd name="T32" fmla="*/ 13 w 27"/>
                <a:gd name="T33" fmla="*/ 42 h 46"/>
                <a:gd name="T34" fmla="*/ 15 w 27"/>
                <a:gd name="T35" fmla="*/ 42 h 46"/>
                <a:gd name="T36" fmla="*/ 17 w 27"/>
                <a:gd name="T37" fmla="*/ 41 h 46"/>
                <a:gd name="T38" fmla="*/ 19 w 27"/>
                <a:gd name="T39" fmla="*/ 40 h 46"/>
                <a:gd name="T40" fmla="*/ 20 w 27"/>
                <a:gd name="T41" fmla="*/ 39 h 46"/>
                <a:gd name="T42" fmla="*/ 21 w 27"/>
                <a:gd name="T43" fmla="*/ 38 h 46"/>
                <a:gd name="T44" fmla="*/ 22 w 27"/>
                <a:gd name="T45" fmla="*/ 37 h 46"/>
                <a:gd name="T46" fmla="*/ 24 w 27"/>
                <a:gd name="T47" fmla="*/ 36 h 46"/>
                <a:gd name="T48" fmla="*/ 24 w 27"/>
                <a:gd name="T49" fmla="*/ 36 h 46"/>
                <a:gd name="T50" fmla="*/ 23 w 27"/>
                <a:gd name="T51" fmla="*/ 35 h 46"/>
                <a:gd name="T52" fmla="*/ 23 w 27"/>
                <a:gd name="T53" fmla="*/ 33 h 46"/>
                <a:gd name="T54" fmla="*/ 23 w 27"/>
                <a:gd name="T55" fmla="*/ 31 h 46"/>
                <a:gd name="T56" fmla="*/ 23 w 27"/>
                <a:gd name="T57" fmla="*/ 29 h 46"/>
                <a:gd name="T58" fmla="*/ 22 w 27"/>
                <a:gd name="T59" fmla="*/ 27 h 46"/>
                <a:gd name="T60" fmla="*/ 24 w 27"/>
                <a:gd name="T61" fmla="*/ 25 h 46"/>
                <a:gd name="T62" fmla="*/ 24 w 27"/>
                <a:gd name="T63" fmla="*/ 23 h 46"/>
                <a:gd name="T64" fmla="*/ 25 w 27"/>
                <a:gd name="T65" fmla="*/ 23 h 46"/>
                <a:gd name="T66" fmla="*/ 26 w 27"/>
                <a:gd name="T67" fmla="*/ 12 h 46"/>
                <a:gd name="T68" fmla="*/ 25 w 27"/>
                <a:gd name="T69" fmla="*/ 11 h 46"/>
                <a:gd name="T70" fmla="*/ 23 w 27"/>
                <a:gd name="T71" fmla="*/ 10 h 46"/>
                <a:gd name="T72" fmla="*/ 20 w 27"/>
                <a:gd name="T73" fmla="*/ 8 h 46"/>
                <a:gd name="T74" fmla="*/ 18 w 27"/>
                <a:gd name="T75" fmla="*/ 7 h 46"/>
                <a:gd name="T76" fmla="*/ 14 w 27"/>
                <a:gd name="T77" fmla="*/ 5 h 46"/>
                <a:gd name="T78" fmla="*/ 13 w 27"/>
                <a:gd name="T79" fmla="*/ 4 h 46"/>
                <a:gd name="T80" fmla="*/ 8 w 27"/>
                <a:gd name="T81" fmla="*/ 2 h 46"/>
                <a:gd name="T82" fmla="*/ 6 w 27"/>
                <a:gd name="T83" fmla="*/ 0 h 46"/>
                <a:gd name="T84" fmla="*/ 5 w 27"/>
                <a:gd name="T85" fmla="*/ 1 h 46"/>
                <a:gd name="T86" fmla="*/ 4 w 27"/>
                <a:gd name="T87" fmla="*/ 2 h 46"/>
                <a:gd name="T88" fmla="*/ 4 w 27"/>
                <a:gd name="T89" fmla="*/ 4 h 46"/>
                <a:gd name="T90" fmla="*/ 4 w 27"/>
                <a:gd name="T91" fmla="*/ 7 h 46"/>
                <a:gd name="T92" fmla="*/ 5 w 27"/>
                <a:gd name="T93" fmla="*/ 8 h 46"/>
                <a:gd name="T94" fmla="*/ 6 w 27"/>
                <a:gd name="T95" fmla="*/ 9 h 46"/>
                <a:gd name="T96" fmla="*/ 5 w 27"/>
                <a:gd name="T97" fmla="*/ 13 h 46"/>
                <a:gd name="T98" fmla="*/ 5 w 27"/>
                <a:gd name="T99" fmla="*/ 20 h 46"/>
                <a:gd name="T100" fmla="*/ 3 w 27"/>
                <a:gd name="T101" fmla="*/ 21 h 46"/>
                <a:gd name="T102" fmla="*/ 2 w 27"/>
                <a:gd name="T103" fmla="*/ 23 h 46"/>
                <a:gd name="T104" fmla="*/ 2 w 27"/>
                <a:gd name="T105" fmla="*/ 23 h 46"/>
                <a:gd name="T106" fmla="*/ 1 w 27"/>
                <a:gd name="T107" fmla="*/ 26 h 46"/>
                <a:gd name="T108" fmla="*/ 0 w 27"/>
                <a:gd name="T109" fmla="*/ 28 h 46"/>
                <a:gd name="T110" fmla="*/ 1 w 27"/>
                <a:gd name="T11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46">
                  <a:moveTo>
                    <a:pt x="1" y="28"/>
                  </a:moveTo>
                  <a:cubicBezTo>
                    <a:pt x="2" y="28"/>
                    <a:pt x="1" y="29"/>
                    <a:pt x="2" y="29"/>
                  </a:cubicBezTo>
                  <a:cubicBezTo>
                    <a:pt x="2" y="29"/>
                    <a:pt x="2" y="29"/>
                    <a:pt x="2" y="30"/>
                  </a:cubicBezTo>
                  <a:cubicBezTo>
                    <a:pt x="2" y="30"/>
                    <a:pt x="2" y="30"/>
                    <a:pt x="2" y="30"/>
                  </a:cubicBezTo>
                  <a:cubicBezTo>
                    <a:pt x="2" y="30"/>
                    <a:pt x="2" y="30"/>
                    <a:pt x="2" y="30"/>
                  </a:cubicBezTo>
                  <a:cubicBezTo>
                    <a:pt x="3" y="30"/>
                    <a:pt x="3" y="31"/>
                    <a:pt x="3" y="31"/>
                  </a:cubicBezTo>
                  <a:cubicBezTo>
                    <a:pt x="3" y="31"/>
                    <a:pt x="4" y="31"/>
                    <a:pt x="4" y="32"/>
                  </a:cubicBezTo>
                  <a:cubicBezTo>
                    <a:pt x="4" y="32"/>
                    <a:pt x="4" y="33"/>
                    <a:pt x="4" y="33"/>
                  </a:cubicBezTo>
                  <a:cubicBezTo>
                    <a:pt x="4" y="33"/>
                    <a:pt x="4" y="34"/>
                    <a:pt x="4" y="34"/>
                  </a:cubicBezTo>
                  <a:cubicBezTo>
                    <a:pt x="4" y="34"/>
                    <a:pt x="4" y="34"/>
                    <a:pt x="4" y="34"/>
                  </a:cubicBezTo>
                  <a:cubicBezTo>
                    <a:pt x="5" y="35"/>
                    <a:pt x="4" y="36"/>
                    <a:pt x="4" y="36"/>
                  </a:cubicBezTo>
                  <a:cubicBezTo>
                    <a:pt x="4" y="37"/>
                    <a:pt x="4" y="37"/>
                    <a:pt x="4" y="37"/>
                  </a:cubicBezTo>
                  <a:cubicBezTo>
                    <a:pt x="5" y="38"/>
                    <a:pt x="5" y="38"/>
                    <a:pt x="5" y="38"/>
                  </a:cubicBezTo>
                  <a:cubicBezTo>
                    <a:pt x="5" y="38"/>
                    <a:pt x="6" y="38"/>
                    <a:pt x="5" y="39"/>
                  </a:cubicBezTo>
                  <a:cubicBezTo>
                    <a:pt x="5" y="39"/>
                    <a:pt x="5" y="39"/>
                    <a:pt x="4" y="39"/>
                  </a:cubicBezTo>
                  <a:cubicBezTo>
                    <a:pt x="4" y="39"/>
                    <a:pt x="4" y="39"/>
                    <a:pt x="3" y="39"/>
                  </a:cubicBezTo>
                  <a:cubicBezTo>
                    <a:pt x="3" y="39"/>
                    <a:pt x="2" y="39"/>
                    <a:pt x="2" y="39"/>
                  </a:cubicBezTo>
                  <a:cubicBezTo>
                    <a:pt x="2" y="39"/>
                    <a:pt x="2" y="40"/>
                    <a:pt x="2" y="40"/>
                  </a:cubicBezTo>
                  <a:cubicBezTo>
                    <a:pt x="2" y="40"/>
                    <a:pt x="2" y="40"/>
                    <a:pt x="2" y="41"/>
                  </a:cubicBezTo>
                  <a:cubicBezTo>
                    <a:pt x="2" y="41"/>
                    <a:pt x="2" y="41"/>
                    <a:pt x="3" y="42"/>
                  </a:cubicBezTo>
                  <a:cubicBezTo>
                    <a:pt x="3" y="42"/>
                    <a:pt x="3" y="42"/>
                    <a:pt x="3" y="42"/>
                  </a:cubicBezTo>
                  <a:cubicBezTo>
                    <a:pt x="4" y="42"/>
                    <a:pt x="4" y="42"/>
                    <a:pt x="5" y="43"/>
                  </a:cubicBezTo>
                  <a:cubicBezTo>
                    <a:pt x="5" y="43"/>
                    <a:pt x="5" y="44"/>
                    <a:pt x="5" y="44"/>
                  </a:cubicBezTo>
                  <a:cubicBezTo>
                    <a:pt x="5" y="45"/>
                    <a:pt x="5" y="45"/>
                    <a:pt x="5" y="46"/>
                  </a:cubicBezTo>
                  <a:cubicBezTo>
                    <a:pt x="6" y="46"/>
                    <a:pt x="6" y="46"/>
                    <a:pt x="6" y="46"/>
                  </a:cubicBezTo>
                  <a:cubicBezTo>
                    <a:pt x="6" y="46"/>
                    <a:pt x="6" y="46"/>
                    <a:pt x="7" y="46"/>
                  </a:cubicBezTo>
                  <a:cubicBezTo>
                    <a:pt x="7" y="46"/>
                    <a:pt x="7" y="46"/>
                    <a:pt x="8" y="46"/>
                  </a:cubicBezTo>
                  <a:cubicBezTo>
                    <a:pt x="8" y="45"/>
                    <a:pt x="8" y="45"/>
                    <a:pt x="8" y="45"/>
                  </a:cubicBezTo>
                  <a:cubicBezTo>
                    <a:pt x="8" y="45"/>
                    <a:pt x="8" y="46"/>
                    <a:pt x="9" y="46"/>
                  </a:cubicBezTo>
                  <a:cubicBezTo>
                    <a:pt x="9" y="46"/>
                    <a:pt x="9" y="45"/>
                    <a:pt x="10" y="45"/>
                  </a:cubicBezTo>
                  <a:cubicBezTo>
                    <a:pt x="10" y="44"/>
                    <a:pt x="10" y="45"/>
                    <a:pt x="11" y="45"/>
                  </a:cubicBezTo>
                  <a:cubicBezTo>
                    <a:pt x="11" y="44"/>
                    <a:pt x="11" y="44"/>
                    <a:pt x="11" y="44"/>
                  </a:cubicBezTo>
                  <a:cubicBezTo>
                    <a:pt x="11" y="43"/>
                    <a:pt x="11" y="43"/>
                    <a:pt x="12" y="43"/>
                  </a:cubicBezTo>
                  <a:cubicBezTo>
                    <a:pt x="12" y="42"/>
                    <a:pt x="12" y="42"/>
                    <a:pt x="13" y="42"/>
                  </a:cubicBezTo>
                  <a:cubicBezTo>
                    <a:pt x="13" y="42"/>
                    <a:pt x="14" y="42"/>
                    <a:pt x="14" y="42"/>
                  </a:cubicBezTo>
                  <a:cubicBezTo>
                    <a:pt x="15" y="42"/>
                    <a:pt x="15" y="42"/>
                    <a:pt x="15" y="42"/>
                  </a:cubicBezTo>
                  <a:cubicBezTo>
                    <a:pt x="16" y="42"/>
                    <a:pt x="16" y="42"/>
                    <a:pt x="16" y="42"/>
                  </a:cubicBezTo>
                  <a:cubicBezTo>
                    <a:pt x="17" y="41"/>
                    <a:pt x="17" y="41"/>
                    <a:pt x="17" y="41"/>
                  </a:cubicBezTo>
                  <a:cubicBezTo>
                    <a:pt x="18" y="41"/>
                    <a:pt x="18" y="41"/>
                    <a:pt x="18" y="41"/>
                  </a:cubicBezTo>
                  <a:cubicBezTo>
                    <a:pt x="18" y="41"/>
                    <a:pt x="18" y="41"/>
                    <a:pt x="19" y="40"/>
                  </a:cubicBezTo>
                  <a:cubicBezTo>
                    <a:pt x="19" y="40"/>
                    <a:pt x="19" y="40"/>
                    <a:pt x="19" y="40"/>
                  </a:cubicBezTo>
                  <a:cubicBezTo>
                    <a:pt x="20" y="39"/>
                    <a:pt x="20" y="39"/>
                    <a:pt x="20" y="39"/>
                  </a:cubicBezTo>
                  <a:cubicBezTo>
                    <a:pt x="20" y="39"/>
                    <a:pt x="20" y="39"/>
                    <a:pt x="20" y="38"/>
                  </a:cubicBezTo>
                  <a:cubicBezTo>
                    <a:pt x="21" y="38"/>
                    <a:pt x="21" y="38"/>
                    <a:pt x="21" y="38"/>
                  </a:cubicBezTo>
                  <a:cubicBezTo>
                    <a:pt x="21" y="38"/>
                    <a:pt x="21" y="37"/>
                    <a:pt x="21" y="37"/>
                  </a:cubicBezTo>
                  <a:cubicBezTo>
                    <a:pt x="21" y="37"/>
                    <a:pt x="21" y="37"/>
                    <a:pt x="22" y="37"/>
                  </a:cubicBezTo>
                  <a:cubicBezTo>
                    <a:pt x="22" y="36"/>
                    <a:pt x="22" y="36"/>
                    <a:pt x="23" y="36"/>
                  </a:cubicBezTo>
                  <a:cubicBezTo>
                    <a:pt x="23" y="36"/>
                    <a:pt x="23" y="36"/>
                    <a:pt x="24" y="36"/>
                  </a:cubicBezTo>
                  <a:cubicBezTo>
                    <a:pt x="24" y="36"/>
                    <a:pt x="24" y="36"/>
                    <a:pt x="24" y="36"/>
                  </a:cubicBezTo>
                  <a:cubicBezTo>
                    <a:pt x="24" y="36"/>
                    <a:pt x="24" y="36"/>
                    <a:pt x="24" y="36"/>
                  </a:cubicBezTo>
                  <a:cubicBezTo>
                    <a:pt x="24" y="35"/>
                    <a:pt x="24" y="35"/>
                    <a:pt x="24" y="35"/>
                  </a:cubicBezTo>
                  <a:cubicBezTo>
                    <a:pt x="24" y="35"/>
                    <a:pt x="23" y="35"/>
                    <a:pt x="23" y="35"/>
                  </a:cubicBezTo>
                  <a:cubicBezTo>
                    <a:pt x="23" y="34"/>
                    <a:pt x="23" y="34"/>
                    <a:pt x="23" y="34"/>
                  </a:cubicBezTo>
                  <a:cubicBezTo>
                    <a:pt x="23" y="34"/>
                    <a:pt x="23" y="34"/>
                    <a:pt x="23" y="33"/>
                  </a:cubicBezTo>
                  <a:cubicBezTo>
                    <a:pt x="23" y="33"/>
                    <a:pt x="23" y="33"/>
                    <a:pt x="23" y="33"/>
                  </a:cubicBezTo>
                  <a:cubicBezTo>
                    <a:pt x="23" y="32"/>
                    <a:pt x="23" y="32"/>
                    <a:pt x="23" y="31"/>
                  </a:cubicBezTo>
                  <a:cubicBezTo>
                    <a:pt x="23" y="31"/>
                    <a:pt x="23" y="30"/>
                    <a:pt x="23" y="30"/>
                  </a:cubicBezTo>
                  <a:cubicBezTo>
                    <a:pt x="23" y="29"/>
                    <a:pt x="23" y="29"/>
                    <a:pt x="23" y="29"/>
                  </a:cubicBezTo>
                  <a:cubicBezTo>
                    <a:pt x="23" y="28"/>
                    <a:pt x="23" y="28"/>
                    <a:pt x="23" y="27"/>
                  </a:cubicBezTo>
                  <a:cubicBezTo>
                    <a:pt x="23" y="27"/>
                    <a:pt x="22" y="27"/>
                    <a:pt x="22" y="27"/>
                  </a:cubicBezTo>
                  <a:cubicBezTo>
                    <a:pt x="22" y="26"/>
                    <a:pt x="23" y="26"/>
                    <a:pt x="23" y="26"/>
                  </a:cubicBezTo>
                  <a:cubicBezTo>
                    <a:pt x="23" y="25"/>
                    <a:pt x="23" y="25"/>
                    <a:pt x="24" y="25"/>
                  </a:cubicBezTo>
                  <a:cubicBezTo>
                    <a:pt x="24" y="24"/>
                    <a:pt x="24" y="24"/>
                    <a:pt x="24" y="24"/>
                  </a:cubicBezTo>
                  <a:cubicBezTo>
                    <a:pt x="24" y="24"/>
                    <a:pt x="24" y="23"/>
                    <a:pt x="24" y="23"/>
                  </a:cubicBezTo>
                  <a:cubicBezTo>
                    <a:pt x="24" y="23"/>
                    <a:pt x="24" y="23"/>
                    <a:pt x="24" y="23"/>
                  </a:cubicBezTo>
                  <a:cubicBezTo>
                    <a:pt x="24" y="23"/>
                    <a:pt x="24" y="23"/>
                    <a:pt x="25" y="23"/>
                  </a:cubicBezTo>
                  <a:cubicBezTo>
                    <a:pt x="27" y="23"/>
                    <a:pt x="27" y="23"/>
                    <a:pt x="27" y="23"/>
                  </a:cubicBezTo>
                  <a:cubicBezTo>
                    <a:pt x="26" y="12"/>
                    <a:pt x="26" y="12"/>
                    <a:pt x="26" y="12"/>
                  </a:cubicBezTo>
                  <a:cubicBezTo>
                    <a:pt x="26" y="12"/>
                    <a:pt x="26" y="12"/>
                    <a:pt x="26" y="12"/>
                  </a:cubicBezTo>
                  <a:cubicBezTo>
                    <a:pt x="26" y="12"/>
                    <a:pt x="26" y="11"/>
                    <a:pt x="25" y="11"/>
                  </a:cubicBezTo>
                  <a:cubicBezTo>
                    <a:pt x="25" y="11"/>
                    <a:pt x="25" y="11"/>
                    <a:pt x="24" y="10"/>
                  </a:cubicBezTo>
                  <a:cubicBezTo>
                    <a:pt x="24" y="10"/>
                    <a:pt x="23" y="10"/>
                    <a:pt x="23" y="10"/>
                  </a:cubicBezTo>
                  <a:cubicBezTo>
                    <a:pt x="22" y="10"/>
                    <a:pt x="22" y="9"/>
                    <a:pt x="21" y="9"/>
                  </a:cubicBezTo>
                  <a:cubicBezTo>
                    <a:pt x="21" y="9"/>
                    <a:pt x="20" y="9"/>
                    <a:pt x="20" y="8"/>
                  </a:cubicBezTo>
                  <a:cubicBezTo>
                    <a:pt x="20" y="8"/>
                    <a:pt x="19" y="8"/>
                    <a:pt x="19" y="8"/>
                  </a:cubicBezTo>
                  <a:cubicBezTo>
                    <a:pt x="19" y="7"/>
                    <a:pt x="18" y="7"/>
                    <a:pt x="18" y="7"/>
                  </a:cubicBezTo>
                  <a:cubicBezTo>
                    <a:pt x="17" y="7"/>
                    <a:pt x="17" y="6"/>
                    <a:pt x="16" y="6"/>
                  </a:cubicBezTo>
                  <a:cubicBezTo>
                    <a:pt x="15" y="5"/>
                    <a:pt x="15" y="5"/>
                    <a:pt x="14" y="5"/>
                  </a:cubicBezTo>
                  <a:cubicBezTo>
                    <a:pt x="14" y="5"/>
                    <a:pt x="13" y="5"/>
                    <a:pt x="13" y="4"/>
                  </a:cubicBezTo>
                  <a:cubicBezTo>
                    <a:pt x="13" y="4"/>
                    <a:pt x="13" y="4"/>
                    <a:pt x="13" y="4"/>
                  </a:cubicBezTo>
                  <a:cubicBezTo>
                    <a:pt x="12" y="3"/>
                    <a:pt x="11" y="3"/>
                    <a:pt x="11" y="3"/>
                  </a:cubicBezTo>
                  <a:cubicBezTo>
                    <a:pt x="10" y="3"/>
                    <a:pt x="9" y="2"/>
                    <a:pt x="8" y="2"/>
                  </a:cubicBezTo>
                  <a:cubicBezTo>
                    <a:pt x="8" y="1"/>
                    <a:pt x="7" y="1"/>
                    <a:pt x="7" y="1"/>
                  </a:cubicBezTo>
                  <a:cubicBezTo>
                    <a:pt x="6" y="1"/>
                    <a:pt x="6" y="0"/>
                    <a:pt x="6" y="0"/>
                  </a:cubicBezTo>
                  <a:cubicBezTo>
                    <a:pt x="6" y="1"/>
                    <a:pt x="6" y="1"/>
                    <a:pt x="6" y="1"/>
                  </a:cubicBezTo>
                  <a:cubicBezTo>
                    <a:pt x="5" y="1"/>
                    <a:pt x="5" y="1"/>
                    <a:pt x="5" y="1"/>
                  </a:cubicBezTo>
                  <a:cubicBezTo>
                    <a:pt x="4" y="2"/>
                    <a:pt x="4" y="2"/>
                    <a:pt x="4" y="2"/>
                  </a:cubicBezTo>
                  <a:cubicBezTo>
                    <a:pt x="4" y="2"/>
                    <a:pt x="4" y="2"/>
                    <a:pt x="4" y="2"/>
                  </a:cubicBezTo>
                  <a:cubicBezTo>
                    <a:pt x="4" y="3"/>
                    <a:pt x="4" y="3"/>
                    <a:pt x="4" y="3"/>
                  </a:cubicBezTo>
                  <a:cubicBezTo>
                    <a:pt x="4" y="3"/>
                    <a:pt x="4" y="4"/>
                    <a:pt x="4" y="4"/>
                  </a:cubicBezTo>
                  <a:cubicBezTo>
                    <a:pt x="4" y="5"/>
                    <a:pt x="4" y="5"/>
                    <a:pt x="4" y="5"/>
                  </a:cubicBezTo>
                  <a:cubicBezTo>
                    <a:pt x="4" y="6"/>
                    <a:pt x="4" y="6"/>
                    <a:pt x="4" y="7"/>
                  </a:cubicBezTo>
                  <a:cubicBezTo>
                    <a:pt x="5" y="7"/>
                    <a:pt x="5" y="7"/>
                    <a:pt x="5" y="7"/>
                  </a:cubicBezTo>
                  <a:cubicBezTo>
                    <a:pt x="5" y="8"/>
                    <a:pt x="5" y="8"/>
                    <a:pt x="5" y="8"/>
                  </a:cubicBezTo>
                  <a:cubicBezTo>
                    <a:pt x="5" y="8"/>
                    <a:pt x="6" y="8"/>
                    <a:pt x="6" y="9"/>
                  </a:cubicBezTo>
                  <a:cubicBezTo>
                    <a:pt x="6" y="9"/>
                    <a:pt x="6" y="9"/>
                    <a:pt x="6" y="9"/>
                  </a:cubicBezTo>
                  <a:cubicBezTo>
                    <a:pt x="6" y="10"/>
                    <a:pt x="6" y="10"/>
                    <a:pt x="6" y="11"/>
                  </a:cubicBezTo>
                  <a:cubicBezTo>
                    <a:pt x="5" y="12"/>
                    <a:pt x="5" y="12"/>
                    <a:pt x="5" y="13"/>
                  </a:cubicBezTo>
                  <a:cubicBezTo>
                    <a:pt x="5" y="16"/>
                    <a:pt x="7" y="17"/>
                    <a:pt x="5" y="19"/>
                  </a:cubicBezTo>
                  <a:cubicBezTo>
                    <a:pt x="5" y="20"/>
                    <a:pt x="5" y="20"/>
                    <a:pt x="5" y="20"/>
                  </a:cubicBezTo>
                  <a:cubicBezTo>
                    <a:pt x="4" y="20"/>
                    <a:pt x="4" y="20"/>
                    <a:pt x="4" y="21"/>
                  </a:cubicBezTo>
                  <a:cubicBezTo>
                    <a:pt x="4" y="21"/>
                    <a:pt x="3" y="21"/>
                    <a:pt x="3" y="21"/>
                  </a:cubicBezTo>
                  <a:cubicBezTo>
                    <a:pt x="3" y="21"/>
                    <a:pt x="3" y="22"/>
                    <a:pt x="3" y="22"/>
                  </a:cubicBezTo>
                  <a:cubicBezTo>
                    <a:pt x="3" y="22"/>
                    <a:pt x="3" y="23"/>
                    <a:pt x="2" y="23"/>
                  </a:cubicBezTo>
                  <a:cubicBezTo>
                    <a:pt x="2" y="23"/>
                    <a:pt x="2" y="23"/>
                    <a:pt x="2" y="23"/>
                  </a:cubicBezTo>
                  <a:cubicBezTo>
                    <a:pt x="2" y="23"/>
                    <a:pt x="2" y="23"/>
                    <a:pt x="2" y="23"/>
                  </a:cubicBezTo>
                  <a:cubicBezTo>
                    <a:pt x="1" y="24"/>
                    <a:pt x="1" y="24"/>
                    <a:pt x="1" y="25"/>
                  </a:cubicBezTo>
                  <a:cubicBezTo>
                    <a:pt x="1" y="25"/>
                    <a:pt x="1" y="26"/>
                    <a:pt x="1" y="26"/>
                  </a:cubicBezTo>
                  <a:cubicBezTo>
                    <a:pt x="1" y="27"/>
                    <a:pt x="1" y="27"/>
                    <a:pt x="1" y="27"/>
                  </a:cubicBezTo>
                  <a:cubicBezTo>
                    <a:pt x="0" y="28"/>
                    <a:pt x="0" y="28"/>
                    <a:pt x="0" y="28"/>
                  </a:cubicBezTo>
                  <a:cubicBezTo>
                    <a:pt x="1" y="28"/>
                    <a:pt x="1" y="28"/>
                    <a:pt x="1" y="28"/>
                  </a:cubicBezTo>
                  <a:cubicBezTo>
                    <a:pt x="1" y="28"/>
                    <a:pt x="1" y="28"/>
                    <a:pt x="1" y="28"/>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6" name="Freeform 462"/>
            <p:cNvSpPr>
              <a:spLocks/>
            </p:cNvSpPr>
            <p:nvPr/>
          </p:nvSpPr>
          <p:spPr bwMode="auto">
            <a:xfrm>
              <a:off x="5122864" y="2935289"/>
              <a:ext cx="215900" cy="292100"/>
            </a:xfrm>
            <a:custGeom>
              <a:avLst/>
              <a:gdLst>
                <a:gd name="T0" fmla="*/ 0 w 20"/>
                <a:gd name="T1" fmla="*/ 2 h 27"/>
                <a:gd name="T2" fmla="*/ 1 w 20"/>
                <a:gd name="T3" fmla="*/ 3 h 27"/>
                <a:gd name="T4" fmla="*/ 3 w 20"/>
                <a:gd name="T5" fmla="*/ 6 h 27"/>
                <a:gd name="T6" fmla="*/ 3 w 20"/>
                <a:gd name="T7" fmla="*/ 8 h 27"/>
                <a:gd name="T8" fmla="*/ 2 w 20"/>
                <a:gd name="T9" fmla="*/ 10 h 27"/>
                <a:gd name="T10" fmla="*/ 0 w 20"/>
                <a:gd name="T11" fmla="*/ 12 h 27"/>
                <a:gd name="T12" fmla="*/ 0 w 20"/>
                <a:gd name="T13" fmla="*/ 14 h 27"/>
                <a:gd name="T14" fmla="*/ 1 w 20"/>
                <a:gd name="T15" fmla="*/ 14 h 27"/>
                <a:gd name="T16" fmla="*/ 0 w 20"/>
                <a:gd name="T17" fmla="*/ 16 h 27"/>
                <a:gd name="T18" fmla="*/ 0 w 20"/>
                <a:gd name="T19" fmla="*/ 17 h 27"/>
                <a:gd name="T20" fmla="*/ 5 w 20"/>
                <a:gd name="T21" fmla="*/ 19 h 27"/>
                <a:gd name="T22" fmla="*/ 8 w 20"/>
                <a:gd name="T23" fmla="*/ 21 h 27"/>
                <a:gd name="T24" fmla="*/ 9 w 20"/>
                <a:gd name="T25" fmla="*/ 24 h 27"/>
                <a:gd name="T26" fmla="*/ 12 w 20"/>
                <a:gd name="T27" fmla="*/ 26 h 27"/>
                <a:gd name="T28" fmla="*/ 14 w 20"/>
                <a:gd name="T29" fmla="*/ 27 h 27"/>
                <a:gd name="T30" fmla="*/ 15 w 20"/>
                <a:gd name="T31" fmla="*/ 27 h 27"/>
                <a:gd name="T32" fmla="*/ 15 w 20"/>
                <a:gd name="T33" fmla="*/ 24 h 27"/>
                <a:gd name="T34" fmla="*/ 16 w 20"/>
                <a:gd name="T35" fmla="*/ 23 h 27"/>
                <a:gd name="T36" fmla="*/ 17 w 20"/>
                <a:gd name="T37" fmla="*/ 21 h 27"/>
                <a:gd name="T38" fmla="*/ 18 w 20"/>
                <a:gd name="T39" fmla="*/ 20 h 27"/>
                <a:gd name="T40" fmla="*/ 19 w 20"/>
                <a:gd name="T41" fmla="*/ 19 h 27"/>
                <a:gd name="T42" fmla="*/ 19 w 20"/>
                <a:gd name="T43" fmla="*/ 18 h 27"/>
                <a:gd name="T44" fmla="*/ 18 w 20"/>
                <a:gd name="T45" fmla="*/ 17 h 27"/>
                <a:gd name="T46" fmla="*/ 18 w 20"/>
                <a:gd name="T47" fmla="*/ 13 h 27"/>
                <a:gd name="T48" fmla="*/ 18 w 20"/>
                <a:gd name="T49" fmla="*/ 10 h 27"/>
                <a:gd name="T50" fmla="*/ 18 w 20"/>
                <a:gd name="T51" fmla="*/ 7 h 27"/>
                <a:gd name="T52" fmla="*/ 19 w 20"/>
                <a:gd name="T53" fmla="*/ 4 h 27"/>
                <a:gd name="T54" fmla="*/ 20 w 20"/>
                <a:gd name="T55" fmla="*/ 3 h 27"/>
                <a:gd name="T56" fmla="*/ 20 w 20"/>
                <a:gd name="T57" fmla="*/ 2 h 27"/>
                <a:gd name="T58" fmla="*/ 18 w 20"/>
                <a:gd name="T59" fmla="*/ 2 h 27"/>
                <a:gd name="T60" fmla="*/ 17 w 20"/>
                <a:gd name="T61" fmla="*/ 2 h 27"/>
                <a:gd name="T62" fmla="*/ 15 w 20"/>
                <a:gd name="T63" fmla="*/ 3 h 27"/>
                <a:gd name="T64" fmla="*/ 14 w 20"/>
                <a:gd name="T65" fmla="*/ 4 h 27"/>
                <a:gd name="T66" fmla="*/ 12 w 20"/>
                <a:gd name="T67" fmla="*/ 3 h 27"/>
                <a:gd name="T68" fmla="*/ 10 w 20"/>
                <a:gd name="T69" fmla="*/ 3 h 27"/>
                <a:gd name="T70" fmla="*/ 8 w 20"/>
                <a:gd name="T71" fmla="*/ 1 h 27"/>
                <a:gd name="T72" fmla="*/ 6 w 20"/>
                <a:gd name="T73" fmla="*/ 1 h 27"/>
                <a:gd name="T74" fmla="*/ 5 w 20"/>
                <a:gd name="T75" fmla="*/ 0 h 27"/>
                <a:gd name="T76" fmla="*/ 3 w 20"/>
                <a:gd name="T77" fmla="*/ 0 h 27"/>
                <a:gd name="T78" fmla="*/ 0 w 20"/>
                <a:gd name="T7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27">
                  <a:moveTo>
                    <a:pt x="0" y="2"/>
                  </a:moveTo>
                  <a:cubicBezTo>
                    <a:pt x="0" y="2"/>
                    <a:pt x="0" y="2"/>
                    <a:pt x="0" y="2"/>
                  </a:cubicBezTo>
                  <a:cubicBezTo>
                    <a:pt x="1" y="2"/>
                    <a:pt x="1" y="2"/>
                    <a:pt x="1" y="3"/>
                  </a:cubicBezTo>
                  <a:cubicBezTo>
                    <a:pt x="1" y="3"/>
                    <a:pt x="1" y="3"/>
                    <a:pt x="1" y="3"/>
                  </a:cubicBezTo>
                  <a:cubicBezTo>
                    <a:pt x="2" y="4"/>
                    <a:pt x="2" y="4"/>
                    <a:pt x="2" y="5"/>
                  </a:cubicBezTo>
                  <a:cubicBezTo>
                    <a:pt x="2" y="5"/>
                    <a:pt x="3" y="5"/>
                    <a:pt x="3" y="6"/>
                  </a:cubicBezTo>
                  <a:cubicBezTo>
                    <a:pt x="3" y="6"/>
                    <a:pt x="3" y="7"/>
                    <a:pt x="3" y="7"/>
                  </a:cubicBezTo>
                  <a:cubicBezTo>
                    <a:pt x="3" y="8"/>
                    <a:pt x="3" y="8"/>
                    <a:pt x="3" y="8"/>
                  </a:cubicBezTo>
                  <a:cubicBezTo>
                    <a:pt x="3" y="9"/>
                    <a:pt x="3" y="9"/>
                    <a:pt x="3" y="10"/>
                  </a:cubicBezTo>
                  <a:cubicBezTo>
                    <a:pt x="2" y="10"/>
                    <a:pt x="2" y="10"/>
                    <a:pt x="2" y="10"/>
                  </a:cubicBezTo>
                  <a:cubicBezTo>
                    <a:pt x="1" y="11"/>
                    <a:pt x="1" y="11"/>
                    <a:pt x="1" y="11"/>
                  </a:cubicBezTo>
                  <a:cubicBezTo>
                    <a:pt x="1" y="12"/>
                    <a:pt x="0" y="12"/>
                    <a:pt x="0" y="12"/>
                  </a:cubicBezTo>
                  <a:cubicBezTo>
                    <a:pt x="0" y="13"/>
                    <a:pt x="0" y="13"/>
                    <a:pt x="0" y="14"/>
                  </a:cubicBezTo>
                  <a:cubicBezTo>
                    <a:pt x="0" y="14"/>
                    <a:pt x="0" y="14"/>
                    <a:pt x="0" y="14"/>
                  </a:cubicBezTo>
                  <a:cubicBezTo>
                    <a:pt x="0" y="14"/>
                    <a:pt x="0" y="14"/>
                    <a:pt x="0" y="14"/>
                  </a:cubicBezTo>
                  <a:cubicBezTo>
                    <a:pt x="1" y="14"/>
                    <a:pt x="1" y="14"/>
                    <a:pt x="1" y="14"/>
                  </a:cubicBezTo>
                  <a:cubicBezTo>
                    <a:pt x="1" y="15"/>
                    <a:pt x="1" y="15"/>
                    <a:pt x="1" y="15"/>
                  </a:cubicBezTo>
                  <a:cubicBezTo>
                    <a:pt x="1" y="15"/>
                    <a:pt x="0" y="15"/>
                    <a:pt x="0" y="16"/>
                  </a:cubicBezTo>
                  <a:cubicBezTo>
                    <a:pt x="0" y="16"/>
                    <a:pt x="1" y="16"/>
                    <a:pt x="0" y="16"/>
                  </a:cubicBezTo>
                  <a:cubicBezTo>
                    <a:pt x="0" y="17"/>
                    <a:pt x="0" y="17"/>
                    <a:pt x="0" y="17"/>
                  </a:cubicBezTo>
                  <a:cubicBezTo>
                    <a:pt x="1" y="17"/>
                    <a:pt x="2" y="18"/>
                    <a:pt x="2" y="18"/>
                  </a:cubicBezTo>
                  <a:cubicBezTo>
                    <a:pt x="3" y="18"/>
                    <a:pt x="4" y="18"/>
                    <a:pt x="5" y="19"/>
                  </a:cubicBezTo>
                  <a:cubicBezTo>
                    <a:pt x="5" y="19"/>
                    <a:pt x="6" y="20"/>
                    <a:pt x="6" y="20"/>
                  </a:cubicBezTo>
                  <a:cubicBezTo>
                    <a:pt x="7" y="21"/>
                    <a:pt x="7" y="21"/>
                    <a:pt x="8" y="21"/>
                  </a:cubicBezTo>
                  <a:cubicBezTo>
                    <a:pt x="8" y="22"/>
                    <a:pt x="9" y="22"/>
                    <a:pt x="9" y="22"/>
                  </a:cubicBezTo>
                  <a:cubicBezTo>
                    <a:pt x="10" y="23"/>
                    <a:pt x="9" y="23"/>
                    <a:pt x="9" y="24"/>
                  </a:cubicBezTo>
                  <a:cubicBezTo>
                    <a:pt x="10" y="25"/>
                    <a:pt x="10" y="25"/>
                    <a:pt x="11" y="26"/>
                  </a:cubicBezTo>
                  <a:cubicBezTo>
                    <a:pt x="11" y="26"/>
                    <a:pt x="11" y="26"/>
                    <a:pt x="12" y="26"/>
                  </a:cubicBezTo>
                  <a:cubicBezTo>
                    <a:pt x="12" y="27"/>
                    <a:pt x="13" y="27"/>
                    <a:pt x="13" y="27"/>
                  </a:cubicBezTo>
                  <a:cubicBezTo>
                    <a:pt x="13" y="27"/>
                    <a:pt x="14" y="27"/>
                    <a:pt x="14" y="27"/>
                  </a:cubicBezTo>
                  <a:cubicBezTo>
                    <a:pt x="14" y="27"/>
                    <a:pt x="14" y="27"/>
                    <a:pt x="14" y="27"/>
                  </a:cubicBezTo>
                  <a:cubicBezTo>
                    <a:pt x="14" y="27"/>
                    <a:pt x="14" y="27"/>
                    <a:pt x="15" y="27"/>
                  </a:cubicBezTo>
                  <a:cubicBezTo>
                    <a:pt x="15" y="26"/>
                    <a:pt x="15" y="26"/>
                    <a:pt x="15" y="26"/>
                  </a:cubicBezTo>
                  <a:cubicBezTo>
                    <a:pt x="15" y="25"/>
                    <a:pt x="15" y="25"/>
                    <a:pt x="15" y="24"/>
                  </a:cubicBezTo>
                  <a:cubicBezTo>
                    <a:pt x="15" y="24"/>
                    <a:pt x="15" y="24"/>
                    <a:pt x="15" y="23"/>
                  </a:cubicBezTo>
                  <a:cubicBezTo>
                    <a:pt x="16" y="23"/>
                    <a:pt x="16" y="23"/>
                    <a:pt x="16" y="23"/>
                  </a:cubicBezTo>
                  <a:cubicBezTo>
                    <a:pt x="16" y="23"/>
                    <a:pt x="16" y="22"/>
                    <a:pt x="17" y="22"/>
                  </a:cubicBezTo>
                  <a:cubicBezTo>
                    <a:pt x="17" y="22"/>
                    <a:pt x="17" y="21"/>
                    <a:pt x="17" y="21"/>
                  </a:cubicBezTo>
                  <a:cubicBezTo>
                    <a:pt x="17" y="21"/>
                    <a:pt x="17" y="21"/>
                    <a:pt x="18" y="21"/>
                  </a:cubicBezTo>
                  <a:cubicBezTo>
                    <a:pt x="18" y="21"/>
                    <a:pt x="18" y="20"/>
                    <a:pt x="18" y="20"/>
                  </a:cubicBezTo>
                  <a:cubicBezTo>
                    <a:pt x="18" y="20"/>
                    <a:pt x="18" y="20"/>
                    <a:pt x="19" y="20"/>
                  </a:cubicBezTo>
                  <a:cubicBezTo>
                    <a:pt x="19" y="19"/>
                    <a:pt x="19" y="19"/>
                    <a:pt x="19" y="19"/>
                  </a:cubicBezTo>
                  <a:cubicBezTo>
                    <a:pt x="19" y="19"/>
                    <a:pt x="19" y="18"/>
                    <a:pt x="19" y="18"/>
                  </a:cubicBezTo>
                  <a:cubicBezTo>
                    <a:pt x="19" y="18"/>
                    <a:pt x="19" y="18"/>
                    <a:pt x="19" y="18"/>
                  </a:cubicBezTo>
                  <a:cubicBezTo>
                    <a:pt x="19" y="18"/>
                    <a:pt x="19" y="18"/>
                    <a:pt x="19" y="17"/>
                  </a:cubicBezTo>
                  <a:cubicBezTo>
                    <a:pt x="18" y="17"/>
                    <a:pt x="18" y="17"/>
                    <a:pt x="18" y="17"/>
                  </a:cubicBezTo>
                  <a:cubicBezTo>
                    <a:pt x="18" y="16"/>
                    <a:pt x="18" y="16"/>
                    <a:pt x="17" y="16"/>
                  </a:cubicBezTo>
                  <a:cubicBezTo>
                    <a:pt x="17" y="15"/>
                    <a:pt x="17" y="14"/>
                    <a:pt x="18" y="13"/>
                  </a:cubicBezTo>
                  <a:cubicBezTo>
                    <a:pt x="18" y="13"/>
                    <a:pt x="18" y="12"/>
                    <a:pt x="18" y="12"/>
                  </a:cubicBezTo>
                  <a:cubicBezTo>
                    <a:pt x="18" y="11"/>
                    <a:pt x="18" y="10"/>
                    <a:pt x="18" y="10"/>
                  </a:cubicBezTo>
                  <a:cubicBezTo>
                    <a:pt x="18" y="9"/>
                    <a:pt x="18" y="9"/>
                    <a:pt x="18" y="8"/>
                  </a:cubicBezTo>
                  <a:cubicBezTo>
                    <a:pt x="18" y="7"/>
                    <a:pt x="18" y="7"/>
                    <a:pt x="18" y="7"/>
                  </a:cubicBezTo>
                  <a:cubicBezTo>
                    <a:pt x="18" y="6"/>
                    <a:pt x="18" y="5"/>
                    <a:pt x="18" y="5"/>
                  </a:cubicBezTo>
                  <a:cubicBezTo>
                    <a:pt x="18" y="5"/>
                    <a:pt x="19" y="5"/>
                    <a:pt x="19" y="4"/>
                  </a:cubicBezTo>
                  <a:cubicBezTo>
                    <a:pt x="19" y="4"/>
                    <a:pt x="19" y="4"/>
                    <a:pt x="19" y="3"/>
                  </a:cubicBezTo>
                  <a:cubicBezTo>
                    <a:pt x="20" y="3"/>
                    <a:pt x="20" y="3"/>
                    <a:pt x="20" y="3"/>
                  </a:cubicBezTo>
                  <a:cubicBezTo>
                    <a:pt x="20" y="3"/>
                    <a:pt x="20" y="2"/>
                    <a:pt x="20" y="2"/>
                  </a:cubicBezTo>
                  <a:cubicBezTo>
                    <a:pt x="20" y="2"/>
                    <a:pt x="20" y="2"/>
                    <a:pt x="20" y="2"/>
                  </a:cubicBezTo>
                  <a:cubicBezTo>
                    <a:pt x="19" y="2"/>
                    <a:pt x="19" y="2"/>
                    <a:pt x="19" y="2"/>
                  </a:cubicBezTo>
                  <a:cubicBezTo>
                    <a:pt x="18" y="2"/>
                    <a:pt x="18" y="2"/>
                    <a:pt x="18" y="2"/>
                  </a:cubicBezTo>
                  <a:cubicBezTo>
                    <a:pt x="17" y="2"/>
                    <a:pt x="17" y="1"/>
                    <a:pt x="17" y="1"/>
                  </a:cubicBezTo>
                  <a:cubicBezTo>
                    <a:pt x="17" y="1"/>
                    <a:pt x="17" y="2"/>
                    <a:pt x="17" y="2"/>
                  </a:cubicBezTo>
                  <a:cubicBezTo>
                    <a:pt x="16" y="2"/>
                    <a:pt x="16" y="2"/>
                    <a:pt x="16" y="2"/>
                  </a:cubicBezTo>
                  <a:cubicBezTo>
                    <a:pt x="15" y="2"/>
                    <a:pt x="15" y="2"/>
                    <a:pt x="15" y="3"/>
                  </a:cubicBezTo>
                  <a:cubicBezTo>
                    <a:pt x="15" y="3"/>
                    <a:pt x="15" y="4"/>
                    <a:pt x="14" y="4"/>
                  </a:cubicBezTo>
                  <a:cubicBezTo>
                    <a:pt x="14" y="4"/>
                    <a:pt x="14" y="4"/>
                    <a:pt x="14" y="4"/>
                  </a:cubicBezTo>
                  <a:cubicBezTo>
                    <a:pt x="13" y="4"/>
                    <a:pt x="13" y="3"/>
                    <a:pt x="13" y="3"/>
                  </a:cubicBezTo>
                  <a:cubicBezTo>
                    <a:pt x="13" y="3"/>
                    <a:pt x="12" y="3"/>
                    <a:pt x="12" y="3"/>
                  </a:cubicBezTo>
                  <a:cubicBezTo>
                    <a:pt x="12" y="3"/>
                    <a:pt x="11" y="3"/>
                    <a:pt x="11" y="3"/>
                  </a:cubicBezTo>
                  <a:cubicBezTo>
                    <a:pt x="11" y="3"/>
                    <a:pt x="11" y="3"/>
                    <a:pt x="10" y="3"/>
                  </a:cubicBezTo>
                  <a:cubicBezTo>
                    <a:pt x="10" y="2"/>
                    <a:pt x="10" y="2"/>
                    <a:pt x="9" y="2"/>
                  </a:cubicBezTo>
                  <a:cubicBezTo>
                    <a:pt x="9" y="1"/>
                    <a:pt x="9" y="1"/>
                    <a:pt x="8" y="1"/>
                  </a:cubicBezTo>
                  <a:cubicBezTo>
                    <a:pt x="8" y="1"/>
                    <a:pt x="8" y="1"/>
                    <a:pt x="8" y="1"/>
                  </a:cubicBezTo>
                  <a:cubicBezTo>
                    <a:pt x="7" y="1"/>
                    <a:pt x="7" y="1"/>
                    <a:pt x="6" y="1"/>
                  </a:cubicBezTo>
                  <a:cubicBezTo>
                    <a:pt x="6" y="1"/>
                    <a:pt x="6" y="1"/>
                    <a:pt x="5" y="1"/>
                  </a:cubicBezTo>
                  <a:cubicBezTo>
                    <a:pt x="5" y="0"/>
                    <a:pt x="5" y="0"/>
                    <a:pt x="5" y="0"/>
                  </a:cubicBezTo>
                  <a:cubicBezTo>
                    <a:pt x="4" y="0"/>
                    <a:pt x="4" y="0"/>
                    <a:pt x="4" y="0"/>
                  </a:cubicBezTo>
                  <a:cubicBezTo>
                    <a:pt x="3" y="0"/>
                    <a:pt x="3" y="0"/>
                    <a:pt x="3" y="0"/>
                  </a:cubicBezTo>
                  <a:cubicBezTo>
                    <a:pt x="3" y="0"/>
                    <a:pt x="1" y="0"/>
                    <a:pt x="1" y="0"/>
                  </a:cubicBezTo>
                  <a:cubicBezTo>
                    <a:pt x="1" y="1"/>
                    <a:pt x="0" y="2"/>
                    <a:pt x="0"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7" name="Freeform 463"/>
            <p:cNvSpPr>
              <a:spLocks/>
            </p:cNvSpPr>
            <p:nvPr/>
          </p:nvSpPr>
          <p:spPr bwMode="auto">
            <a:xfrm>
              <a:off x="5327651" y="2686051"/>
              <a:ext cx="53975" cy="65088"/>
            </a:xfrm>
            <a:custGeom>
              <a:avLst/>
              <a:gdLst>
                <a:gd name="T0" fmla="*/ 4 w 5"/>
                <a:gd name="T1" fmla="*/ 0 h 6"/>
                <a:gd name="T2" fmla="*/ 4 w 5"/>
                <a:gd name="T3" fmla="*/ 0 h 6"/>
                <a:gd name="T4" fmla="*/ 3 w 5"/>
                <a:gd name="T5" fmla="*/ 1 h 6"/>
                <a:gd name="T6" fmla="*/ 2 w 5"/>
                <a:gd name="T7" fmla="*/ 1 h 6"/>
                <a:gd name="T8" fmla="*/ 1 w 5"/>
                <a:gd name="T9" fmla="*/ 2 h 6"/>
                <a:gd name="T10" fmla="*/ 1 w 5"/>
                <a:gd name="T11" fmla="*/ 3 h 6"/>
                <a:gd name="T12" fmla="*/ 1 w 5"/>
                <a:gd name="T13" fmla="*/ 5 h 6"/>
                <a:gd name="T14" fmla="*/ 1 w 5"/>
                <a:gd name="T15" fmla="*/ 6 h 6"/>
                <a:gd name="T16" fmla="*/ 2 w 5"/>
                <a:gd name="T17" fmla="*/ 5 h 6"/>
                <a:gd name="T18" fmla="*/ 2 w 5"/>
                <a:gd name="T19" fmla="*/ 5 h 6"/>
                <a:gd name="T20" fmla="*/ 3 w 5"/>
                <a:gd name="T21" fmla="*/ 5 h 6"/>
                <a:gd name="T22" fmla="*/ 3 w 5"/>
                <a:gd name="T23" fmla="*/ 6 h 6"/>
                <a:gd name="T24" fmla="*/ 4 w 5"/>
                <a:gd name="T25" fmla="*/ 5 h 6"/>
                <a:gd name="T26" fmla="*/ 4 w 5"/>
                <a:gd name="T27" fmla="*/ 4 h 6"/>
                <a:gd name="T28" fmla="*/ 5 w 5"/>
                <a:gd name="T29" fmla="*/ 4 h 6"/>
                <a:gd name="T30" fmla="*/ 4 w 5"/>
                <a:gd name="T31" fmla="*/ 4 h 6"/>
                <a:gd name="T32" fmla="*/ 3 w 5"/>
                <a:gd name="T33" fmla="*/ 4 h 6"/>
                <a:gd name="T34" fmla="*/ 3 w 5"/>
                <a:gd name="T35" fmla="*/ 3 h 6"/>
                <a:gd name="T36" fmla="*/ 4 w 5"/>
                <a:gd name="T37" fmla="*/ 3 h 6"/>
                <a:gd name="T38" fmla="*/ 5 w 5"/>
                <a:gd name="T39" fmla="*/ 2 h 6"/>
                <a:gd name="T40" fmla="*/ 4 w 5"/>
                <a:gd name="T41" fmla="*/ 1 h 6"/>
                <a:gd name="T42" fmla="*/ 4 w 5"/>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4" y="0"/>
                  </a:moveTo>
                  <a:cubicBezTo>
                    <a:pt x="4" y="0"/>
                    <a:pt x="4" y="0"/>
                    <a:pt x="4" y="0"/>
                  </a:cubicBezTo>
                  <a:cubicBezTo>
                    <a:pt x="3" y="1"/>
                    <a:pt x="3" y="1"/>
                    <a:pt x="3" y="1"/>
                  </a:cubicBezTo>
                  <a:cubicBezTo>
                    <a:pt x="3" y="1"/>
                    <a:pt x="2" y="1"/>
                    <a:pt x="2" y="1"/>
                  </a:cubicBezTo>
                  <a:cubicBezTo>
                    <a:pt x="2" y="1"/>
                    <a:pt x="2" y="2"/>
                    <a:pt x="1" y="2"/>
                  </a:cubicBezTo>
                  <a:cubicBezTo>
                    <a:pt x="1" y="3"/>
                    <a:pt x="1" y="3"/>
                    <a:pt x="1" y="3"/>
                  </a:cubicBezTo>
                  <a:cubicBezTo>
                    <a:pt x="1" y="4"/>
                    <a:pt x="0" y="4"/>
                    <a:pt x="1" y="5"/>
                  </a:cubicBezTo>
                  <a:cubicBezTo>
                    <a:pt x="1" y="5"/>
                    <a:pt x="1" y="6"/>
                    <a:pt x="1" y="6"/>
                  </a:cubicBezTo>
                  <a:cubicBezTo>
                    <a:pt x="2" y="6"/>
                    <a:pt x="2" y="5"/>
                    <a:pt x="2" y="5"/>
                  </a:cubicBezTo>
                  <a:cubicBezTo>
                    <a:pt x="2" y="5"/>
                    <a:pt x="2" y="5"/>
                    <a:pt x="2" y="5"/>
                  </a:cubicBezTo>
                  <a:cubicBezTo>
                    <a:pt x="3" y="5"/>
                    <a:pt x="3" y="5"/>
                    <a:pt x="3" y="5"/>
                  </a:cubicBezTo>
                  <a:cubicBezTo>
                    <a:pt x="3" y="5"/>
                    <a:pt x="3" y="6"/>
                    <a:pt x="3" y="6"/>
                  </a:cubicBezTo>
                  <a:cubicBezTo>
                    <a:pt x="4" y="6"/>
                    <a:pt x="4" y="5"/>
                    <a:pt x="4" y="5"/>
                  </a:cubicBezTo>
                  <a:cubicBezTo>
                    <a:pt x="4" y="5"/>
                    <a:pt x="4" y="4"/>
                    <a:pt x="4" y="4"/>
                  </a:cubicBezTo>
                  <a:cubicBezTo>
                    <a:pt x="5" y="4"/>
                    <a:pt x="5" y="4"/>
                    <a:pt x="5" y="4"/>
                  </a:cubicBezTo>
                  <a:cubicBezTo>
                    <a:pt x="5" y="4"/>
                    <a:pt x="4" y="4"/>
                    <a:pt x="4" y="4"/>
                  </a:cubicBezTo>
                  <a:cubicBezTo>
                    <a:pt x="4" y="4"/>
                    <a:pt x="4" y="4"/>
                    <a:pt x="3" y="4"/>
                  </a:cubicBezTo>
                  <a:cubicBezTo>
                    <a:pt x="3" y="4"/>
                    <a:pt x="3" y="3"/>
                    <a:pt x="3" y="3"/>
                  </a:cubicBezTo>
                  <a:cubicBezTo>
                    <a:pt x="3" y="3"/>
                    <a:pt x="4" y="3"/>
                    <a:pt x="4" y="3"/>
                  </a:cubicBezTo>
                  <a:cubicBezTo>
                    <a:pt x="4" y="3"/>
                    <a:pt x="5" y="2"/>
                    <a:pt x="5" y="2"/>
                  </a:cubicBezTo>
                  <a:cubicBezTo>
                    <a:pt x="5" y="2"/>
                    <a:pt x="4" y="2"/>
                    <a:pt x="4" y="1"/>
                  </a:cubicBezTo>
                  <a:cubicBezTo>
                    <a:pt x="4" y="1"/>
                    <a:pt x="4" y="1"/>
                    <a:pt x="4"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8" name="Freeform 464"/>
            <p:cNvSpPr>
              <a:spLocks/>
            </p:cNvSpPr>
            <p:nvPr/>
          </p:nvSpPr>
          <p:spPr bwMode="auto">
            <a:xfrm>
              <a:off x="4852989" y="1573214"/>
              <a:ext cx="63500" cy="96838"/>
            </a:xfrm>
            <a:custGeom>
              <a:avLst/>
              <a:gdLst>
                <a:gd name="T0" fmla="*/ 2 w 6"/>
                <a:gd name="T1" fmla="*/ 0 h 9"/>
                <a:gd name="T2" fmla="*/ 2 w 6"/>
                <a:gd name="T3" fmla="*/ 0 h 9"/>
                <a:gd name="T4" fmla="*/ 0 w 6"/>
                <a:gd name="T5" fmla="*/ 0 h 9"/>
                <a:gd name="T6" fmla="*/ 0 w 6"/>
                <a:gd name="T7" fmla="*/ 1 h 9"/>
                <a:gd name="T8" fmla="*/ 1 w 6"/>
                <a:gd name="T9" fmla="*/ 2 h 9"/>
                <a:gd name="T10" fmla="*/ 1 w 6"/>
                <a:gd name="T11" fmla="*/ 3 h 9"/>
                <a:gd name="T12" fmla="*/ 2 w 6"/>
                <a:gd name="T13" fmla="*/ 4 h 9"/>
                <a:gd name="T14" fmla="*/ 3 w 6"/>
                <a:gd name="T15" fmla="*/ 5 h 9"/>
                <a:gd name="T16" fmla="*/ 4 w 6"/>
                <a:gd name="T17" fmla="*/ 7 h 9"/>
                <a:gd name="T18" fmla="*/ 4 w 6"/>
                <a:gd name="T19" fmla="*/ 8 h 9"/>
                <a:gd name="T20" fmla="*/ 4 w 6"/>
                <a:gd name="T21" fmla="*/ 9 h 9"/>
                <a:gd name="T22" fmla="*/ 4 w 6"/>
                <a:gd name="T23" fmla="*/ 9 h 9"/>
                <a:gd name="T24" fmla="*/ 5 w 6"/>
                <a:gd name="T25" fmla="*/ 8 h 9"/>
                <a:gd name="T26" fmla="*/ 6 w 6"/>
                <a:gd name="T27" fmla="*/ 7 h 9"/>
                <a:gd name="T28" fmla="*/ 6 w 6"/>
                <a:gd name="T29" fmla="*/ 6 h 9"/>
                <a:gd name="T30" fmla="*/ 6 w 6"/>
                <a:gd name="T31" fmla="*/ 4 h 9"/>
                <a:gd name="T32" fmla="*/ 6 w 6"/>
                <a:gd name="T33" fmla="*/ 3 h 9"/>
                <a:gd name="T34" fmla="*/ 6 w 6"/>
                <a:gd name="T35" fmla="*/ 2 h 9"/>
                <a:gd name="T36" fmla="*/ 5 w 6"/>
                <a:gd name="T37" fmla="*/ 1 h 9"/>
                <a:gd name="T38" fmla="*/ 4 w 6"/>
                <a:gd name="T39" fmla="*/ 1 h 9"/>
                <a:gd name="T40" fmla="*/ 3 w 6"/>
                <a:gd name="T41" fmla="*/ 1 h 9"/>
                <a:gd name="T42" fmla="*/ 3 w 6"/>
                <a:gd name="T43" fmla="*/ 1 h 9"/>
                <a:gd name="T44" fmla="*/ 2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2" y="0"/>
                  </a:moveTo>
                  <a:cubicBezTo>
                    <a:pt x="2" y="0"/>
                    <a:pt x="2" y="0"/>
                    <a:pt x="2" y="0"/>
                  </a:cubicBezTo>
                  <a:cubicBezTo>
                    <a:pt x="1" y="0"/>
                    <a:pt x="1" y="0"/>
                    <a:pt x="0" y="0"/>
                  </a:cubicBezTo>
                  <a:cubicBezTo>
                    <a:pt x="0" y="0"/>
                    <a:pt x="0" y="0"/>
                    <a:pt x="0" y="1"/>
                  </a:cubicBezTo>
                  <a:cubicBezTo>
                    <a:pt x="0" y="1"/>
                    <a:pt x="0" y="1"/>
                    <a:pt x="1" y="2"/>
                  </a:cubicBezTo>
                  <a:cubicBezTo>
                    <a:pt x="1" y="2"/>
                    <a:pt x="1" y="2"/>
                    <a:pt x="1" y="3"/>
                  </a:cubicBezTo>
                  <a:cubicBezTo>
                    <a:pt x="1" y="3"/>
                    <a:pt x="2" y="3"/>
                    <a:pt x="2" y="4"/>
                  </a:cubicBezTo>
                  <a:cubicBezTo>
                    <a:pt x="2" y="4"/>
                    <a:pt x="3" y="4"/>
                    <a:pt x="3" y="5"/>
                  </a:cubicBezTo>
                  <a:cubicBezTo>
                    <a:pt x="4" y="6"/>
                    <a:pt x="4" y="6"/>
                    <a:pt x="4" y="7"/>
                  </a:cubicBezTo>
                  <a:cubicBezTo>
                    <a:pt x="4" y="7"/>
                    <a:pt x="4" y="7"/>
                    <a:pt x="4" y="8"/>
                  </a:cubicBezTo>
                  <a:cubicBezTo>
                    <a:pt x="4" y="8"/>
                    <a:pt x="4" y="8"/>
                    <a:pt x="4" y="9"/>
                  </a:cubicBezTo>
                  <a:cubicBezTo>
                    <a:pt x="4" y="9"/>
                    <a:pt x="4" y="9"/>
                    <a:pt x="4" y="9"/>
                  </a:cubicBezTo>
                  <a:cubicBezTo>
                    <a:pt x="4" y="8"/>
                    <a:pt x="6" y="8"/>
                    <a:pt x="5" y="8"/>
                  </a:cubicBezTo>
                  <a:cubicBezTo>
                    <a:pt x="5" y="7"/>
                    <a:pt x="5" y="7"/>
                    <a:pt x="6" y="7"/>
                  </a:cubicBezTo>
                  <a:cubicBezTo>
                    <a:pt x="6" y="6"/>
                    <a:pt x="6" y="6"/>
                    <a:pt x="6" y="6"/>
                  </a:cubicBezTo>
                  <a:cubicBezTo>
                    <a:pt x="6" y="5"/>
                    <a:pt x="6" y="5"/>
                    <a:pt x="6" y="4"/>
                  </a:cubicBezTo>
                  <a:cubicBezTo>
                    <a:pt x="6" y="4"/>
                    <a:pt x="6" y="4"/>
                    <a:pt x="6" y="3"/>
                  </a:cubicBezTo>
                  <a:cubicBezTo>
                    <a:pt x="6" y="3"/>
                    <a:pt x="6" y="3"/>
                    <a:pt x="6" y="2"/>
                  </a:cubicBezTo>
                  <a:cubicBezTo>
                    <a:pt x="5" y="2"/>
                    <a:pt x="5" y="2"/>
                    <a:pt x="5" y="1"/>
                  </a:cubicBezTo>
                  <a:cubicBezTo>
                    <a:pt x="5" y="1"/>
                    <a:pt x="4" y="1"/>
                    <a:pt x="4" y="1"/>
                  </a:cubicBezTo>
                  <a:cubicBezTo>
                    <a:pt x="4" y="1"/>
                    <a:pt x="3" y="1"/>
                    <a:pt x="3" y="1"/>
                  </a:cubicBezTo>
                  <a:cubicBezTo>
                    <a:pt x="3" y="1"/>
                    <a:pt x="3" y="1"/>
                    <a:pt x="3" y="1"/>
                  </a:cubicBezTo>
                  <a:cubicBezTo>
                    <a:pt x="2" y="1"/>
                    <a:pt x="2"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69" name="Freeform 465"/>
            <p:cNvSpPr>
              <a:spLocks/>
            </p:cNvSpPr>
            <p:nvPr/>
          </p:nvSpPr>
          <p:spPr bwMode="auto">
            <a:xfrm>
              <a:off x="4841876" y="1573214"/>
              <a:ext cx="11113" cy="11113"/>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1"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0" name="Freeform 466"/>
            <p:cNvSpPr>
              <a:spLocks/>
            </p:cNvSpPr>
            <p:nvPr/>
          </p:nvSpPr>
          <p:spPr bwMode="auto">
            <a:xfrm>
              <a:off x="4637089" y="1216026"/>
              <a:ext cx="9525" cy="22225"/>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1" y="2"/>
                    <a:pt x="1" y="2"/>
                  </a:cubicBezTo>
                  <a:cubicBezTo>
                    <a:pt x="1" y="2"/>
                    <a:pt x="1" y="1"/>
                    <a:pt x="1" y="1"/>
                  </a:cubicBezTo>
                  <a:cubicBezTo>
                    <a:pt x="1" y="1"/>
                    <a:pt x="1" y="1"/>
                    <a:pt x="1" y="1"/>
                  </a:cubicBezTo>
                  <a:cubicBezTo>
                    <a:pt x="1" y="0"/>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1" name="Freeform 467"/>
            <p:cNvSpPr>
              <a:spLocks/>
            </p:cNvSpPr>
            <p:nvPr/>
          </p:nvSpPr>
          <p:spPr bwMode="auto">
            <a:xfrm>
              <a:off x="4171951" y="1216026"/>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1" y="1"/>
                    <a:pt x="1" y="1"/>
                  </a:cubicBezTo>
                  <a:cubicBezTo>
                    <a:pt x="1" y="1"/>
                    <a:pt x="2" y="1"/>
                    <a:pt x="2" y="0"/>
                  </a:cubicBezTo>
                  <a:cubicBezTo>
                    <a:pt x="2" y="0"/>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2" name="Freeform 468"/>
            <p:cNvSpPr>
              <a:spLocks/>
            </p:cNvSpPr>
            <p:nvPr/>
          </p:nvSpPr>
          <p:spPr bwMode="auto">
            <a:xfrm>
              <a:off x="4129089" y="1249364"/>
              <a:ext cx="22225" cy="9525"/>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1"/>
                    <a:pt x="0" y="1"/>
                    <a:pt x="0" y="1"/>
                  </a:cubicBezTo>
                  <a:cubicBezTo>
                    <a:pt x="0" y="1"/>
                    <a:pt x="1" y="1"/>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3" name="Freeform 469"/>
            <p:cNvSpPr>
              <a:spLocks/>
            </p:cNvSpPr>
            <p:nvPr/>
          </p:nvSpPr>
          <p:spPr bwMode="auto">
            <a:xfrm>
              <a:off x="4043364" y="1270001"/>
              <a:ext cx="204788" cy="260350"/>
            </a:xfrm>
            <a:custGeom>
              <a:avLst/>
              <a:gdLst>
                <a:gd name="T0" fmla="*/ 2 w 19"/>
                <a:gd name="T1" fmla="*/ 3 h 24"/>
                <a:gd name="T2" fmla="*/ 2 w 19"/>
                <a:gd name="T3" fmla="*/ 4 h 24"/>
                <a:gd name="T4" fmla="*/ 3 w 19"/>
                <a:gd name="T5" fmla="*/ 5 h 24"/>
                <a:gd name="T6" fmla="*/ 4 w 19"/>
                <a:gd name="T7" fmla="*/ 7 h 24"/>
                <a:gd name="T8" fmla="*/ 4 w 19"/>
                <a:gd name="T9" fmla="*/ 8 h 24"/>
                <a:gd name="T10" fmla="*/ 5 w 19"/>
                <a:gd name="T11" fmla="*/ 9 h 24"/>
                <a:gd name="T12" fmla="*/ 5 w 19"/>
                <a:gd name="T13" fmla="*/ 10 h 24"/>
                <a:gd name="T14" fmla="*/ 6 w 19"/>
                <a:gd name="T15" fmla="*/ 11 h 24"/>
                <a:gd name="T16" fmla="*/ 7 w 19"/>
                <a:gd name="T17" fmla="*/ 10 h 24"/>
                <a:gd name="T18" fmla="*/ 8 w 19"/>
                <a:gd name="T19" fmla="*/ 12 h 24"/>
                <a:gd name="T20" fmla="*/ 9 w 19"/>
                <a:gd name="T21" fmla="*/ 13 h 24"/>
                <a:gd name="T22" fmla="*/ 8 w 19"/>
                <a:gd name="T23" fmla="*/ 14 h 24"/>
                <a:gd name="T24" fmla="*/ 6 w 19"/>
                <a:gd name="T25" fmla="*/ 14 h 24"/>
                <a:gd name="T26" fmla="*/ 6 w 19"/>
                <a:gd name="T27" fmla="*/ 16 h 24"/>
                <a:gd name="T28" fmla="*/ 5 w 19"/>
                <a:gd name="T29" fmla="*/ 18 h 24"/>
                <a:gd name="T30" fmla="*/ 5 w 19"/>
                <a:gd name="T31" fmla="*/ 19 h 24"/>
                <a:gd name="T32" fmla="*/ 7 w 19"/>
                <a:gd name="T33" fmla="*/ 20 h 24"/>
                <a:gd name="T34" fmla="*/ 8 w 19"/>
                <a:gd name="T35" fmla="*/ 20 h 24"/>
                <a:gd name="T36" fmla="*/ 7 w 19"/>
                <a:gd name="T37" fmla="*/ 21 h 24"/>
                <a:gd name="T38" fmla="*/ 6 w 19"/>
                <a:gd name="T39" fmla="*/ 21 h 24"/>
                <a:gd name="T40" fmla="*/ 4 w 19"/>
                <a:gd name="T41" fmla="*/ 22 h 24"/>
                <a:gd name="T42" fmla="*/ 3 w 19"/>
                <a:gd name="T43" fmla="*/ 24 h 24"/>
                <a:gd name="T44" fmla="*/ 5 w 19"/>
                <a:gd name="T45" fmla="*/ 23 h 24"/>
                <a:gd name="T46" fmla="*/ 7 w 19"/>
                <a:gd name="T47" fmla="*/ 23 h 24"/>
                <a:gd name="T48" fmla="*/ 9 w 19"/>
                <a:gd name="T49" fmla="*/ 22 h 24"/>
                <a:gd name="T50" fmla="*/ 11 w 19"/>
                <a:gd name="T51" fmla="*/ 22 h 24"/>
                <a:gd name="T52" fmla="*/ 14 w 19"/>
                <a:gd name="T53" fmla="*/ 21 h 24"/>
                <a:gd name="T54" fmla="*/ 17 w 19"/>
                <a:gd name="T55" fmla="*/ 21 h 24"/>
                <a:gd name="T56" fmla="*/ 18 w 19"/>
                <a:gd name="T57" fmla="*/ 20 h 24"/>
                <a:gd name="T58" fmla="*/ 17 w 19"/>
                <a:gd name="T59" fmla="*/ 19 h 24"/>
                <a:gd name="T60" fmla="*/ 19 w 19"/>
                <a:gd name="T61" fmla="*/ 18 h 24"/>
                <a:gd name="T62" fmla="*/ 19 w 19"/>
                <a:gd name="T63" fmla="*/ 17 h 24"/>
                <a:gd name="T64" fmla="*/ 17 w 19"/>
                <a:gd name="T65" fmla="*/ 16 h 24"/>
                <a:gd name="T66" fmla="*/ 17 w 19"/>
                <a:gd name="T67" fmla="*/ 15 h 24"/>
                <a:gd name="T68" fmla="*/ 16 w 19"/>
                <a:gd name="T69" fmla="*/ 13 h 24"/>
                <a:gd name="T70" fmla="*/ 15 w 19"/>
                <a:gd name="T71" fmla="*/ 12 h 24"/>
                <a:gd name="T72" fmla="*/ 14 w 19"/>
                <a:gd name="T73" fmla="*/ 11 h 24"/>
                <a:gd name="T74" fmla="*/ 13 w 19"/>
                <a:gd name="T75" fmla="*/ 10 h 24"/>
                <a:gd name="T76" fmla="*/ 12 w 19"/>
                <a:gd name="T77" fmla="*/ 8 h 24"/>
                <a:gd name="T78" fmla="*/ 10 w 19"/>
                <a:gd name="T79" fmla="*/ 8 h 24"/>
                <a:gd name="T80" fmla="*/ 8 w 19"/>
                <a:gd name="T81" fmla="*/ 7 h 24"/>
                <a:gd name="T82" fmla="*/ 10 w 19"/>
                <a:gd name="T83" fmla="*/ 6 h 24"/>
                <a:gd name="T84" fmla="*/ 11 w 19"/>
                <a:gd name="T85" fmla="*/ 4 h 24"/>
                <a:gd name="T86" fmla="*/ 9 w 19"/>
                <a:gd name="T87" fmla="*/ 2 h 24"/>
                <a:gd name="T88" fmla="*/ 7 w 19"/>
                <a:gd name="T89" fmla="*/ 3 h 24"/>
                <a:gd name="T90" fmla="*/ 8 w 19"/>
                <a:gd name="T91" fmla="*/ 1 h 24"/>
                <a:gd name="T92" fmla="*/ 8 w 19"/>
                <a:gd name="T93" fmla="*/ 0 h 24"/>
                <a:gd name="T94" fmla="*/ 7 w 19"/>
                <a:gd name="T95" fmla="*/ 0 h 24"/>
                <a:gd name="T96" fmla="*/ 5 w 19"/>
                <a:gd name="T97" fmla="*/ 0 h 24"/>
                <a:gd name="T98" fmla="*/ 4 w 19"/>
                <a:gd name="T99" fmla="*/ 2 h 24"/>
                <a:gd name="T100" fmla="*/ 3 w 19"/>
                <a:gd name="T101" fmla="*/ 2 h 24"/>
                <a:gd name="T102" fmla="*/ 2 w 19"/>
                <a:gd name="T103" fmla="*/ 2 h 24"/>
                <a:gd name="T104" fmla="*/ 3 w 19"/>
                <a:gd name="T105" fmla="*/ 1 h 24"/>
                <a:gd name="T106" fmla="*/ 1 w 19"/>
                <a:gd name="T107" fmla="*/ 1 h 24"/>
                <a:gd name="T108" fmla="*/ 1 w 19"/>
                <a:gd name="T10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24">
                  <a:moveTo>
                    <a:pt x="1" y="3"/>
                  </a:moveTo>
                  <a:cubicBezTo>
                    <a:pt x="1" y="3"/>
                    <a:pt x="1" y="3"/>
                    <a:pt x="2" y="3"/>
                  </a:cubicBezTo>
                  <a:cubicBezTo>
                    <a:pt x="1" y="3"/>
                    <a:pt x="1" y="3"/>
                    <a:pt x="1" y="4"/>
                  </a:cubicBezTo>
                  <a:cubicBezTo>
                    <a:pt x="1" y="4"/>
                    <a:pt x="1" y="4"/>
                    <a:pt x="2" y="4"/>
                  </a:cubicBezTo>
                  <a:cubicBezTo>
                    <a:pt x="2" y="5"/>
                    <a:pt x="2" y="4"/>
                    <a:pt x="3" y="4"/>
                  </a:cubicBezTo>
                  <a:cubicBezTo>
                    <a:pt x="3" y="5"/>
                    <a:pt x="3" y="5"/>
                    <a:pt x="3" y="5"/>
                  </a:cubicBezTo>
                  <a:cubicBezTo>
                    <a:pt x="3" y="6"/>
                    <a:pt x="3" y="6"/>
                    <a:pt x="4" y="6"/>
                  </a:cubicBezTo>
                  <a:cubicBezTo>
                    <a:pt x="4" y="6"/>
                    <a:pt x="4" y="6"/>
                    <a:pt x="4" y="7"/>
                  </a:cubicBezTo>
                  <a:cubicBezTo>
                    <a:pt x="4" y="7"/>
                    <a:pt x="3" y="7"/>
                    <a:pt x="4" y="8"/>
                  </a:cubicBezTo>
                  <a:cubicBezTo>
                    <a:pt x="4" y="8"/>
                    <a:pt x="4" y="8"/>
                    <a:pt x="4" y="8"/>
                  </a:cubicBezTo>
                  <a:cubicBezTo>
                    <a:pt x="5" y="8"/>
                    <a:pt x="5" y="8"/>
                    <a:pt x="5" y="8"/>
                  </a:cubicBezTo>
                  <a:cubicBezTo>
                    <a:pt x="5" y="8"/>
                    <a:pt x="5" y="8"/>
                    <a:pt x="5" y="9"/>
                  </a:cubicBezTo>
                  <a:cubicBezTo>
                    <a:pt x="5" y="9"/>
                    <a:pt x="5" y="9"/>
                    <a:pt x="6" y="9"/>
                  </a:cubicBezTo>
                  <a:cubicBezTo>
                    <a:pt x="6" y="10"/>
                    <a:pt x="5" y="10"/>
                    <a:pt x="5" y="10"/>
                  </a:cubicBezTo>
                  <a:cubicBezTo>
                    <a:pt x="4" y="10"/>
                    <a:pt x="4" y="10"/>
                    <a:pt x="4" y="11"/>
                  </a:cubicBezTo>
                  <a:cubicBezTo>
                    <a:pt x="4" y="11"/>
                    <a:pt x="5" y="11"/>
                    <a:pt x="6" y="11"/>
                  </a:cubicBezTo>
                  <a:cubicBezTo>
                    <a:pt x="6" y="11"/>
                    <a:pt x="6" y="11"/>
                    <a:pt x="7" y="11"/>
                  </a:cubicBezTo>
                  <a:cubicBezTo>
                    <a:pt x="7" y="10"/>
                    <a:pt x="7" y="10"/>
                    <a:pt x="7" y="10"/>
                  </a:cubicBezTo>
                  <a:cubicBezTo>
                    <a:pt x="8" y="10"/>
                    <a:pt x="8" y="10"/>
                    <a:pt x="8" y="11"/>
                  </a:cubicBezTo>
                  <a:cubicBezTo>
                    <a:pt x="8" y="11"/>
                    <a:pt x="8" y="12"/>
                    <a:pt x="8" y="12"/>
                  </a:cubicBezTo>
                  <a:cubicBezTo>
                    <a:pt x="8" y="12"/>
                    <a:pt x="8" y="12"/>
                    <a:pt x="8" y="12"/>
                  </a:cubicBezTo>
                  <a:cubicBezTo>
                    <a:pt x="8" y="12"/>
                    <a:pt x="9" y="12"/>
                    <a:pt x="9" y="13"/>
                  </a:cubicBezTo>
                  <a:cubicBezTo>
                    <a:pt x="9" y="13"/>
                    <a:pt x="9" y="13"/>
                    <a:pt x="9" y="14"/>
                  </a:cubicBezTo>
                  <a:cubicBezTo>
                    <a:pt x="9" y="14"/>
                    <a:pt x="9" y="14"/>
                    <a:pt x="8" y="14"/>
                  </a:cubicBezTo>
                  <a:cubicBezTo>
                    <a:pt x="8" y="15"/>
                    <a:pt x="7" y="15"/>
                    <a:pt x="7" y="15"/>
                  </a:cubicBezTo>
                  <a:cubicBezTo>
                    <a:pt x="6" y="14"/>
                    <a:pt x="6" y="14"/>
                    <a:pt x="6" y="14"/>
                  </a:cubicBezTo>
                  <a:cubicBezTo>
                    <a:pt x="6" y="14"/>
                    <a:pt x="6" y="15"/>
                    <a:pt x="6" y="15"/>
                  </a:cubicBezTo>
                  <a:cubicBezTo>
                    <a:pt x="6" y="16"/>
                    <a:pt x="6" y="16"/>
                    <a:pt x="6" y="16"/>
                  </a:cubicBezTo>
                  <a:cubicBezTo>
                    <a:pt x="6" y="17"/>
                    <a:pt x="6" y="17"/>
                    <a:pt x="6" y="17"/>
                  </a:cubicBezTo>
                  <a:cubicBezTo>
                    <a:pt x="5" y="18"/>
                    <a:pt x="5" y="18"/>
                    <a:pt x="5" y="18"/>
                  </a:cubicBezTo>
                  <a:cubicBezTo>
                    <a:pt x="4" y="18"/>
                    <a:pt x="4" y="19"/>
                    <a:pt x="4" y="19"/>
                  </a:cubicBezTo>
                  <a:cubicBezTo>
                    <a:pt x="4" y="20"/>
                    <a:pt x="5" y="19"/>
                    <a:pt x="5" y="19"/>
                  </a:cubicBezTo>
                  <a:cubicBezTo>
                    <a:pt x="5" y="19"/>
                    <a:pt x="5" y="19"/>
                    <a:pt x="6" y="19"/>
                  </a:cubicBezTo>
                  <a:cubicBezTo>
                    <a:pt x="6" y="19"/>
                    <a:pt x="6" y="19"/>
                    <a:pt x="7" y="20"/>
                  </a:cubicBezTo>
                  <a:cubicBezTo>
                    <a:pt x="7" y="20"/>
                    <a:pt x="7" y="20"/>
                    <a:pt x="7" y="20"/>
                  </a:cubicBezTo>
                  <a:cubicBezTo>
                    <a:pt x="7" y="20"/>
                    <a:pt x="8" y="20"/>
                    <a:pt x="8" y="20"/>
                  </a:cubicBezTo>
                  <a:cubicBezTo>
                    <a:pt x="8" y="20"/>
                    <a:pt x="8" y="20"/>
                    <a:pt x="8" y="21"/>
                  </a:cubicBezTo>
                  <a:cubicBezTo>
                    <a:pt x="8" y="21"/>
                    <a:pt x="8" y="21"/>
                    <a:pt x="7" y="21"/>
                  </a:cubicBezTo>
                  <a:cubicBezTo>
                    <a:pt x="7" y="21"/>
                    <a:pt x="7" y="21"/>
                    <a:pt x="6" y="21"/>
                  </a:cubicBezTo>
                  <a:cubicBezTo>
                    <a:pt x="6" y="21"/>
                    <a:pt x="6" y="21"/>
                    <a:pt x="6" y="21"/>
                  </a:cubicBezTo>
                  <a:cubicBezTo>
                    <a:pt x="5" y="21"/>
                    <a:pt x="5" y="21"/>
                    <a:pt x="5" y="22"/>
                  </a:cubicBezTo>
                  <a:cubicBezTo>
                    <a:pt x="5" y="22"/>
                    <a:pt x="4" y="22"/>
                    <a:pt x="4" y="22"/>
                  </a:cubicBezTo>
                  <a:cubicBezTo>
                    <a:pt x="4" y="22"/>
                    <a:pt x="4" y="23"/>
                    <a:pt x="3" y="23"/>
                  </a:cubicBezTo>
                  <a:cubicBezTo>
                    <a:pt x="3" y="23"/>
                    <a:pt x="3" y="23"/>
                    <a:pt x="3" y="24"/>
                  </a:cubicBezTo>
                  <a:cubicBezTo>
                    <a:pt x="3" y="24"/>
                    <a:pt x="4" y="24"/>
                    <a:pt x="4" y="24"/>
                  </a:cubicBezTo>
                  <a:cubicBezTo>
                    <a:pt x="5" y="24"/>
                    <a:pt x="5" y="23"/>
                    <a:pt x="5" y="23"/>
                  </a:cubicBezTo>
                  <a:cubicBezTo>
                    <a:pt x="6" y="23"/>
                    <a:pt x="6" y="23"/>
                    <a:pt x="7" y="23"/>
                  </a:cubicBezTo>
                  <a:cubicBezTo>
                    <a:pt x="7" y="23"/>
                    <a:pt x="7" y="23"/>
                    <a:pt x="7" y="23"/>
                  </a:cubicBezTo>
                  <a:cubicBezTo>
                    <a:pt x="8" y="23"/>
                    <a:pt x="8" y="23"/>
                    <a:pt x="8" y="22"/>
                  </a:cubicBezTo>
                  <a:cubicBezTo>
                    <a:pt x="8" y="22"/>
                    <a:pt x="8" y="22"/>
                    <a:pt x="9" y="22"/>
                  </a:cubicBezTo>
                  <a:cubicBezTo>
                    <a:pt x="9" y="22"/>
                    <a:pt x="9" y="22"/>
                    <a:pt x="10" y="22"/>
                  </a:cubicBezTo>
                  <a:cubicBezTo>
                    <a:pt x="10" y="22"/>
                    <a:pt x="10" y="22"/>
                    <a:pt x="11" y="22"/>
                  </a:cubicBezTo>
                  <a:cubicBezTo>
                    <a:pt x="11" y="22"/>
                    <a:pt x="11" y="22"/>
                    <a:pt x="12" y="21"/>
                  </a:cubicBezTo>
                  <a:cubicBezTo>
                    <a:pt x="13" y="21"/>
                    <a:pt x="13" y="21"/>
                    <a:pt x="14" y="21"/>
                  </a:cubicBezTo>
                  <a:cubicBezTo>
                    <a:pt x="14" y="21"/>
                    <a:pt x="15" y="21"/>
                    <a:pt x="16" y="21"/>
                  </a:cubicBezTo>
                  <a:cubicBezTo>
                    <a:pt x="16" y="21"/>
                    <a:pt x="16" y="21"/>
                    <a:pt x="17" y="21"/>
                  </a:cubicBezTo>
                  <a:cubicBezTo>
                    <a:pt x="17" y="21"/>
                    <a:pt x="18" y="20"/>
                    <a:pt x="18" y="20"/>
                  </a:cubicBezTo>
                  <a:cubicBezTo>
                    <a:pt x="18" y="20"/>
                    <a:pt x="18" y="20"/>
                    <a:pt x="18" y="20"/>
                  </a:cubicBezTo>
                  <a:cubicBezTo>
                    <a:pt x="19" y="20"/>
                    <a:pt x="18" y="20"/>
                    <a:pt x="17" y="20"/>
                  </a:cubicBezTo>
                  <a:cubicBezTo>
                    <a:pt x="17" y="20"/>
                    <a:pt x="17" y="20"/>
                    <a:pt x="17" y="19"/>
                  </a:cubicBezTo>
                  <a:cubicBezTo>
                    <a:pt x="17" y="19"/>
                    <a:pt x="17" y="19"/>
                    <a:pt x="18" y="19"/>
                  </a:cubicBezTo>
                  <a:cubicBezTo>
                    <a:pt x="18" y="18"/>
                    <a:pt x="18" y="18"/>
                    <a:pt x="19" y="18"/>
                  </a:cubicBezTo>
                  <a:cubicBezTo>
                    <a:pt x="19" y="18"/>
                    <a:pt x="19" y="18"/>
                    <a:pt x="19" y="18"/>
                  </a:cubicBezTo>
                  <a:cubicBezTo>
                    <a:pt x="19" y="17"/>
                    <a:pt x="19" y="17"/>
                    <a:pt x="19" y="17"/>
                  </a:cubicBezTo>
                  <a:cubicBezTo>
                    <a:pt x="19" y="17"/>
                    <a:pt x="19" y="16"/>
                    <a:pt x="19" y="16"/>
                  </a:cubicBezTo>
                  <a:cubicBezTo>
                    <a:pt x="19" y="16"/>
                    <a:pt x="18" y="16"/>
                    <a:pt x="17" y="16"/>
                  </a:cubicBezTo>
                  <a:cubicBezTo>
                    <a:pt x="17" y="16"/>
                    <a:pt x="17" y="16"/>
                    <a:pt x="17" y="15"/>
                  </a:cubicBezTo>
                  <a:cubicBezTo>
                    <a:pt x="17" y="15"/>
                    <a:pt x="17" y="15"/>
                    <a:pt x="17" y="15"/>
                  </a:cubicBezTo>
                  <a:cubicBezTo>
                    <a:pt x="17" y="14"/>
                    <a:pt x="17" y="14"/>
                    <a:pt x="17" y="14"/>
                  </a:cubicBezTo>
                  <a:cubicBezTo>
                    <a:pt x="16" y="14"/>
                    <a:pt x="16" y="13"/>
                    <a:pt x="16" y="13"/>
                  </a:cubicBezTo>
                  <a:cubicBezTo>
                    <a:pt x="16" y="13"/>
                    <a:pt x="15" y="13"/>
                    <a:pt x="15" y="13"/>
                  </a:cubicBezTo>
                  <a:cubicBezTo>
                    <a:pt x="15" y="13"/>
                    <a:pt x="15" y="12"/>
                    <a:pt x="15" y="12"/>
                  </a:cubicBezTo>
                  <a:cubicBezTo>
                    <a:pt x="15" y="12"/>
                    <a:pt x="15" y="12"/>
                    <a:pt x="15" y="12"/>
                  </a:cubicBezTo>
                  <a:cubicBezTo>
                    <a:pt x="15" y="11"/>
                    <a:pt x="14" y="11"/>
                    <a:pt x="14" y="11"/>
                  </a:cubicBezTo>
                  <a:cubicBezTo>
                    <a:pt x="14" y="11"/>
                    <a:pt x="13" y="11"/>
                    <a:pt x="13" y="10"/>
                  </a:cubicBezTo>
                  <a:cubicBezTo>
                    <a:pt x="13" y="10"/>
                    <a:pt x="13" y="10"/>
                    <a:pt x="13" y="10"/>
                  </a:cubicBezTo>
                  <a:cubicBezTo>
                    <a:pt x="12" y="10"/>
                    <a:pt x="13" y="10"/>
                    <a:pt x="13" y="9"/>
                  </a:cubicBezTo>
                  <a:cubicBezTo>
                    <a:pt x="12" y="9"/>
                    <a:pt x="12" y="9"/>
                    <a:pt x="12" y="8"/>
                  </a:cubicBezTo>
                  <a:cubicBezTo>
                    <a:pt x="12" y="8"/>
                    <a:pt x="11" y="8"/>
                    <a:pt x="11" y="7"/>
                  </a:cubicBezTo>
                  <a:cubicBezTo>
                    <a:pt x="11" y="7"/>
                    <a:pt x="10" y="8"/>
                    <a:pt x="10" y="8"/>
                  </a:cubicBezTo>
                  <a:cubicBezTo>
                    <a:pt x="9" y="8"/>
                    <a:pt x="9" y="8"/>
                    <a:pt x="9" y="7"/>
                  </a:cubicBezTo>
                  <a:cubicBezTo>
                    <a:pt x="9" y="7"/>
                    <a:pt x="8" y="7"/>
                    <a:pt x="8" y="7"/>
                  </a:cubicBezTo>
                  <a:cubicBezTo>
                    <a:pt x="8" y="7"/>
                    <a:pt x="9" y="7"/>
                    <a:pt x="9" y="6"/>
                  </a:cubicBezTo>
                  <a:cubicBezTo>
                    <a:pt x="10" y="6"/>
                    <a:pt x="9" y="6"/>
                    <a:pt x="10" y="6"/>
                  </a:cubicBezTo>
                  <a:cubicBezTo>
                    <a:pt x="10" y="5"/>
                    <a:pt x="10" y="6"/>
                    <a:pt x="11" y="5"/>
                  </a:cubicBezTo>
                  <a:cubicBezTo>
                    <a:pt x="11" y="5"/>
                    <a:pt x="11" y="4"/>
                    <a:pt x="11" y="4"/>
                  </a:cubicBezTo>
                  <a:cubicBezTo>
                    <a:pt x="11" y="3"/>
                    <a:pt x="12" y="3"/>
                    <a:pt x="11" y="2"/>
                  </a:cubicBezTo>
                  <a:cubicBezTo>
                    <a:pt x="11" y="2"/>
                    <a:pt x="10" y="2"/>
                    <a:pt x="9" y="2"/>
                  </a:cubicBezTo>
                  <a:cubicBezTo>
                    <a:pt x="9" y="2"/>
                    <a:pt x="9" y="3"/>
                    <a:pt x="8" y="3"/>
                  </a:cubicBezTo>
                  <a:cubicBezTo>
                    <a:pt x="8" y="3"/>
                    <a:pt x="8" y="3"/>
                    <a:pt x="7" y="3"/>
                  </a:cubicBezTo>
                  <a:cubicBezTo>
                    <a:pt x="7" y="2"/>
                    <a:pt x="7" y="2"/>
                    <a:pt x="8" y="2"/>
                  </a:cubicBezTo>
                  <a:cubicBezTo>
                    <a:pt x="8" y="2"/>
                    <a:pt x="8" y="2"/>
                    <a:pt x="8" y="1"/>
                  </a:cubicBezTo>
                  <a:cubicBezTo>
                    <a:pt x="9" y="1"/>
                    <a:pt x="9" y="1"/>
                    <a:pt x="9" y="1"/>
                  </a:cubicBezTo>
                  <a:cubicBezTo>
                    <a:pt x="9" y="1"/>
                    <a:pt x="9" y="0"/>
                    <a:pt x="8" y="0"/>
                  </a:cubicBezTo>
                  <a:cubicBezTo>
                    <a:pt x="8" y="0"/>
                    <a:pt x="8" y="1"/>
                    <a:pt x="8" y="1"/>
                  </a:cubicBezTo>
                  <a:cubicBezTo>
                    <a:pt x="7" y="1"/>
                    <a:pt x="7" y="0"/>
                    <a:pt x="7" y="0"/>
                  </a:cubicBezTo>
                  <a:cubicBezTo>
                    <a:pt x="6" y="0"/>
                    <a:pt x="6" y="0"/>
                    <a:pt x="6" y="0"/>
                  </a:cubicBezTo>
                  <a:cubicBezTo>
                    <a:pt x="5" y="0"/>
                    <a:pt x="5" y="0"/>
                    <a:pt x="5" y="0"/>
                  </a:cubicBezTo>
                  <a:cubicBezTo>
                    <a:pt x="4" y="1"/>
                    <a:pt x="5" y="1"/>
                    <a:pt x="4" y="1"/>
                  </a:cubicBezTo>
                  <a:cubicBezTo>
                    <a:pt x="4" y="2"/>
                    <a:pt x="4" y="2"/>
                    <a:pt x="4" y="2"/>
                  </a:cubicBezTo>
                  <a:cubicBezTo>
                    <a:pt x="4" y="2"/>
                    <a:pt x="4" y="2"/>
                    <a:pt x="3" y="2"/>
                  </a:cubicBezTo>
                  <a:cubicBezTo>
                    <a:pt x="3" y="2"/>
                    <a:pt x="3" y="2"/>
                    <a:pt x="3" y="2"/>
                  </a:cubicBezTo>
                  <a:cubicBezTo>
                    <a:pt x="2" y="2"/>
                    <a:pt x="2" y="2"/>
                    <a:pt x="2" y="3"/>
                  </a:cubicBezTo>
                  <a:cubicBezTo>
                    <a:pt x="2" y="2"/>
                    <a:pt x="2" y="2"/>
                    <a:pt x="2" y="2"/>
                  </a:cubicBezTo>
                  <a:cubicBezTo>
                    <a:pt x="3" y="2"/>
                    <a:pt x="3" y="2"/>
                    <a:pt x="3" y="1"/>
                  </a:cubicBezTo>
                  <a:cubicBezTo>
                    <a:pt x="3" y="1"/>
                    <a:pt x="3" y="1"/>
                    <a:pt x="3" y="1"/>
                  </a:cubicBezTo>
                  <a:cubicBezTo>
                    <a:pt x="3" y="0"/>
                    <a:pt x="2" y="0"/>
                    <a:pt x="2" y="1"/>
                  </a:cubicBezTo>
                  <a:cubicBezTo>
                    <a:pt x="1" y="1"/>
                    <a:pt x="1" y="1"/>
                    <a:pt x="1" y="1"/>
                  </a:cubicBezTo>
                  <a:cubicBezTo>
                    <a:pt x="1" y="1"/>
                    <a:pt x="0" y="2"/>
                    <a:pt x="0" y="2"/>
                  </a:cubicBezTo>
                  <a:cubicBezTo>
                    <a:pt x="0" y="2"/>
                    <a:pt x="0" y="3"/>
                    <a:pt x="1" y="3"/>
                  </a:cubicBezTo>
                  <a:cubicBezTo>
                    <a:pt x="1" y="3"/>
                    <a:pt x="1" y="3"/>
                    <a:pt x="1"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4" name="Freeform 470"/>
            <p:cNvSpPr>
              <a:spLocks/>
            </p:cNvSpPr>
            <p:nvPr/>
          </p:nvSpPr>
          <p:spPr bwMode="auto">
            <a:xfrm>
              <a:off x="4064001" y="1335089"/>
              <a:ext cx="11113" cy="11113"/>
            </a:xfrm>
            <a:custGeom>
              <a:avLst/>
              <a:gdLst>
                <a:gd name="T0" fmla="*/ 0 w 1"/>
                <a:gd name="T1" fmla="*/ 0 h 1"/>
                <a:gd name="T2" fmla="*/ 0 w 1"/>
                <a:gd name="T3" fmla="*/ 0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0" y="0"/>
                  </a:cubicBezTo>
                  <a:cubicBezTo>
                    <a:pt x="0" y="0"/>
                    <a:pt x="0" y="0"/>
                    <a:pt x="0" y="0"/>
                  </a:cubicBezTo>
                  <a:cubicBezTo>
                    <a:pt x="0" y="0"/>
                    <a:pt x="0" y="0"/>
                    <a:pt x="0" y="0"/>
                  </a:cubicBezTo>
                  <a:cubicBezTo>
                    <a:pt x="0" y="1"/>
                    <a:pt x="0" y="1"/>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5" name="Freeform 471"/>
            <p:cNvSpPr>
              <a:spLocks/>
            </p:cNvSpPr>
            <p:nvPr/>
          </p:nvSpPr>
          <p:spPr bwMode="auto">
            <a:xfrm>
              <a:off x="4064001" y="1346201"/>
              <a:ext cx="11113" cy="11113"/>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0" y="0"/>
                    <a:pt x="0" y="0"/>
                    <a:pt x="0" y="1"/>
                  </a:cubicBezTo>
                  <a:cubicBezTo>
                    <a:pt x="0" y="1"/>
                    <a:pt x="0" y="1"/>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6" name="Freeform 472"/>
            <p:cNvSpPr>
              <a:spLocks/>
            </p:cNvSpPr>
            <p:nvPr/>
          </p:nvSpPr>
          <p:spPr bwMode="auto">
            <a:xfrm>
              <a:off x="4064001" y="1357314"/>
              <a:ext cx="11113" cy="11113"/>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1"/>
                  </a:cubicBezTo>
                  <a:cubicBezTo>
                    <a:pt x="1" y="1"/>
                    <a:pt x="1" y="1"/>
                    <a:pt x="1" y="1"/>
                  </a:cubicBezTo>
                  <a:cubicBezTo>
                    <a:pt x="1" y="1"/>
                    <a:pt x="1" y="0"/>
                    <a:pt x="1"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7" name="Freeform 473"/>
            <p:cNvSpPr>
              <a:spLocks/>
            </p:cNvSpPr>
            <p:nvPr/>
          </p:nvSpPr>
          <p:spPr bwMode="auto">
            <a:xfrm>
              <a:off x="4021139" y="1368426"/>
              <a:ext cx="65088" cy="42863"/>
            </a:xfrm>
            <a:custGeom>
              <a:avLst/>
              <a:gdLst>
                <a:gd name="T0" fmla="*/ 1 w 6"/>
                <a:gd name="T1" fmla="*/ 3 h 4"/>
                <a:gd name="T2" fmla="*/ 1 w 6"/>
                <a:gd name="T3" fmla="*/ 4 h 4"/>
                <a:gd name="T4" fmla="*/ 2 w 6"/>
                <a:gd name="T5" fmla="*/ 3 h 4"/>
                <a:gd name="T6" fmla="*/ 3 w 6"/>
                <a:gd name="T7" fmla="*/ 3 h 4"/>
                <a:gd name="T8" fmla="*/ 3 w 6"/>
                <a:gd name="T9" fmla="*/ 3 h 4"/>
                <a:gd name="T10" fmla="*/ 4 w 6"/>
                <a:gd name="T11" fmla="*/ 4 h 4"/>
                <a:gd name="T12" fmla="*/ 4 w 6"/>
                <a:gd name="T13" fmla="*/ 4 h 4"/>
                <a:gd name="T14" fmla="*/ 5 w 6"/>
                <a:gd name="T15" fmla="*/ 3 h 4"/>
                <a:gd name="T16" fmla="*/ 6 w 6"/>
                <a:gd name="T17" fmla="*/ 2 h 4"/>
                <a:gd name="T18" fmla="*/ 5 w 6"/>
                <a:gd name="T19" fmla="*/ 2 h 4"/>
                <a:gd name="T20" fmla="*/ 5 w 6"/>
                <a:gd name="T21" fmla="*/ 1 h 4"/>
                <a:gd name="T22" fmla="*/ 4 w 6"/>
                <a:gd name="T23" fmla="*/ 0 h 4"/>
                <a:gd name="T24" fmla="*/ 3 w 6"/>
                <a:gd name="T25" fmla="*/ 0 h 4"/>
                <a:gd name="T26" fmla="*/ 3 w 6"/>
                <a:gd name="T27" fmla="*/ 0 h 4"/>
                <a:gd name="T28" fmla="*/ 3 w 6"/>
                <a:gd name="T29" fmla="*/ 1 h 4"/>
                <a:gd name="T30" fmla="*/ 2 w 6"/>
                <a:gd name="T31" fmla="*/ 1 h 4"/>
                <a:gd name="T32" fmla="*/ 1 w 6"/>
                <a:gd name="T33" fmla="*/ 1 h 4"/>
                <a:gd name="T34" fmla="*/ 1 w 6"/>
                <a:gd name="T35" fmla="*/ 2 h 4"/>
                <a:gd name="T36" fmla="*/ 0 w 6"/>
                <a:gd name="T37" fmla="*/ 3 h 4"/>
                <a:gd name="T38" fmla="*/ 1 w 6"/>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1" y="3"/>
                  </a:moveTo>
                  <a:cubicBezTo>
                    <a:pt x="1" y="3"/>
                    <a:pt x="1" y="4"/>
                    <a:pt x="1" y="4"/>
                  </a:cubicBezTo>
                  <a:cubicBezTo>
                    <a:pt x="2" y="4"/>
                    <a:pt x="2" y="3"/>
                    <a:pt x="2" y="3"/>
                  </a:cubicBezTo>
                  <a:cubicBezTo>
                    <a:pt x="2" y="3"/>
                    <a:pt x="3" y="2"/>
                    <a:pt x="3" y="3"/>
                  </a:cubicBezTo>
                  <a:cubicBezTo>
                    <a:pt x="3" y="3"/>
                    <a:pt x="3" y="3"/>
                    <a:pt x="3" y="3"/>
                  </a:cubicBezTo>
                  <a:cubicBezTo>
                    <a:pt x="4" y="4"/>
                    <a:pt x="4" y="4"/>
                    <a:pt x="4" y="4"/>
                  </a:cubicBezTo>
                  <a:cubicBezTo>
                    <a:pt x="4" y="4"/>
                    <a:pt x="4" y="4"/>
                    <a:pt x="4" y="4"/>
                  </a:cubicBezTo>
                  <a:cubicBezTo>
                    <a:pt x="4" y="3"/>
                    <a:pt x="5" y="3"/>
                    <a:pt x="5" y="3"/>
                  </a:cubicBezTo>
                  <a:cubicBezTo>
                    <a:pt x="5" y="3"/>
                    <a:pt x="6" y="3"/>
                    <a:pt x="6" y="2"/>
                  </a:cubicBezTo>
                  <a:cubicBezTo>
                    <a:pt x="6" y="2"/>
                    <a:pt x="5" y="2"/>
                    <a:pt x="5" y="2"/>
                  </a:cubicBezTo>
                  <a:cubicBezTo>
                    <a:pt x="5" y="1"/>
                    <a:pt x="5" y="1"/>
                    <a:pt x="5" y="1"/>
                  </a:cubicBezTo>
                  <a:cubicBezTo>
                    <a:pt x="4" y="0"/>
                    <a:pt x="4" y="0"/>
                    <a:pt x="4" y="0"/>
                  </a:cubicBezTo>
                  <a:cubicBezTo>
                    <a:pt x="4" y="0"/>
                    <a:pt x="4" y="1"/>
                    <a:pt x="3" y="0"/>
                  </a:cubicBezTo>
                  <a:cubicBezTo>
                    <a:pt x="3" y="0"/>
                    <a:pt x="3" y="0"/>
                    <a:pt x="3" y="0"/>
                  </a:cubicBezTo>
                  <a:cubicBezTo>
                    <a:pt x="3" y="1"/>
                    <a:pt x="3" y="1"/>
                    <a:pt x="3" y="1"/>
                  </a:cubicBezTo>
                  <a:cubicBezTo>
                    <a:pt x="3" y="1"/>
                    <a:pt x="2" y="1"/>
                    <a:pt x="2" y="1"/>
                  </a:cubicBezTo>
                  <a:cubicBezTo>
                    <a:pt x="2" y="1"/>
                    <a:pt x="2" y="1"/>
                    <a:pt x="1" y="1"/>
                  </a:cubicBezTo>
                  <a:cubicBezTo>
                    <a:pt x="1" y="2"/>
                    <a:pt x="1" y="2"/>
                    <a:pt x="1" y="2"/>
                  </a:cubicBezTo>
                  <a:cubicBezTo>
                    <a:pt x="1" y="2"/>
                    <a:pt x="0" y="2"/>
                    <a:pt x="0" y="3"/>
                  </a:cubicBezTo>
                  <a:cubicBezTo>
                    <a:pt x="0" y="3"/>
                    <a:pt x="1" y="3"/>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8" name="Freeform 474"/>
            <p:cNvSpPr>
              <a:spLocks/>
            </p:cNvSpPr>
            <p:nvPr/>
          </p:nvSpPr>
          <p:spPr bwMode="auto">
            <a:xfrm>
              <a:off x="4064001" y="1411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79" name="Freeform 475"/>
            <p:cNvSpPr>
              <a:spLocks/>
            </p:cNvSpPr>
            <p:nvPr/>
          </p:nvSpPr>
          <p:spPr bwMode="auto">
            <a:xfrm>
              <a:off x="4367214" y="1595439"/>
              <a:ext cx="96838" cy="63500"/>
            </a:xfrm>
            <a:custGeom>
              <a:avLst/>
              <a:gdLst>
                <a:gd name="T0" fmla="*/ 2 w 9"/>
                <a:gd name="T1" fmla="*/ 5 h 6"/>
                <a:gd name="T2" fmla="*/ 2 w 9"/>
                <a:gd name="T3" fmla="*/ 6 h 6"/>
                <a:gd name="T4" fmla="*/ 3 w 9"/>
                <a:gd name="T5" fmla="*/ 5 h 6"/>
                <a:gd name="T6" fmla="*/ 5 w 9"/>
                <a:gd name="T7" fmla="*/ 5 h 6"/>
                <a:gd name="T8" fmla="*/ 5 w 9"/>
                <a:gd name="T9" fmla="*/ 5 h 6"/>
                <a:gd name="T10" fmla="*/ 7 w 9"/>
                <a:gd name="T11" fmla="*/ 4 h 6"/>
                <a:gd name="T12" fmla="*/ 8 w 9"/>
                <a:gd name="T13" fmla="*/ 4 h 6"/>
                <a:gd name="T14" fmla="*/ 9 w 9"/>
                <a:gd name="T15" fmla="*/ 3 h 6"/>
                <a:gd name="T16" fmla="*/ 9 w 9"/>
                <a:gd name="T17" fmla="*/ 2 h 6"/>
                <a:gd name="T18" fmla="*/ 8 w 9"/>
                <a:gd name="T19" fmla="*/ 2 h 6"/>
                <a:gd name="T20" fmla="*/ 8 w 9"/>
                <a:gd name="T21" fmla="*/ 1 h 6"/>
                <a:gd name="T22" fmla="*/ 7 w 9"/>
                <a:gd name="T23" fmla="*/ 1 h 6"/>
                <a:gd name="T24" fmla="*/ 6 w 9"/>
                <a:gd name="T25" fmla="*/ 1 h 6"/>
                <a:gd name="T26" fmla="*/ 4 w 9"/>
                <a:gd name="T27" fmla="*/ 1 h 6"/>
                <a:gd name="T28" fmla="*/ 3 w 9"/>
                <a:gd name="T29" fmla="*/ 1 h 6"/>
                <a:gd name="T30" fmla="*/ 2 w 9"/>
                <a:gd name="T31" fmla="*/ 1 h 6"/>
                <a:gd name="T32" fmla="*/ 2 w 9"/>
                <a:gd name="T33" fmla="*/ 0 h 6"/>
                <a:gd name="T34" fmla="*/ 1 w 9"/>
                <a:gd name="T35" fmla="*/ 1 h 6"/>
                <a:gd name="T36" fmla="*/ 1 w 9"/>
                <a:gd name="T37" fmla="*/ 2 h 6"/>
                <a:gd name="T38" fmla="*/ 1 w 9"/>
                <a:gd name="T39" fmla="*/ 4 h 6"/>
                <a:gd name="T40" fmla="*/ 2 w 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6">
                  <a:moveTo>
                    <a:pt x="2" y="5"/>
                  </a:moveTo>
                  <a:cubicBezTo>
                    <a:pt x="2" y="5"/>
                    <a:pt x="2" y="6"/>
                    <a:pt x="2" y="6"/>
                  </a:cubicBezTo>
                  <a:cubicBezTo>
                    <a:pt x="3" y="5"/>
                    <a:pt x="3" y="5"/>
                    <a:pt x="3" y="5"/>
                  </a:cubicBezTo>
                  <a:cubicBezTo>
                    <a:pt x="4" y="5"/>
                    <a:pt x="4" y="4"/>
                    <a:pt x="5" y="5"/>
                  </a:cubicBezTo>
                  <a:cubicBezTo>
                    <a:pt x="5" y="5"/>
                    <a:pt x="5" y="5"/>
                    <a:pt x="5" y="5"/>
                  </a:cubicBezTo>
                  <a:cubicBezTo>
                    <a:pt x="6" y="5"/>
                    <a:pt x="6" y="5"/>
                    <a:pt x="7" y="4"/>
                  </a:cubicBezTo>
                  <a:cubicBezTo>
                    <a:pt x="7" y="4"/>
                    <a:pt x="7" y="5"/>
                    <a:pt x="8" y="4"/>
                  </a:cubicBezTo>
                  <a:cubicBezTo>
                    <a:pt x="8" y="4"/>
                    <a:pt x="8" y="4"/>
                    <a:pt x="9" y="3"/>
                  </a:cubicBezTo>
                  <a:cubicBezTo>
                    <a:pt x="9" y="3"/>
                    <a:pt x="9" y="3"/>
                    <a:pt x="9" y="2"/>
                  </a:cubicBezTo>
                  <a:cubicBezTo>
                    <a:pt x="8" y="2"/>
                    <a:pt x="8" y="2"/>
                    <a:pt x="8" y="2"/>
                  </a:cubicBezTo>
                  <a:cubicBezTo>
                    <a:pt x="8" y="2"/>
                    <a:pt x="8" y="2"/>
                    <a:pt x="8" y="1"/>
                  </a:cubicBezTo>
                  <a:cubicBezTo>
                    <a:pt x="7" y="1"/>
                    <a:pt x="7" y="1"/>
                    <a:pt x="7" y="1"/>
                  </a:cubicBezTo>
                  <a:cubicBezTo>
                    <a:pt x="6" y="0"/>
                    <a:pt x="6" y="0"/>
                    <a:pt x="6" y="1"/>
                  </a:cubicBezTo>
                  <a:cubicBezTo>
                    <a:pt x="5" y="1"/>
                    <a:pt x="5" y="1"/>
                    <a:pt x="4" y="1"/>
                  </a:cubicBezTo>
                  <a:cubicBezTo>
                    <a:pt x="4" y="1"/>
                    <a:pt x="4" y="1"/>
                    <a:pt x="3" y="1"/>
                  </a:cubicBezTo>
                  <a:cubicBezTo>
                    <a:pt x="3" y="1"/>
                    <a:pt x="3" y="1"/>
                    <a:pt x="2" y="1"/>
                  </a:cubicBezTo>
                  <a:cubicBezTo>
                    <a:pt x="2" y="0"/>
                    <a:pt x="2" y="0"/>
                    <a:pt x="2" y="0"/>
                  </a:cubicBezTo>
                  <a:cubicBezTo>
                    <a:pt x="2" y="1"/>
                    <a:pt x="1" y="1"/>
                    <a:pt x="1" y="1"/>
                  </a:cubicBezTo>
                  <a:cubicBezTo>
                    <a:pt x="1" y="1"/>
                    <a:pt x="1" y="2"/>
                    <a:pt x="1" y="2"/>
                  </a:cubicBezTo>
                  <a:cubicBezTo>
                    <a:pt x="0" y="3"/>
                    <a:pt x="1" y="3"/>
                    <a:pt x="1" y="4"/>
                  </a:cubicBezTo>
                  <a:cubicBezTo>
                    <a:pt x="1" y="4"/>
                    <a:pt x="2" y="4"/>
                    <a:pt x="2" y="5"/>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0" name="Freeform 476"/>
            <p:cNvSpPr>
              <a:spLocks/>
            </p:cNvSpPr>
            <p:nvPr/>
          </p:nvSpPr>
          <p:spPr bwMode="auto">
            <a:xfrm>
              <a:off x="4387851"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1" name="Freeform 477"/>
            <p:cNvSpPr>
              <a:spLocks/>
            </p:cNvSpPr>
            <p:nvPr/>
          </p:nvSpPr>
          <p:spPr bwMode="auto">
            <a:xfrm>
              <a:off x="4614864" y="968376"/>
              <a:ext cx="269875" cy="269875"/>
            </a:xfrm>
            <a:custGeom>
              <a:avLst/>
              <a:gdLst>
                <a:gd name="T0" fmla="*/ 3 w 25"/>
                <a:gd name="T1" fmla="*/ 4 h 25"/>
                <a:gd name="T2" fmla="*/ 5 w 25"/>
                <a:gd name="T3" fmla="*/ 4 h 25"/>
                <a:gd name="T4" fmla="*/ 6 w 25"/>
                <a:gd name="T5" fmla="*/ 6 h 25"/>
                <a:gd name="T6" fmla="*/ 7 w 25"/>
                <a:gd name="T7" fmla="*/ 7 h 25"/>
                <a:gd name="T8" fmla="*/ 8 w 25"/>
                <a:gd name="T9" fmla="*/ 8 h 25"/>
                <a:gd name="T10" fmla="*/ 7 w 25"/>
                <a:gd name="T11" fmla="*/ 10 h 25"/>
                <a:gd name="T12" fmla="*/ 8 w 25"/>
                <a:gd name="T13" fmla="*/ 10 h 25"/>
                <a:gd name="T14" fmla="*/ 10 w 25"/>
                <a:gd name="T15" fmla="*/ 10 h 25"/>
                <a:gd name="T16" fmla="*/ 11 w 25"/>
                <a:gd name="T17" fmla="*/ 11 h 25"/>
                <a:gd name="T18" fmla="*/ 10 w 25"/>
                <a:gd name="T19" fmla="*/ 12 h 25"/>
                <a:gd name="T20" fmla="*/ 10 w 25"/>
                <a:gd name="T21" fmla="*/ 13 h 25"/>
                <a:gd name="T22" fmla="*/ 8 w 25"/>
                <a:gd name="T23" fmla="*/ 14 h 25"/>
                <a:gd name="T24" fmla="*/ 7 w 25"/>
                <a:gd name="T25" fmla="*/ 15 h 25"/>
                <a:gd name="T26" fmla="*/ 5 w 25"/>
                <a:gd name="T27" fmla="*/ 16 h 25"/>
                <a:gd name="T28" fmla="*/ 4 w 25"/>
                <a:gd name="T29" fmla="*/ 17 h 25"/>
                <a:gd name="T30" fmla="*/ 5 w 25"/>
                <a:gd name="T31" fmla="*/ 19 h 25"/>
                <a:gd name="T32" fmla="*/ 5 w 25"/>
                <a:gd name="T33" fmla="*/ 21 h 25"/>
                <a:gd name="T34" fmla="*/ 6 w 25"/>
                <a:gd name="T35" fmla="*/ 23 h 25"/>
                <a:gd name="T36" fmla="*/ 7 w 25"/>
                <a:gd name="T37" fmla="*/ 24 h 25"/>
                <a:gd name="T38" fmla="*/ 9 w 25"/>
                <a:gd name="T39" fmla="*/ 24 h 25"/>
                <a:gd name="T40" fmla="*/ 10 w 25"/>
                <a:gd name="T41" fmla="*/ 25 h 25"/>
                <a:gd name="T42" fmla="*/ 13 w 25"/>
                <a:gd name="T43" fmla="*/ 24 h 25"/>
                <a:gd name="T44" fmla="*/ 15 w 25"/>
                <a:gd name="T45" fmla="*/ 24 h 25"/>
                <a:gd name="T46" fmla="*/ 17 w 25"/>
                <a:gd name="T47" fmla="*/ 24 h 25"/>
                <a:gd name="T48" fmla="*/ 19 w 25"/>
                <a:gd name="T49" fmla="*/ 24 h 25"/>
                <a:gd name="T50" fmla="*/ 19 w 25"/>
                <a:gd name="T51" fmla="*/ 23 h 25"/>
                <a:gd name="T52" fmla="*/ 20 w 25"/>
                <a:gd name="T53" fmla="*/ 22 h 25"/>
                <a:gd name="T54" fmla="*/ 22 w 25"/>
                <a:gd name="T55" fmla="*/ 20 h 25"/>
                <a:gd name="T56" fmla="*/ 24 w 25"/>
                <a:gd name="T57" fmla="*/ 19 h 25"/>
                <a:gd name="T58" fmla="*/ 23 w 25"/>
                <a:gd name="T59" fmla="*/ 17 h 25"/>
                <a:gd name="T60" fmla="*/ 22 w 25"/>
                <a:gd name="T61" fmla="*/ 16 h 25"/>
                <a:gd name="T62" fmla="*/ 22 w 25"/>
                <a:gd name="T63" fmla="*/ 15 h 25"/>
                <a:gd name="T64" fmla="*/ 20 w 25"/>
                <a:gd name="T65" fmla="*/ 14 h 25"/>
                <a:gd name="T66" fmla="*/ 19 w 25"/>
                <a:gd name="T67" fmla="*/ 13 h 25"/>
                <a:gd name="T68" fmla="*/ 19 w 25"/>
                <a:gd name="T69" fmla="*/ 11 h 25"/>
                <a:gd name="T70" fmla="*/ 18 w 25"/>
                <a:gd name="T71" fmla="*/ 9 h 25"/>
                <a:gd name="T72" fmla="*/ 17 w 25"/>
                <a:gd name="T73" fmla="*/ 7 h 25"/>
                <a:gd name="T74" fmla="*/ 18 w 25"/>
                <a:gd name="T75" fmla="*/ 5 h 25"/>
                <a:gd name="T76" fmla="*/ 16 w 25"/>
                <a:gd name="T77" fmla="*/ 4 h 25"/>
                <a:gd name="T78" fmla="*/ 16 w 25"/>
                <a:gd name="T79" fmla="*/ 3 h 25"/>
                <a:gd name="T80" fmla="*/ 15 w 25"/>
                <a:gd name="T81" fmla="*/ 2 h 25"/>
                <a:gd name="T82" fmla="*/ 14 w 25"/>
                <a:gd name="T83" fmla="*/ 1 h 25"/>
                <a:gd name="T84" fmla="*/ 13 w 25"/>
                <a:gd name="T85" fmla="*/ 0 h 25"/>
                <a:gd name="T86" fmla="*/ 11 w 25"/>
                <a:gd name="T87" fmla="*/ 0 h 25"/>
                <a:gd name="T88" fmla="*/ 10 w 25"/>
                <a:gd name="T89" fmla="*/ 2 h 25"/>
                <a:gd name="T90" fmla="*/ 9 w 25"/>
                <a:gd name="T91" fmla="*/ 3 h 25"/>
                <a:gd name="T92" fmla="*/ 7 w 25"/>
                <a:gd name="T93" fmla="*/ 3 h 25"/>
                <a:gd name="T94" fmla="*/ 4 w 25"/>
                <a:gd name="T95" fmla="*/ 3 h 25"/>
                <a:gd name="T96" fmla="*/ 2 w 25"/>
                <a:gd name="T97" fmla="*/ 2 h 25"/>
                <a:gd name="T98" fmla="*/ 1 w 25"/>
                <a:gd name="T99" fmla="*/ 2 h 25"/>
                <a:gd name="T100" fmla="*/ 1 w 25"/>
                <a:gd name="T10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25">
                  <a:moveTo>
                    <a:pt x="2" y="3"/>
                  </a:moveTo>
                  <a:cubicBezTo>
                    <a:pt x="2" y="4"/>
                    <a:pt x="3" y="4"/>
                    <a:pt x="3" y="4"/>
                  </a:cubicBezTo>
                  <a:cubicBezTo>
                    <a:pt x="3" y="4"/>
                    <a:pt x="4" y="4"/>
                    <a:pt x="4" y="4"/>
                  </a:cubicBezTo>
                  <a:cubicBezTo>
                    <a:pt x="4" y="4"/>
                    <a:pt x="5" y="4"/>
                    <a:pt x="5" y="4"/>
                  </a:cubicBezTo>
                  <a:cubicBezTo>
                    <a:pt x="5" y="4"/>
                    <a:pt x="6" y="4"/>
                    <a:pt x="6" y="5"/>
                  </a:cubicBezTo>
                  <a:cubicBezTo>
                    <a:pt x="6" y="5"/>
                    <a:pt x="6" y="5"/>
                    <a:pt x="6" y="6"/>
                  </a:cubicBezTo>
                  <a:cubicBezTo>
                    <a:pt x="6" y="6"/>
                    <a:pt x="7" y="6"/>
                    <a:pt x="7" y="7"/>
                  </a:cubicBezTo>
                  <a:cubicBezTo>
                    <a:pt x="7" y="7"/>
                    <a:pt x="7" y="7"/>
                    <a:pt x="7" y="7"/>
                  </a:cubicBezTo>
                  <a:cubicBezTo>
                    <a:pt x="7" y="7"/>
                    <a:pt x="7" y="7"/>
                    <a:pt x="8" y="7"/>
                  </a:cubicBezTo>
                  <a:cubicBezTo>
                    <a:pt x="8" y="8"/>
                    <a:pt x="8" y="8"/>
                    <a:pt x="8" y="8"/>
                  </a:cubicBezTo>
                  <a:cubicBezTo>
                    <a:pt x="8" y="9"/>
                    <a:pt x="8" y="9"/>
                    <a:pt x="8" y="9"/>
                  </a:cubicBezTo>
                  <a:cubicBezTo>
                    <a:pt x="7" y="9"/>
                    <a:pt x="7" y="10"/>
                    <a:pt x="7" y="10"/>
                  </a:cubicBezTo>
                  <a:cubicBezTo>
                    <a:pt x="7" y="10"/>
                    <a:pt x="7" y="10"/>
                    <a:pt x="7" y="10"/>
                  </a:cubicBezTo>
                  <a:cubicBezTo>
                    <a:pt x="8" y="10"/>
                    <a:pt x="8" y="10"/>
                    <a:pt x="8" y="10"/>
                  </a:cubicBezTo>
                  <a:cubicBezTo>
                    <a:pt x="9" y="10"/>
                    <a:pt x="9" y="10"/>
                    <a:pt x="9" y="10"/>
                  </a:cubicBezTo>
                  <a:cubicBezTo>
                    <a:pt x="10" y="10"/>
                    <a:pt x="10" y="10"/>
                    <a:pt x="10" y="10"/>
                  </a:cubicBezTo>
                  <a:cubicBezTo>
                    <a:pt x="11" y="10"/>
                    <a:pt x="11" y="10"/>
                    <a:pt x="11" y="11"/>
                  </a:cubicBezTo>
                  <a:cubicBezTo>
                    <a:pt x="11" y="11"/>
                    <a:pt x="11" y="11"/>
                    <a:pt x="11" y="11"/>
                  </a:cubicBezTo>
                  <a:cubicBezTo>
                    <a:pt x="11" y="12"/>
                    <a:pt x="12" y="12"/>
                    <a:pt x="12" y="12"/>
                  </a:cubicBezTo>
                  <a:cubicBezTo>
                    <a:pt x="11" y="13"/>
                    <a:pt x="11" y="12"/>
                    <a:pt x="10" y="12"/>
                  </a:cubicBezTo>
                  <a:cubicBezTo>
                    <a:pt x="10" y="12"/>
                    <a:pt x="10" y="12"/>
                    <a:pt x="10" y="13"/>
                  </a:cubicBezTo>
                  <a:cubicBezTo>
                    <a:pt x="10" y="13"/>
                    <a:pt x="10" y="13"/>
                    <a:pt x="10" y="13"/>
                  </a:cubicBezTo>
                  <a:cubicBezTo>
                    <a:pt x="10" y="13"/>
                    <a:pt x="10" y="13"/>
                    <a:pt x="9" y="14"/>
                  </a:cubicBezTo>
                  <a:cubicBezTo>
                    <a:pt x="9" y="14"/>
                    <a:pt x="9" y="14"/>
                    <a:pt x="8" y="14"/>
                  </a:cubicBezTo>
                  <a:cubicBezTo>
                    <a:pt x="8" y="14"/>
                    <a:pt x="8" y="15"/>
                    <a:pt x="8" y="15"/>
                  </a:cubicBezTo>
                  <a:cubicBezTo>
                    <a:pt x="8" y="15"/>
                    <a:pt x="7" y="15"/>
                    <a:pt x="7" y="15"/>
                  </a:cubicBezTo>
                  <a:cubicBezTo>
                    <a:pt x="7" y="15"/>
                    <a:pt x="7" y="16"/>
                    <a:pt x="6" y="16"/>
                  </a:cubicBezTo>
                  <a:cubicBezTo>
                    <a:pt x="6" y="16"/>
                    <a:pt x="6" y="16"/>
                    <a:pt x="5" y="16"/>
                  </a:cubicBezTo>
                  <a:cubicBezTo>
                    <a:pt x="5" y="16"/>
                    <a:pt x="5" y="17"/>
                    <a:pt x="5" y="17"/>
                  </a:cubicBezTo>
                  <a:cubicBezTo>
                    <a:pt x="5" y="17"/>
                    <a:pt x="4" y="17"/>
                    <a:pt x="4" y="17"/>
                  </a:cubicBezTo>
                  <a:cubicBezTo>
                    <a:pt x="4" y="18"/>
                    <a:pt x="4" y="18"/>
                    <a:pt x="4" y="19"/>
                  </a:cubicBezTo>
                  <a:cubicBezTo>
                    <a:pt x="4" y="19"/>
                    <a:pt x="5" y="19"/>
                    <a:pt x="5" y="19"/>
                  </a:cubicBezTo>
                  <a:cubicBezTo>
                    <a:pt x="5" y="20"/>
                    <a:pt x="5" y="20"/>
                    <a:pt x="6" y="20"/>
                  </a:cubicBezTo>
                  <a:cubicBezTo>
                    <a:pt x="6" y="20"/>
                    <a:pt x="5" y="21"/>
                    <a:pt x="5" y="21"/>
                  </a:cubicBezTo>
                  <a:cubicBezTo>
                    <a:pt x="5" y="22"/>
                    <a:pt x="5" y="22"/>
                    <a:pt x="6" y="22"/>
                  </a:cubicBezTo>
                  <a:cubicBezTo>
                    <a:pt x="6" y="23"/>
                    <a:pt x="6" y="23"/>
                    <a:pt x="6" y="23"/>
                  </a:cubicBezTo>
                  <a:cubicBezTo>
                    <a:pt x="6" y="23"/>
                    <a:pt x="6" y="23"/>
                    <a:pt x="7" y="23"/>
                  </a:cubicBezTo>
                  <a:cubicBezTo>
                    <a:pt x="7" y="23"/>
                    <a:pt x="7" y="24"/>
                    <a:pt x="7" y="24"/>
                  </a:cubicBezTo>
                  <a:cubicBezTo>
                    <a:pt x="7" y="24"/>
                    <a:pt x="8" y="24"/>
                    <a:pt x="8" y="24"/>
                  </a:cubicBezTo>
                  <a:cubicBezTo>
                    <a:pt x="8" y="24"/>
                    <a:pt x="9" y="24"/>
                    <a:pt x="9" y="24"/>
                  </a:cubicBezTo>
                  <a:cubicBezTo>
                    <a:pt x="9" y="24"/>
                    <a:pt x="9" y="25"/>
                    <a:pt x="9" y="25"/>
                  </a:cubicBezTo>
                  <a:cubicBezTo>
                    <a:pt x="10" y="25"/>
                    <a:pt x="10" y="25"/>
                    <a:pt x="10" y="25"/>
                  </a:cubicBezTo>
                  <a:cubicBezTo>
                    <a:pt x="11" y="25"/>
                    <a:pt x="11" y="25"/>
                    <a:pt x="12" y="25"/>
                  </a:cubicBezTo>
                  <a:cubicBezTo>
                    <a:pt x="12" y="25"/>
                    <a:pt x="12" y="24"/>
                    <a:pt x="13" y="24"/>
                  </a:cubicBezTo>
                  <a:cubicBezTo>
                    <a:pt x="13" y="24"/>
                    <a:pt x="14" y="24"/>
                    <a:pt x="14" y="24"/>
                  </a:cubicBezTo>
                  <a:cubicBezTo>
                    <a:pt x="15" y="24"/>
                    <a:pt x="15" y="24"/>
                    <a:pt x="15" y="24"/>
                  </a:cubicBezTo>
                  <a:cubicBezTo>
                    <a:pt x="16" y="24"/>
                    <a:pt x="16" y="24"/>
                    <a:pt x="16" y="24"/>
                  </a:cubicBezTo>
                  <a:cubicBezTo>
                    <a:pt x="17" y="24"/>
                    <a:pt x="17" y="24"/>
                    <a:pt x="17" y="24"/>
                  </a:cubicBezTo>
                  <a:cubicBezTo>
                    <a:pt x="18" y="24"/>
                    <a:pt x="18" y="24"/>
                    <a:pt x="18" y="24"/>
                  </a:cubicBezTo>
                  <a:cubicBezTo>
                    <a:pt x="18" y="24"/>
                    <a:pt x="19" y="24"/>
                    <a:pt x="19" y="24"/>
                  </a:cubicBezTo>
                  <a:cubicBezTo>
                    <a:pt x="19" y="24"/>
                    <a:pt x="19" y="24"/>
                    <a:pt x="19" y="24"/>
                  </a:cubicBezTo>
                  <a:cubicBezTo>
                    <a:pt x="19" y="23"/>
                    <a:pt x="19" y="23"/>
                    <a:pt x="19" y="23"/>
                  </a:cubicBezTo>
                  <a:cubicBezTo>
                    <a:pt x="19" y="22"/>
                    <a:pt x="19" y="22"/>
                    <a:pt x="19" y="22"/>
                  </a:cubicBezTo>
                  <a:cubicBezTo>
                    <a:pt x="20" y="22"/>
                    <a:pt x="20" y="22"/>
                    <a:pt x="20" y="22"/>
                  </a:cubicBezTo>
                  <a:cubicBezTo>
                    <a:pt x="21" y="22"/>
                    <a:pt x="21" y="21"/>
                    <a:pt x="21" y="21"/>
                  </a:cubicBezTo>
                  <a:cubicBezTo>
                    <a:pt x="22" y="21"/>
                    <a:pt x="22" y="21"/>
                    <a:pt x="22" y="20"/>
                  </a:cubicBezTo>
                  <a:cubicBezTo>
                    <a:pt x="22" y="20"/>
                    <a:pt x="22" y="20"/>
                    <a:pt x="23" y="20"/>
                  </a:cubicBezTo>
                  <a:cubicBezTo>
                    <a:pt x="23" y="19"/>
                    <a:pt x="24" y="19"/>
                    <a:pt x="24" y="19"/>
                  </a:cubicBezTo>
                  <a:cubicBezTo>
                    <a:pt x="24" y="18"/>
                    <a:pt x="25" y="17"/>
                    <a:pt x="24" y="17"/>
                  </a:cubicBezTo>
                  <a:cubicBezTo>
                    <a:pt x="24" y="17"/>
                    <a:pt x="24" y="17"/>
                    <a:pt x="23" y="17"/>
                  </a:cubicBezTo>
                  <a:cubicBezTo>
                    <a:pt x="23" y="17"/>
                    <a:pt x="23" y="16"/>
                    <a:pt x="23" y="16"/>
                  </a:cubicBezTo>
                  <a:cubicBezTo>
                    <a:pt x="22" y="16"/>
                    <a:pt x="22" y="16"/>
                    <a:pt x="22" y="16"/>
                  </a:cubicBezTo>
                  <a:cubicBezTo>
                    <a:pt x="21" y="16"/>
                    <a:pt x="21" y="16"/>
                    <a:pt x="21" y="15"/>
                  </a:cubicBezTo>
                  <a:cubicBezTo>
                    <a:pt x="21" y="15"/>
                    <a:pt x="21" y="15"/>
                    <a:pt x="22" y="15"/>
                  </a:cubicBezTo>
                  <a:cubicBezTo>
                    <a:pt x="22" y="15"/>
                    <a:pt x="22" y="14"/>
                    <a:pt x="21" y="14"/>
                  </a:cubicBezTo>
                  <a:cubicBezTo>
                    <a:pt x="21" y="14"/>
                    <a:pt x="21" y="14"/>
                    <a:pt x="20" y="14"/>
                  </a:cubicBezTo>
                  <a:cubicBezTo>
                    <a:pt x="20" y="14"/>
                    <a:pt x="21" y="13"/>
                    <a:pt x="20" y="13"/>
                  </a:cubicBezTo>
                  <a:cubicBezTo>
                    <a:pt x="20" y="13"/>
                    <a:pt x="20" y="13"/>
                    <a:pt x="19" y="13"/>
                  </a:cubicBezTo>
                  <a:cubicBezTo>
                    <a:pt x="19" y="13"/>
                    <a:pt x="19" y="13"/>
                    <a:pt x="19" y="13"/>
                  </a:cubicBezTo>
                  <a:cubicBezTo>
                    <a:pt x="19" y="12"/>
                    <a:pt x="19" y="12"/>
                    <a:pt x="19" y="11"/>
                  </a:cubicBezTo>
                  <a:cubicBezTo>
                    <a:pt x="19" y="11"/>
                    <a:pt x="18" y="11"/>
                    <a:pt x="18" y="11"/>
                  </a:cubicBezTo>
                  <a:cubicBezTo>
                    <a:pt x="18" y="10"/>
                    <a:pt x="18" y="10"/>
                    <a:pt x="18" y="9"/>
                  </a:cubicBezTo>
                  <a:cubicBezTo>
                    <a:pt x="18" y="9"/>
                    <a:pt x="18" y="8"/>
                    <a:pt x="18" y="8"/>
                  </a:cubicBezTo>
                  <a:cubicBezTo>
                    <a:pt x="17" y="7"/>
                    <a:pt x="17" y="7"/>
                    <a:pt x="17" y="7"/>
                  </a:cubicBezTo>
                  <a:cubicBezTo>
                    <a:pt x="18" y="7"/>
                    <a:pt x="19" y="7"/>
                    <a:pt x="19" y="6"/>
                  </a:cubicBezTo>
                  <a:cubicBezTo>
                    <a:pt x="19" y="6"/>
                    <a:pt x="18" y="5"/>
                    <a:pt x="18" y="5"/>
                  </a:cubicBezTo>
                  <a:cubicBezTo>
                    <a:pt x="18" y="5"/>
                    <a:pt x="17" y="5"/>
                    <a:pt x="17" y="4"/>
                  </a:cubicBezTo>
                  <a:cubicBezTo>
                    <a:pt x="17" y="4"/>
                    <a:pt x="16" y="5"/>
                    <a:pt x="16" y="4"/>
                  </a:cubicBezTo>
                  <a:cubicBezTo>
                    <a:pt x="15" y="4"/>
                    <a:pt x="15" y="3"/>
                    <a:pt x="15" y="3"/>
                  </a:cubicBezTo>
                  <a:cubicBezTo>
                    <a:pt x="16" y="3"/>
                    <a:pt x="16" y="3"/>
                    <a:pt x="16" y="3"/>
                  </a:cubicBezTo>
                  <a:cubicBezTo>
                    <a:pt x="16" y="3"/>
                    <a:pt x="16" y="3"/>
                    <a:pt x="16" y="3"/>
                  </a:cubicBezTo>
                  <a:cubicBezTo>
                    <a:pt x="15" y="2"/>
                    <a:pt x="15" y="2"/>
                    <a:pt x="15" y="2"/>
                  </a:cubicBezTo>
                  <a:cubicBezTo>
                    <a:pt x="15" y="1"/>
                    <a:pt x="16" y="1"/>
                    <a:pt x="16" y="1"/>
                  </a:cubicBezTo>
                  <a:cubicBezTo>
                    <a:pt x="15" y="0"/>
                    <a:pt x="15" y="1"/>
                    <a:pt x="14" y="1"/>
                  </a:cubicBezTo>
                  <a:cubicBezTo>
                    <a:pt x="14" y="1"/>
                    <a:pt x="14" y="0"/>
                    <a:pt x="14" y="0"/>
                  </a:cubicBezTo>
                  <a:cubicBezTo>
                    <a:pt x="13" y="0"/>
                    <a:pt x="13" y="0"/>
                    <a:pt x="13" y="0"/>
                  </a:cubicBezTo>
                  <a:cubicBezTo>
                    <a:pt x="12" y="0"/>
                    <a:pt x="12" y="0"/>
                    <a:pt x="12" y="0"/>
                  </a:cubicBezTo>
                  <a:cubicBezTo>
                    <a:pt x="11" y="0"/>
                    <a:pt x="11" y="0"/>
                    <a:pt x="11" y="0"/>
                  </a:cubicBezTo>
                  <a:cubicBezTo>
                    <a:pt x="11" y="0"/>
                    <a:pt x="10" y="0"/>
                    <a:pt x="10" y="1"/>
                  </a:cubicBezTo>
                  <a:cubicBezTo>
                    <a:pt x="9" y="1"/>
                    <a:pt x="10" y="2"/>
                    <a:pt x="10" y="2"/>
                  </a:cubicBezTo>
                  <a:cubicBezTo>
                    <a:pt x="10" y="2"/>
                    <a:pt x="10" y="3"/>
                    <a:pt x="9" y="3"/>
                  </a:cubicBezTo>
                  <a:cubicBezTo>
                    <a:pt x="9" y="3"/>
                    <a:pt x="9" y="3"/>
                    <a:pt x="9" y="3"/>
                  </a:cubicBezTo>
                  <a:cubicBezTo>
                    <a:pt x="8" y="4"/>
                    <a:pt x="8" y="3"/>
                    <a:pt x="8" y="3"/>
                  </a:cubicBezTo>
                  <a:cubicBezTo>
                    <a:pt x="7" y="3"/>
                    <a:pt x="7" y="3"/>
                    <a:pt x="7" y="3"/>
                  </a:cubicBezTo>
                  <a:cubicBezTo>
                    <a:pt x="6" y="3"/>
                    <a:pt x="6" y="3"/>
                    <a:pt x="6" y="3"/>
                  </a:cubicBezTo>
                  <a:cubicBezTo>
                    <a:pt x="5" y="3"/>
                    <a:pt x="5" y="3"/>
                    <a:pt x="4" y="3"/>
                  </a:cubicBezTo>
                  <a:cubicBezTo>
                    <a:pt x="4" y="3"/>
                    <a:pt x="4" y="3"/>
                    <a:pt x="4" y="3"/>
                  </a:cubicBezTo>
                  <a:cubicBezTo>
                    <a:pt x="3" y="2"/>
                    <a:pt x="3" y="2"/>
                    <a:pt x="2" y="2"/>
                  </a:cubicBezTo>
                  <a:cubicBezTo>
                    <a:pt x="2" y="2"/>
                    <a:pt x="2" y="2"/>
                    <a:pt x="2" y="2"/>
                  </a:cubicBezTo>
                  <a:cubicBezTo>
                    <a:pt x="1" y="2"/>
                    <a:pt x="1" y="2"/>
                    <a:pt x="1" y="2"/>
                  </a:cubicBezTo>
                  <a:cubicBezTo>
                    <a:pt x="0" y="2"/>
                    <a:pt x="0" y="2"/>
                    <a:pt x="0" y="2"/>
                  </a:cubicBezTo>
                  <a:cubicBezTo>
                    <a:pt x="1" y="2"/>
                    <a:pt x="1" y="2"/>
                    <a:pt x="1" y="3"/>
                  </a:cubicBezTo>
                  <a:cubicBezTo>
                    <a:pt x="1" y="3"/>
                    <a:pt x="2" y="3"/>
                    <a:pt x="2"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2" name="Freeform 478"/>
            <p:cNvSpPr>
              <a:spLocks/>
            </p:cNvSpPr>
            <p:nvPr/>
          </p:nvSpPr>
          <p:spPr bwMode="auto">
            <a:xfrm>
              <a:off x="4691064" y="1346201"/>
              <a:ext cx="96838" cy="76200"/>
            </a:xfrm>
            <a:custGeom>
              <a:avLst/>
              <a:gdLst>
                <a:gd name="T0" fmla="*/ 9 w 9"/>
                <a:gd name="T1" fmla="*/ 2 h 7"/>
                <a:gd name="T2" fmla="*/ 7 w 9"/>
                <a:gd name="T3" fmla="*/ 2 h 7"/>
                <a:gd name="T4" fmla="*/ 6 w 9"/>
                <a:gd name="T5" fmla="*/ 1 h 7"/>
                <a:gd name="T6" fmla="*/ 4 w 9"/>
                <a:gd name="T7" fmla="*/ 0 h 7"/>
                <a:gd name="T8" fmla="*/ 3 w 9"/>
                <a:gd name="T9" fmla="*/ 0 h 7"/>
                <a:gd name="T10" fmla="*/ 2 w 9"/>
                <a:gd name="T11" fmla="*/ 0 h 7"/>
                <a:gd name="T12" fmla="*/ 1 w 9"/>
                <a:gd name="T13" fmla="*/ 0 h 7"/>
                <a:gd name="T14" fmla="*/ 0 w 9"/>
                <a:gd name="T15" fmla="*/ 0 h 7"/>
                <a:gd name="T16" fmla="*/ 0 w 9"/>
                <a:gd name="T17" fmla="*/ 0 h 7"/>
                <a:gd name="T18" fmla="*/ 0 w 9"/>
                <a:gd name="T19" fmla="*/ 1 h 7"/>
                <a:gd name="T20" fmla="*/ 0 w 9"/>
                <a:gd name="T21" fmla="*/ 2 h 7"/>
                <a:gd name="T22" fmla="*/ 0 w 9"/>
                <a:gd name="T23" fmla="*/ 2 h 7"/>
                <a:gd name="T24" fmla="*/ 1 w 9"/>
                <a:gd name="T25" fmla="*/ 3 h 7"/>
                <a:gd name="T26" fmla="*/ 2 w 9"/>
                <a:gd name="T27" fmla="*/ 3 h 7"/>
                <a:gd name="T28" fmla="*/ 2 w 9"/>
                <a:gd name="T29" fmla="*/ 4 h 7"/>
                <a:gd name="T30" fmla="*/ 2 w 9"/>
                <a:gd name="T31" fmla="*/ 5 h 7"/>
                <a:gd name="T32" fmla="*/ 3 w 9"/>
                <a:gd name="T33" fmla="*/ 6 h 7"/>
                <a:gd name="T34" fmla="*/ 3 w 9"/>
                <a:gd name="T35" fmla="*/ 6 h 7"/>
                <a:gd name="T36" fmla="*/ 4 w 9"/>
                <a:gd name="T37" fmla="*/ 6 h 7"/>
                <a:gd name="T38" fmla="*/ 5 w 9"/>
                <a:gd name="T39" fmla="*/ 6 h 7"/>
                <a:gd name="T40" fmla="*/ 6 w 9"/>
                <a:gd name="T41" fmla="*/ 6 h 7"/>
                <a:gd name="T42" fmla="*/ 6 w 9"/>
                <a:gd name="T43" fmla="*/ 7 h 7"/>
                <a:gd name="T44" fmla="*/ 6 w 9"/>
                <a:gd name="T45" fmla="*/ 6 h 7"/>
                <a:gd name="T46" fmla="*/ 7 w 9"/>
                <a:gd name="T47" fmla="*/ 5 h 7"/>
                <a:gd name="T48" fmla="*/ 8 w 9"/>
                <a:gd name="T49" fmla="*/ 4 h 7"/>
                <a:gd name="T50" fmla="*/ 9 w 9"/>
                <a:gd name="T51" fmla="*/ 4 h 7"/>
                <a:gd name="T52" fmla="*/ 9 w 9"/>
                <a:gd name="T53" fmla="*/ 2 h 7"/>
                <a:gd name="T54" fmla="*/ 9 w 9"/>
                <a:gd name="T5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7">
                  <a:moveTo>
                    <a:pt x="9" y="2"/>
                  </a:moveTo>
                  <a:cubicBezTo>
                    <a:pt x="8" y="2"/>
                    <a:pt x="8" y="2"/>
                    <a:pt x="7" y="2"/>
                  </a:cubicBezTo>
                  <a:cubicBezTo>
                    <a:pt x="6" y="1"/>
                    <a:pt x="6" y="1"/>
                    <a:pt x="6" y="1"/>
                  </a:cubicBezTo>
                  <a:cubicBezTo>
                    <a:pt x="5" y="0"/>
                    <a:pt x="5" y="0"/>
                    <a:pt x="4" y="0"/>
                  </a:cubicBezTo>
                  <a:cubicBezTo>
                    <a:pt x="4" y="0"/>
                    <a:pt x="4" y="0"/>
                    <a:pt x="3" y="0"/>
                  </a:cubicBezTo>
                  <a:cubicBezTo>
                    <a:pt x="3" y="0"/>
                    <a:pt x="3" y="0"/>
                    <a:pt x="2" y="0"/>
                  </a:cubicBezTo>
                  <a:cubicBezTo>
                    <a:pt x="2" y="0"/>
                    <a:pt x="2" y="0"/>
                    <a:pt x="1" y="0"/>
                  </a:cubicBezTo>
                  <a:cubicBezTo>
                    <a:pt x="1" y="0"/>
                    <a:pt x="0" y="0"/>
                    <a:pt x="0" y="0"/>
                  </a:cubicBezTo>
                  <a:cubicBezTo>
                    <a:pt x="0" y="0"/>
                    <a:pt x="0" y="0"/>
                    <a:pt x="0" y="0"/>
                  </a:cubicBezTo>
                  <a:cubicBezTo>
                    <a:pt x="0" y="0"/>
                    <a:pt x="0" y="1"/>
                    <a:pt x="0" y="1"/>
                  </a:cubicBezTo>
                  <a:cubicBezTo>
                    <a:pt x="0" y="1"/>
                    <a:pt x="0" y="2"/>
                    <a:pt x="0" y="2"/>
                  </a:cubicBezTo>
                  <a:cubicBezTo>
                    <a:pt x="0" y="2"/>
                    <a:pt x="0" y="2"/>
                    <a:pt x="0" y="2"/>
                  </a:cubicBezTo>
                  <a:cubicBezTo>
                    <a:pt x="0" y="3"/>
                    <a:pt x="0" y="3"/>
                    <a:pt x="1" y="3"/>
                  </a:cubicBezTo>
                  <a:cubicBezTo>
                    <a:pt x="1" y="3"/>
                    <a:pt x="2" y="3"/>
                    <a:pt x="2" y="3"/>
                  </a:cubicBezTo>
                  <a:cubicBezTo>
                    <a:pt x="2" y="3"/>
                    <a:pt x="2" y="4"/>
                    <a:pt x="2" y="4"/>
                  </a:cubicBezTo>
                  <a:cubicBezTo>
                    <a:pt x="2" y="5"/>
                    <a:pt x="2" y="5"/>
                    <a:pt x="2" y="5"/>
                  </a:cubicBezTo>
                  <a:cubicBezTo>
                    <a:pt x="2" y="6"/>
                    <a:pt x="2" y="6"/>
                    <a:pt x="3" y="6"/>
                  </a:cubicBezTo>
                  <a:cubicBezTo>
                    <a:pt x="3" y="6"/>
                    <a:pt x="3" y="6"/>
                    <a:pt x="3" y="6"/>
                  </a:cubicBezTo>
                  <a:cubicBezTo>
                    <a:pt x="3" y="6"/>
                    <a:pt x="3" y="6"/>
                    <a:pt x="4" y="6"/>
                  </a:cubicBezTo>
                  <a:cubicBezTo>
                    <a:pt x="4" y="6"/>
                    <a:pt x="5" y="6"/>
                    <a:pt x="5" y="6"/>
                  </a:cubicBezTo>
                  <a:cubicBezTo>
                    <a:pt x="5" y="6"/>
                    <a:pt x="5" y="6"/>
                    <a:pt x="6" y="6"/>
                  </a:cubicBezTo>
                  <a:cubicBezTo>
                    <a:pt x="6" y="7"/>
                    <a:pt x="6" y="7"/>
                    <a:pt x="6" y="7"/>
                  </a:cubicBezTo>
                  <a:cubicBezTo>
                    <a:pt x="6" y="6"/>
                    <a:pt x="6" y="6"/>
                    <a:pt x="6" y="6"/>
                  </a:cubicBezTo>
                  <a:cubicBezTo>
                    <a:pt x="7" y="6"/>
                    <a:pt x="7" y="6"/>
                    <a:pt x="7" y="5"/>
                  </a:cubicBezTo>
                  <a:cubicBezTo>
                    <a:pt x="7" y="5"/>
                    <a:pt x="7" y="5"/>
                    <a:pt x="8" y="4"/>
                  </a:cubicBezTo>
                  <a:cubicBezTo>
                    <a:pt x="8" y="4"/>
                    <a:pt x="8" y="4"/>
                    <a:pt x="9" y="4"/>
                  </a:cubicBezTo>
                  <a:cubicBezTo>
                    <a:pt x="9" y="3"/>
                    <a:pt x="8" y="3"/>
                    <a:pt x="9" y="2"/>
                  </a:cubicBezTo>
                  <a:cubicBezTo>
                    <a:pt x="9" y="2"/>
                    <a:pt x="9" y="2"/>
                    <a:pt x="9"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3" name="Freeform 479"/>
            <p:cNvSpPr>
              <a:spLocks/>
            </p:cNvSpPr>
            <p:nvPr/>
          </p:nvSpPr>
          <p:spPr bwMode="auto">
            <a:xfrm>
              <a:off x="5219701" y="1919289"/>
              <a:ext cx="258763" cy="258763"/>
            </a:xfrm>
            <a:custGeom>
              <a:avLst/>
              <a:gdLst>
                <a:gd name="T0" fmla="*/ 13 w 24"/>
                <a:gd name="T1" fmla="*/ 2 h 24"/>
                <a:gd name="T2" fmla="*/ 12 w 24"/>
                <a:gd name="T3" fmla="*/ 1 h 24"/>
                <a:gd name="T4" fmla="*/ 11 w 24"/>
                <a:gd name="T5" fmla="*/ 0 h 24"/>
                <a:gd name="T6" fmla="*/ 9 w 24"/>
                <a:gd name="T7" fmla="*/ 1 h 24"/>
                <a:gd name="T8" fmla="*/ 7 w 24"/>
                <a:gd name="T9" fmla="*/ 0 h 24"/>
                <a:gd name="T10" fmla="*/ 6 w 24"/>
                <a:gd name="T11" fmla="*/ 1 h 24"/>
                <a:gd name="T12" fmla="*/ 4 w 24"/>
                <a:gd name="T13" fmla="*/ 3 h 24"/>
                <a:gd name="T14" fmla="*/ 4 w 24"/>
                <a:gd name="T15" fmla="*/ 6 h 24"/>
                <a:gd name="T16" fmla="*/ 4 w 24"/>
                <a:gd name="T17" fmla="*/ 9 h 24"/>
                <a:gd name="T18" fmla="*/ 2 w 24"/>
                <a:gd name="T19" fmla="*/ 10 h 24"/>
                <a:gd name="T20" fmla="*/ 0 w 24"/>
                <a:gd name="T21" fmla="*/ 11 h 24"/>
                <a:gd name="T22" fmla="*/ 0 w 24"/>
                <a:gd name="T23" fmla="*/ 12 h 24"/>
                <a:gd name="T24" fmla="*/ 0 w 24"/>
                <a:gd name="T25" fmla="*/ 15 h 24"/>
                <a:gd name="T26" fmla="*/ 2 w 24"/>
                <a:gd name="T27" fmla="*/ 16 h 24"/>
                <a:gd name="T28" fmla="*/ 5 w 24"/>
                <a:gd name="T29" fmla="*/ 17 h 24"/>
                <a:gd name="T30" fmla="*/ 9 w 24"/>
                <a:gd name="T31" fmla="*/ 19 h 24"/>
                <a:gd name="T32" fmla="*/ 12 w 24"/>
                <a:gd name="T33" fmla="*/ 21 h 24"/>
                <a:gd name="T34" fmla="*/ 13 w 24"/>
                <a:gd name="T35" fmla="*/ 23 h 24"/>
                <a:gd name="T36" fmla="*/ 18 w 24"/>
                <a:gd name="T37" fmla="*/ 24 h 24"/>
                <a:gd name="T38" fmla="*/ 19 w 24"/>
                <a:gd name="T39" fmla="*/ 24 h 24"/>
                <a:gd name="T40" fmla="*/ 19 w 24"/>
                <a:gd name="T41" fmla="*/ 23 h 24"/>
                <a:gd name="T42" fmla="*/ 21 w 24"/>
                <a:gd name="T43" fmla="*/ 22 h 24"/>
                <a:gd name="T44" fmla="*/ 21 w 24"/>
                <a:gd name="T45" fmla="*/ 21 h 24"/>
                <a:gd name="T46" fmla="*/ 23 w 24"/>
                <a:gd name="T47" fmla="*/ 22 h 24"/>
                <a:gd name="T48" fmla="*/ 23 w 24"/>
                <a:gd name="T49" fmla="*/ 22 h 24"/>
                <a:gd name="T50" fmla="*/ 24 w 24"/>
                <a:gd name="T51" fmla="*/ 22 h 24"/>
                <a:gd name="T52" fmla="*/ 23 w 24"/>
                <a:gd name="T53" fmla="*/ 20 h 24"/>
                <a:gd name="T54" fmla="*/ 22 w 24"/>
                <a:gd name="T55" fmla="*/ 19 h 24"/>
                <a:gd name="T56" fmla="*/ 21 w 24"/>
                <a:gd name="T57" fmla="*/ 17 h 24"/>
                <a:gd name="T58" fmla="*/ 20 w 24"/>
                <a:gd name="T59" fmla="*/ 15 h 24"/>
                <a:gd name="T60" fmla="*/ 19 w 24"/>
                <a:gd name="T61" fmla="*/ 14 h 24"/>
                <a:gd name="T62" fmla="*/ 18 w 24"/>
                <a:gd name="T63" fmla="*/ 13 h 24"/>
                <a:gd name="T64" fmla="*/ 17 w 24"/>
                <a:gd name="T65" fmla="*/ 12 h 24"/>
                <a:gd name="T66" fmla="*/ 15 w 24"/>
                <a:gd name="T67" fmla="*/ 10 h 24"/>
                <a:gd name="T68" fmla="*/ 15 w 24"/>
                <a:gd name="T69" fmla="*/ 8 h 24"/>
                <a:gd name="T70" fmla="*/ 16 w 24"/>
                <a:gd name="T71" fmla="*/ 6 h 24"/>
                <a:gd name="T72" fmla="*/ 15 w 24"/>
                <a:gd name="T73" fmla="*/ 4 h 24"/>
                <a:gd name="T74" fmla="*/ 14 w 24"/>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4">
                  <a:moveTo>
                    <a:pt x="13" y="3"/>
                  </a:moveTo>
                  <a:cubicBezTo>
                    <a:pt x="13" y="2"/>
                    <a:pt x="13" y="2"/>
                    <a:pt x="13" y="2"/>
                  </a:cubicBezTo>
                  <a:cubicBezTo>
                    <a:pt x="13" y="1"/>
                    <a:pt x="12" y="1"/>
                    <a:pt x="12" y="1"/>
                  </a:cubicBezTo>
                  <a:cubicBezTo>
                    <a:pt x="12" y="1"/>
                    <a:pt x="12" y="1"/>
                    <a:pt x="12" y="1"/>
                  </a:cubicBezTo>
                  <a:cubicBezTo>
                    <a:pt x="12" y="1"/>
                    <a:pt x="12" y="1"/>
                    <a:pt x="11" y="1"/>
                  </a:cubicBezTo>
                  <a:cubicBezTo>
                    <a:pt x="11" y="1"/>
                    <a:pt x="11" y="0"/>
                    <a:pt x="11" y="0"/>
                  </a:cubicBezTo>
                  <a:cubicBezTo>
                    <a:pt x="10" y="0"/>
                    <a:pt x="10" y="1"/>
                    <a:pt x="10" y="1"/>
                  </a:cubicBezTo>
                  <a:cubicBezTo>
                    <a:pt x="10" y="1"/>
                    <a:pt x="10" y="1"/>
                    <a:pt x="9" y="1"/>
                  </a:cubicBezTo>
                  <a:cubicBezTo>
                    <a:pt x="9" y="1"/>
                    <a:pt x="9" y="0"/>
                    <a:pt x="8" y="0"/>
                  </a:cubicBezTo>
                  <a:cubicBezTo>
                    <a:pt x="8" y="0"/>
                    <a:pt x="8" y="0"/>
                    <a:pt x="7" y="0"/>
                  </a:cubicBezTo>
                  <a:cubicBezTo>
                    <a:pt x="7" y="1"/>
                    <a:pt x="7" y="1"/>
                    <a:pt x="7" y="1"/>
                  </a:cubicBezTo>
                  <a:cubicBezTo>
                    <a:pt x="7" y="1"/>
                    <a:pt x="7" y="1"/>
                    <a:pt x="6" y="1"/>
                  </a:cubicBezTo>
                  <a:cubicBezTo>
                    <a:pt x="6" y="2"/>
                    <a:pt x="6" y="2"/>
                    <a:pt x="5" y="2"/>
                  </a:cubicBezTo>
                  <a:cubicBezTo>
                    <a:pt x="5" y="2"/>
                    <a:pt x="4" y="2"/>
                    <a:pt x="4" y="3"/>
                  </a:cubicBezTo>
                  <a:cubicBezTo>
                    <a:pt x="4" y="4"/>
                    <a:pt x="4" y="4"/>
                    <a:pt x="4" y="5"/>
                  </a:cubicBezTo>
                  <a:cubicBezTo>
                    <a:pt x="4" y="5"/>
                    <a:pt x="4" y="5"/>
                    <a:pt x="4" y="6"/>
                  </a:cubicBezTo>
                  <a:cubicBezTo>
                    <a:pt x="5" y="6"/>
                    <a:pt x="5" y="7"/>
                    <a:pt x="4" y="8"/>
                  </a:cubicBezTo>
                  <a:cubicBezTo>
                    <a:pt x="4" y="8"/>
                    <a:pt x="4" y="9"/>
                    <a:pt x="4" y="9"/>
                  </a:cubicBezTo>
                  <a:cubicBezTo>
                    <a:pt x="3" y="10"/>
                    <a:pt x="3" y="9"/>
                    <a:pt x="2" y="9"/>
                  </a:cubicBezTo>
                  <a:cubicBezTo>
                    <a:pt x="2" y="10"/>
                    <a:pt x="2" y="10"/>
                    <a:pt x="2" y="10"/>
                  </a:cubicBezTo>
                  <a:cubicBezTo>
                    <a:pt x="1" y="10"/>
                    <a:pt x="1" y="10"/>
                    <a:pt x="1" y="10"/>
                  </a:cubicBezTo>
                  <a:cubicBezTo>
                    <a:pt x="0" y="10"/>
                    <a:pt x="0" y="11"/>
                    <a:pt x="0" y="11"/>
                  </a:cubicBezTo>
                  <a:cubicBezTo>
                    <a:pt x="0" y="11"/>
                    <a:pt x="0" y="11"/>
                    <a:pt x="0" y="11"/>
                  </a:cubicBezTo>
                  <a:cubicBezTo>
                    <a:pt x="0" y="12"/>
                    <a:pt x="0" y="12"/>
                    <a:pt x="0" y="12"/>
                  </a:cubicBezTo>
                  <a:cubicBezTo>
                    <a:pt x="0" y="13"/>
                    <a:pt x="0" y="13"/>
                    <a:pt x="0" y="13"/>
                  </a:cubicBezTo>
                  <a:cubicBezTo>
                    <a:pt x="0" y="14"/>
                    <a:pt x="0" y="14"/>
                    <a:pt x="0" y="15"/>
                  </a:cubicBezTo>
                  <a:cubicBezTo>
                    <a:pt x="1" y="15"/>
                    <a:pt x="1" y="15"/>
                    <a:pt x="1" y="15"/>
                  </a:cubicBezTo>
                  <a:cubicBezTo>
                    <a:pt x="2" y="15"/>
                    <a:pt x="2" y="15"/>
                    <a:pt x="2" y="16"/>
                  </a:cubicBezTo>
                  <a:cubicBezTo>
                    <a:pt x="2" y="16"/>
                    <a:pt x="3" y="16"/>
                    <a:pt x="3" y="16"/>
                  </a:cubicBezTo>
                  <a:cubicBezTo>
                    <a:pt x="4" y="17"/>
                    <a:pt x="4" y="17"/>
                    <a:pt x="5" y="17"/>
                  </a:cubicBezTo>
                  <a:cubicBezTo>
                    <a:pt x="6" y="18"/>
                    <a:pt x="6" y="18"/>
                    <a:pt x="7" y="18"/>
                  </a:cubicBezTo>
                  <a:cubicBezTo>
                    <a:pt x="8" y="18"/>
                    <a:pt x="8" y="18"/>
                    <a:pt x="9" y="19"/>
                  </a:cubicBezTo>
                  <a:cubicBezTo>
                    <a:pt x="10" y="19"/>
                    <a:pt x="10" y="19"/>
                    <a:pt x="11" y="19"/>
                  </a:cubicBezTo>
                  <a:cubicBezTo>
                    <a:pt x="11" y="20"/>
                    <a:pt x="12" y="20"/>
                    <a:pt x="12" y="21"/>
                  </a:cubicBezTo>
                  <a:cubicBezTo>
                    <a:pt x="12" y="21"/>
                    <a:pt x="11" y="21"/>
                    <a:pt x="12" y="22"/>
                  </a:cubicBezTo>
                  <a:cubicBezTo>
                    <a:pt x="12" y="22"/>
                    <a:pt x="12" y="22"/>
                    <a:pt x="13" y="23"/>
                  </a:cubicBezTo>
                  <a:cubicBezTo>
                    <a:pt x="14" y="23"/>
                    <a:pt x="15" y="23"/>
                    <a:pt x="17" y="23"/>
                  </a:cubicBezTo>
                  <a:cubicBezTo>
                    <a:pt x="17" y="23"/>
                    <a:pt x="17" y="24"/>
                    <a:pt x="18" y="24"/>
                  </a:cubicBezTo>
                  <a:cubicBezTo>
                    <a:pt x="18" y="24"/>
                    <a:pt x="18" y="24"/>
                    <a:pt x="19" y="24"/>
                  </a:cubicBezTo>
                  <a:cubicBezTo>
                    <a:pt x="19" y="24"/>
                    <a:pt x="19" y="24"/>
                    <a:pt x="19" y="24"/>
                  </a:cubicBezTo>
                  <a:cubicBezTo>
                    <a:pt x="19" y="23"/>
                    <a:pt x="19" y="23"/>
                    <a:pt x="19" y="23"/>
                  </a:cubicBezTo>
                  <a:cubicBezTo>
                    <a:pt x="19" y="23"/>
                    <a:pt x="19" y="23"/>
                    <a:pt x="19" y="23"/>
                  </a:cubicBezTo>
                  <a:cubicBezTo>
                    <a:pt x="19" y="22"/>
                    <a:pt x="20" y="22"/>
                    <a:pt x="20" y="22"/>
                  </a:cubicBezTo>
                  <a:cubicBezTo>
                    <a:pt x="20" y="22"/>
                    <a:pt x="21" y="22"/>
                    <a:pt x="21" y="22"/>
                  </a:cubicBezTo>
                  <a:cubicBezTo>
                    <a:pt x="21" y="22"/>
                    <a:pt x="20" y="22"/>
                    <a:pt x="21" y="21"/>
                  </a:cubicBezTo>
                  <a:cubicBezTo>
                    <a:pt x="21" y="21"/>
                    <a:pt x="21" y="21"/>
                    <a:pt x="21" y="21"/>
                  </a:cubicBezTo>
                  <a:cubicBezTo>
                    <a:pt x="22" y="21"/>
                    <a:pt x="22" y="21"/>
                    <a:pt x="22" y="21"/>
                  </a:cubicBezTo>
                  <a:cubicBezTo>
                    <a:pt x="22" y="22"/>
                    <a:pt x="23" y="22"/>
                    <a:pt x="23" y="22"/>
                  </a:cubicBezTo>
                  <a:cubicBezTo>
                    <a:pt x="23" y="22"/>
                    <a:pt x="23" y="22"/>
                    <a:pt x="23" y="22"/>
                  </a:cubicBezTo>
                  <a:cubicBezTo>
                    <a:pt x="23" y="22"/>
                    <a:pt x="23" y="22"/>
                    <a:pt x="23" y="22"/>
                  </a:cubicBezTo>
                  <a:cubicBezTo>
                    <a:pt x="24" y="22"/>
                    <a:pt x="24" y="22"/>
                    <a:pt x="24" y="22"/>
                  </a:cubicBezTo>
                  <a:cubicBezTo>
                    <a:pt x="24" y="22"/>
                    <a:pt x="24" y="22"/>
                    <a:pt x="24" y="22"/>
                  </a:cubicBezTo>
                  <a:cubicBezTo>
                    <a:pt x="24" y="21"/>
                    <a:pt x="24" y="21"/>
                    <a:pt x="24" y="21"/>
                  </a:cubicBezTo>
                  <a:cubicBezTo>
                    <a:pt x="23" y="21"/>
                    <a:pt x="23" y="21"/>
                    <a:pt x="23" y="20"/>
                  </a:cubicBezTo>
                  <a:cubicBezTo>
                    <a:pt x="23" y="20"/>
                    <a:pt x="22" y="20"/>
                    <a:pt x="22" y="20"/>
                  </a:cubicBezTo>
                  <a:cubicBezTo>
                    <a:pt x="22" y="19"/>
                    <a:pt x="22" y="19"/>
                    <a:pt x="22" y="19"/>
                  </a:cubicBezTo>
                  <a:cubicBezTo>
                    <a:pt x="22" y="18"/>
                    <a:pt x="22" y="18"/>
                    <a:pt x="22" y="18"/>
                  </a:cubicBezTo>
                  <a:cubicBezTo>
                    <a:pt x="21" y="18"/>
                    <a:pt x="22" y="18"/>
                    <a:pt x="21" y="17"/>
                  </a:cubicBezTo>
                  <a:cubicBezTo>
                    <a:pt x="21" y="17"/>
                    <a:pt x="22" y="17"/>
                    <a:pt x="21" y="16"/>
                  </a:cubicBezTo>
                  <a:cubicBezTo>
                    <a:pt x="21" y="15"/>
                    <a:pt x="21" y="15"/>
                    <a:pt x="20" y="15"/>
                  </a:cubicBezTo>
                  <a:cubicBezTo>
                    <a:pt x="20" y="14"/>
                    <a:pt x="20" y="14"/>
                    <a:pt x="20" y="14"/>
                  </a:cubicBezTo>
                  <a:cubicBezTo>
                    <a:pt x="19" y="14"/>
                    <a:pt x="19" y="14"/>
                    <a:pt x="19" y="14"/>
                  </a:cubicBezTo>
                  <a:cubicBezTo>
                    <a:pt x="19" y="14"/>
                    <a:pt x="19" y="14"/>
                    <a:pt x="18" y="14"/>
                  </a:cubicBezTo>
                  <a:cubicBezTo>
                    <a:pt x="18" y="13"/>
                    <a:pt x="18" y="13"/>
                    <a:pt x="18" y="13"/>
                  </a:cubicBezTo>
                  <a:cubicBezTo>
                    <a:pt x="17" y="13"/>
                    <a:pt x="17" y="13"/>
                    <a:pt x="17" y="13"/>
                  </a:cubicBezTo>
                  <a:cubicBezTo>
                    <a:pt x="17" y="12"/>
                    <a:pt x="17" y="12"/>
                    <a:pt x="17" y="12"/>
                  </a:cubicBezTo>
                  <a:cubicBezTo>
                    <a:pt x="17" y="11"/>
                    <a:pt x="17" y="11"/>
                    <a:pt x="16" y="11"/>
                  </a:cubicBezTo>
                  <a:cubicBezTo>
                    <a:pt x="16" y="11"/>
                    <a:pt x="16" y="11"/>
                    <a:pt x="15" y="10"/>
                  </a:cubicBezTo>
                  <a:cubicBezTo>
                    <a:pt x="15" y="10"/>
                    <a:pt x="15" y="10"/>
                    <a:pt x="15" y="9"/>
                  </a:cubicBezTo>
                  <a:cubicBezTo>
                    <a:pt x="15" y="9"/>
                    <a:pt x="15" y="8"/>
                    <a:pt x="15" y="8"/>
                  </a:cubicBezTo>
                  <a:cubicBezTo>
                    <a:pt x="15" y="7"/>
                    <a:pt x="16" y="7"/>
                    <a:pt x="16" y="7"/>
                  </a:cubicBezTo>
                  <a:cubicBezTo>
                    <a:pt x="16" y="6"/>
                    <a:pt x="16" y="6"/>
                    <a:pt x="16" y="6"/>
                  </a:cubicBezTo>
                  <a:cubicBezTo>
                    <a:pt x="16" y="5"/>
                    <a:pt x="16" y="5"/>
                    <a:pt x="16" y="4"/>
                  </a:cubicBezTo>
                  <a:cubicBezTo>
                    <a:pt x="16" y="4"/>
                    <a:pt x="15" y="4"/>
                    <a:pt x="15" y="4"/>
                  </a:cubicBezTo>
                  <a:cubicBezTo>
                    <a:pt x="15" y="4"/>
                    <a:pt x="14" y="4"/>
                    <a:pt x="14" y="4"/>
                  </a:cubicBezTo>
                  <a:cubicBezTo>
                    <a:pt x="14" y="3"/>
                    <a:pt x="14" y="3"/>
                    <a:pt x="14" y="3"/>
                  </a:cubicBezTo>
                  <a:cubicBezTo>
                    <a:pt x="14" y="3"/>
                    <a:pt x="13" y="3"/>
                    <a:pt x="13" y="3"/>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4" name="Freeform 480"/>
            <p:cNvSpPr>
              <a:spLocks/>
            </p:cNvSpPr>
            <p:nvPr/>
          </p:nvSpPr>
          <p:spPr bwMode="auto">
            <a:xfrm>
              <a:off x="5510214" y="1757364"/>
              <a:ext cx="400050" cy="238125"/>
            </a:xfrm>
            <a:custGeom>
              <a:avLst/>
              <a:gdLst>
                <a:gd name="T0" fmla="*/ 2 w 37"/>
                <a:gd name="T1" fmla="*/ 4 h 22"/>
                <a:gd name="T2" fmla="*/ 2 w 37"/>
                <a:gd name="T3" fmla="*/ 2 h 22"/>
                <a:gd name="T4" fmla="*/ 3 w 37"/>
                <a:gd name="T5" fmla="*/ 1 h 22"/>
                <a:gd name="T6" fmla="*/ 5 w 37"/>
                <a:gd name="T7" fmla="*/ 3 h 22"/>
                <a:gd name="T8" fmla="*/ 6 w 37"/>
                <a:gd name="T9" fmla="*/ 5 h 22"/>
                <a:gd name="T10" fmla="*/ 4 w 37"/>
                <a:gd name="T11" fmla="*/ 5 h 22"/>
                <a:gd name="T12" fmla="*/ 2 w 37"/>
                <a:gd name="T13" fmla="*/ 5 h 22"/>
                <a:gd name="T14" fmla="*/ 2 w 37"/>
                <a:gd name="T15" fmla="*/ 7 h 22"/>
                <a:gd name="T16" fmla="*/ 4 w 37"/>
                <a:gd name="T17" fmla="*/ 8 h 22"/>
                <a:gd name="T18" fmla="*/ 4 w 37"/>
                <a:gd name="T19" fmla="*/ 10 h 22"/>
                <a:gd name="T20" fmla="*/ 5 w 37"/>
                <a:gd name="T21" fmla="*/ 11 h 22"/>
                <a:gd name="T22" fmla="*/ 6 w 37"/>
                <a:gd name="T23" fmla="*/ 12 h 22"/>
                <a:gd name="T24" fmla="*/ 7 w 37"/>
                <a:gd name="T25" fmla="*/ 15 h 22"/>
                <a:gd name="T26" fmla="*/ 8 w 37"/>
                <a:gd name="T27" fmla="*/ 15 h 22"/>
                <a:gd name="T28" fmla="*/ 10 w 37"/>
                <a:gd name="T29" fmla="*/ 13 h 22"/>
                <a:gd name="T30" fmla="*/ 11 w 37"/>
                <a:gd name="T31" fmla="*/ 13 h 22"/>
                <a:gd name="T32" fmla="*/ 12 w 37"/>
                <a:gd name="T33" fmla="*/ 13 h 22"/>
                <a:gd name="T34" fmla="*/ 15 w 37"/>
                <a:gd name="T35" fmla="*/ 13 h 22"/>
                <a:gd name="T36" fmla="*/ 17 w 37"/>
                <a:gd name="T37" fmla="*/ 14 h 22"/>
                <a:gd name="T38" fmla="*/ 19 w 37"/>
                <a:gd name="T39" fmla="*/ 14 h 22"/>
                <a:gd name="T40" fmla="*/ 21 w 37"/>
                <a:gd name="T41" fmla="*/ 16 h 22"/>
                <a:gd name="T42" fmla="*/ 23 w 37"/>
                <a:gd name="T43" fmla="*/ 17 h 22"/>
                <a:gd name="T44" fmla="*/ 24 w 37"/>
                <a:gd name="T45" fmla="*/ 17 h 22"/>
                <a:gd name="T46" fmla="*/ 26 w 37"/>
                <a:gd name="T47" fmla="*/ 20 h 22"/>
                <a:gd name="T48" fmla="*/ 26 w 37"/>
                <a:gd name="T49" fmla="*/ 21 h 22"/>
                <a:gd name="T50" fmla="*/ 28 w 37"/>
                <a:gd name="T51" fmla="*/ 21 h 22"/>
                <a:gd name="T52" fmla="*/ 29 w 37"/>
                <a:gd name="T53" fmla="*/ 21 h 22"/>
                <a:gd name="T54" fmla="*/ 30 w 37"/>
                <a:gd name="T55" fmla="*/ 20 h 22"/>
                <a:gd name="T56" fmla="*/ 32 w 37"/>
                <a:gd name="T57" fmla="*/ 19 h 22"/>
                <a:gd name="T58" fmla="*/ 33 w 37"/>
                <a:gd name="T59" fmla="*/ 18 h 22"/>
                <a:gd name="T60" fmla="*/ 34 w 37"/>
                <a:gd name="T61" fmla="*/ 16 h 22"/>
                <a:gd name="T62" fmla="*/ 35 w 37"/>
                <a:gd name="T63" fmla="*/ 15 h 22"/>
                <a:gd name="T64" fmla="*/ 37 w 37"/>
                <a:gd name="T65" fmla="*/ 15 h 22"/>
                <a:gd name="T66" fmla="*/ 37 w 37"/>
                <a:gd name="T67" fmla="*/ 14 h 22"/>
                <a:gd name="T68" fmla="*/ 36 w 37"/>
                <a:gd name="T69" fmla="*/ 13 h 22"/>
                <a:gd name="T70" fmla="*/ 33 w 37"/>
                <a:gd name="T71" fmla="*/ 13 h 22"/>
                <a:gd name="T72" fmla="*/ 31 w 37"/>
                <a:gd name="T73" fmla="*/ 12 h 22"/>
                <a:gd name="T74" fmla="*/ 29 w 37"/>
                <a:gd name="T75" fmla="*/ 11 h 22"/>
                <a:gd name="T76" fmla="*/ 28 w 37"/>
                <a:gd name="T77" fmla="*/ 9 h 22"/>
                <a:gd name="T78" fmla="*/ 25 w 37"/>
                <a:gd name="T79" fmla="*/ 6 h 22"/>
                <a:gd name="T80" fmla="*/ 21 w 37"/>
                <a:gd name="T81" fmla="*/ 5 h 22"/>
                <a:gd name="T82" fmla="*/ 20 w 37"/>
                <a:gd name="T83" fmla="*/ 3 h 22"/>
                <a:gd name="T84" fmla="*/ 18 w 37"/>
                <a:gd name="T85" fmla="*/ 1 h 22"/>
                <a:gd name="T86" fmla="*/ 14 w 37"/>
                <a:gd name="T87" fmla="*/ 1 h 22"/>
                <a:gd name="T88" fmla="*/ 11 w 37"/>
                <a:gd name="T89" fmla="*/ 4 h 22"/>
                <a:gd name="T90" fmla="*/ 9 w 37"/>
                <a:gd name="T91" fmla="*/ 3 h 22"/>
                <a:gd name="T92" fmla="*/ 7 w 37"/>
                <a:gd name="T93" fmla="*/ 2 h 22"/>
                <a:gd name="T94" fmla="*/ 5 w 37"/>
                <a:gd name="T95" fmla="*/ 1 h 22"/>
                <a:gd name="T96" fmla="*/ 3 w 37"/>
                <a:gd name="T97" fmla="*/ 1 h 22"/>
                <a:gd name="T98" fmla="*/ 1 w 37"/>
                <a:gd name="T99" fmla="*/ 1 h 22"/>
                <a:gd name="T100" fmla="*/ 1 w 37"/>
                <a:gd name="T10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 h="22">
                  <a:moveTo>
                    <a:pt x="1" y="3"/>
                  </a:moveTo>
                  <a:cubicBezTo>
                    <a:pt x="1" y="3"/>
                    <a:pt x="1" y="4"/>
                    <a:pt x="2" y="4"/>
                  </a:cubicBezTo>
                  <a:cubicBezTo>
                    <a:pt x="2" y="4"/>
                    <a:pt x="2" y="4"/>
                    <a:pt x="2" y="3"/>
                  </a:cubicBezTo>
                  <a:cubicBezTo>
                    <a:pt x="2" y="3"/>
                    <a:pt x="2" y="2"/>
                    <a:pt x="2" y="2"/>
                  </a:cubicBezTo>
                  <a:cubicBezTo>
                    <a:pt x="2" y="2"/>
                    <a:pt x="2" y="2"/>
                    <a:pt x="2" y="1"/>
                  </a:cubicBezTo>
                  <a:cubicBezTo>
                    <a:pt x="3" y="1"/>
                    <a:pt x="3" y="1"/>
                    <a:pt x="3" y="1"/>
                  </a:cubicBezTo>
                  <a:cubicBezTo>
                    <a:pt x="4" y="1"/>
                    <a:pt x="4" y="2"/>
                    <a:pt x="4" y="3"/>
                  </a:cubicBezTo>
                  <a:cubicBezTo>
                    <a:pt x="5" y="3"/>
                    <a:pt x="5" y="3"/>
                    <a:pt x="5" y="3"/>
                  </a:cubicBezTo>
                  <a:cubicBezTo>
                    <a:pt x="6" y="4"/>
                    <a:pt x="7" y="4"/>
                    <a:pt x="7" y="4"/>
                  </a:cubicBezTo>
                  <a:cubicBezTo>
                    <a:pt x="7" y="5"/>
                    <a:pt x="7" y="5"/>
                    <a:pt x="6" y="5"/>
                  </a:cubicBezTo>
                  <a:cubicBezTo>
                    <a:pt x="6" y="6"/>
                    <a:pt x="6" y="6"/>
                    <a:pt x="5" y="6"/>
                  </a:cubicBezTo>
                  <a:cubicBezTo>
                    <a:pt x="5" y="5"/>
                    <a:pt x="5" y="5"/>
                    <a:pt x="4" y="5"/>
                  </a:cubicBezTo>
                  <a:cubicBezTo>
                    <a:pt x="4" y="5"/>
                    <a:pt x="4" y="5"/>
                    <a:pt x="3" y="5"/>
                  </a:cubicBezTo>
                  <a:cubicBezTo>
                    <a:pt x="3" y="5"/>
                    <a:pt x="3" y="5"/>
                    <a:pt x="2" y="5"/>
                  </a:cubicBezTo>
                  <a:cubicBezTo>
                    <a:pt x="2" y="5"/>
                    <a:pt x="2" y="6"/>
                    <a:pt x="2" y="6"/>
                  </a:cubicBezTo>
                  <a:cubicBezTo>
                    <a:pt x="2" y="6"/>
                    <a:pt x="2" y="6"/>
                    <a:pt x="2" y="7"/>
                  </a:cubicBezTo>
                  <a:cubicBezTo>
                    <a:pt x="2" y="7"/>
                    <a:pt x="3" y="7"/>
                    <a:pt x="3" y="7"/>
                  </a:cubicBezTo>
                  <a:cubicBezTo>
                    <a:pt x="3" y="7"/>
                    <a:pt x="4" y="7"/>
                    <a:pt x="4" y="8"/>
                  </a:cubicBezTo>
                  <a:cubicBezTo>
                    <a:pt x="4" y="8"/>
                    <a:pt x="4" y="8"/>
                    <a:pt x="4" y="9"/>
                  </a:cubicBezTo>
                  <a:cubicBezTo>
                    <a:pt x="4" y="9"/>
                    <a:pt x="3" y="9"/>
                    <a:pt x="4" y="10"/>
                  </a:cubicBezTo>
                  <a:cubicBezTo>
                    <a:pt x="4" y="10"/>
                    <a:pt x="4" y="10"/>
                    <a:pt x="4" y="10"/>
                  </a:cubicBezTo>
                  <a:cubicBezTo>
                    <a:pt x="5" y="11"/>
                    <a:pt x="5" y="11"/>
                    <a:pt x="5" y="11"/>
                  </a:cubicBezTo>
                  <a:cubicBezTo>
                    <a:pt x="5" y="11"/>
                    <a:pt x="5" y="11"/>
                    <a:pt x="5" y="11"/>
                  </a:cubicBezTo>
                  <a:cubicBezTo>
                    <a:pt x="6" y="11"/>
                    <a:pt x="6" y="12"/>
                    <a:pt x="6" y="12"/>
                  </a:cubicBezTo>
                  <a:cubicBezTo>
                    <a:pt x="6" y="13"/>
                    <a:pt x="6" y="13"/>
                    <a:pt x="6" y="14"/>
                  </a:cubicBezTo>
                  <a:cubicBezTo>
                    <a:pt x="7" y="14"/>
                    <a:pt x="7" y="15"/>
                    <a:pt x="7" y="15"/>
                  </a:cubicBezTo>
                  <a:cubicBezTo>
                    <a:pt x="7" y="15"/>
                    <a:pt x="7" y="15"/>
                    <a:pt x="7" y="15"/>
                  </a:cubicBezTo>
                  <a:cubicBezTo>
                    <a:pt x="7" y="15"/>
                    <a:pt x="7" y="15"/>
                    <a:pt x="8" y="15"/>
                  </a:cubicBezTo>
                  <a:cubicBezTo>
                    <a:pt x="8" y="15"/>
                    <a:pt x="9" y="15"/>
                    <a:pt x="9" y="14"/>
                  </a:cubicBezTo>
                  <a:cubicBezTo>
                    <a:pt x="9" y="14"/>
                    <a:pt x="9" y="14"/>
                    <a:pt x="10" y="13"/>
                  </a:cubicBezTo>
                  <a:cubicBezTo>
                    <a:pt x="10" y="13"/>
                    <a:pt x="10" y="13"/>
                    <a:pt x="11" y="13"/>
                  </a:cubicBezTo>
                  <a:cubicBezTo>
                    <a:pt x="11" y="13"/>
                    <a:pt x="11" y="13"/>
                    <a:pt x="11" y="13"/>
                  </a:cubicBezTo>
                  <a:cubicBezTo>
                    <a:pt x="12" y="13"/>
                    <a:pt x="12" y="13"/>
                    <a:pt x="12" y="13"/>
                  </a:cubicBezTo>
                  <a:cubicBezTo>
                    <a:pt x="12" y="13"/>
                    <a:pt x="12" y="13"/>
                    <a:pt x="12" y="13"/>
                  </a:cubicBezTo>
                  <a:cubicBezTo>
                    <a:pt x="13" y="12"/>
                    <a:pt x="13" y="13"/>
                    <a:pt x="14" y="13"/>
                  </a:cubicBezTo>
                  <a:cubicBezTo>
                    <a:pt x="14" y="13"/>
                    <a:pt x="15" y="13"/>
                    <a:pt x="15" y="13"/>
                  </a:cubicBezTo>
                  <a:cubicBezTo>
                    <a:pt x="15" y="14"/>
                    <a:pt x="16" y="14"/>
                    <a:pt x="16" y="14"/>
                  </a:cubicBezTo>
                  <a:cubicBezTo>
                    <a:pt x="16" y="14"/>
                    <a:pt x="17" y="14"/>
                    <a:pt x="17" y="14"/>
                  </a:cubicBezTo>
                  <a:cubicBezTo>
                    <a:pt x="18" y="14"/>
                    <a:pt x="18" y="14"/>
                    <a:pt x="18" y="14"/>
                  </a:cubicBezTo>
                  <a:cubicBezTo>
                    <a:pt x="19" y="14"/>
                    <a:pt x="19" y="14"/>
                    <a:pt x="19" y="14"/>
                  </a:cubicBezTo>
                  <a:cubicBezTo>
                    <a:pt x="20" y="15"/>
                    <a:pt x="20" y="15"/>
                    <a:pt x="20" y="15"/>
                  </a:cubicBezTo>
                  <a:cubicBezTo>
                    <a:pt x="20" y="15"/>
                    <a:pt x="20" y="16"/>
                    <a:pt x="21" y="16"/>
                  </a:cubicBezTo>
                  <a:cubicBezTo>
                    <a:pt x="21" y="16"/>
                    <a:pt x="22" y="16"/>
                    <a:pt x="22" y="16"/>
                  </a:cubicBezTo>
                  <a:cubicBezTo>
                    <a:pt x="22" y="16"/>
                    <a:pt x="22" y="17"/>
                    <a:pt x="23" y="17"/>
                  </a:cubicBezTo>
                  <a:cubicBezTo>
                    <a:pt x="23" y="17"/>
                    <a:pt x="23" y="17"/>
                    <a:pt x="24" y="17"/>
                  </a:cubicBezTo>
                  <a:cubicBezTo>
                    <a:pt x="24" y="17"/>
                    <a:pt x="24" y="17"/>
                    <a:pt x="24" y="17"/>
                  </a:cubicBezTo>
                  <a:cubicBezTo>
                    <a:pt x="25" y="18"/>
                    <a:pt x="25" y="18"/>
                    <a:pt x="25" y="19"/>
                  </a:cubicBezTo>
                  <a:cubicBezTo>
                    <a:pt x="25" y="19"/>
                    <a:pt x="25" y="19"/>
                    <a:pt x="26" y="20"/>
                  </a:cubicBezTo>
                  <a:cubicBezTo>
                    <a:pt x="26" y="20"/>
                    <a:pt x="26" y="20"/>
                    <a:pt x="26" y="21"/>
                  </a:cubicBezTo>
                  <a:cubicBezTo>
                    <a:pt x="26" y="21"/>
                    <a:pt x="26" y="21"/>
                    <a:pt x="26" y="21"/>
                  </a:cubicBezTo>
                  <a:cubicBezTo>
                    <a:pt x="26" y="21"/>
                    <a:pt x="26" y="21"/>
                    <a:pt x="27" y="21"/>
                  </a:cubicBezTo>
                  <a:cubicBezTo>
                    <a:pt x="27" y="21"/>
                    <a:pt x="27" y="21"/>
                    <a:pt x="28" y="21"/>
                  </a:cubicBezTo>
                  <a:cubicBezTo>
                    <a:pt x="28" y="21"/>
                    <a:pt x="28" y="22"/>
                    <a:pt x="29" y="21"/>
                  </a:cubicBezTo>
                  <a:cubicBezTo>
                    <a:pt x="29" y="21"/>
                    <a:pt x="29" y="21"/>
                    <a:pt x="29" y="21"/>
                  </a:cubicBezTo>
                  <a:cubicBezTo>
                    <a:pt x="30" y="21"/>
                    <a:pt x="30" y="21"/>
                    <a:pt x="30" y="21"/>
                  </a:cubicBezTo>
                  <a:cubicBezTo>
                    <a:pt x="30" y="21"/>
                    <a:pt x="30" y="20"/>
                    <a:pt x="30" y="20"/>
                  </a:cubicBezTo>
                  <a:cubicBezTo>
                    <a:pt x="30" y="19"/>
                    <a:pt x="31" y="20"/>
                    <a:pt x="31" y="19"/>
                  </a:cubicBezTo>
                  <a:cubicBezTo>
                    <a:pt x="31" y="19"/>
                    <a:pt x="31" y="19"/>
                    <a:pt x="32" y="19"/>
                  </a:cubicBezTo>
                  <a:cubicBezTo>
                    <a:pt x="32" y="19"/>
                    <a:pt x="32" y="19"/>
                    <a:pt x="32" y="19"/>
                  </a:cubicBezTo>
                  <a:cubicBezTo>
                    <a:pt x="33" y="19"/>
                    <a:pt x="33" y="19"/>
                    <a:pt x="33" y="18"/>
                  </a:cubicBezTo>
                  <a:cubicBezTo>
                    <a:pt x="33" y="18"/>
                    <a:pt x="33" y="17"/>
                    <a:pt x="33" y="17"/>
                  </a:cubicBezTo>
                  <a:cubicBezTo>
                    <a:pt x="33" y="16"/>
                    <a:pt x="33" y="16"/>
                    <a:pt x="34" y="16"/>
                  </a:cubicBezTo>
                  <a:cubicBezTo>
                    <a:pt x="34" y="16"/>
                    <a:pt x="34" y="16"/>
                    <a:pt x="35" y="16"/>
                  </a:cubicBezTo>
                  <a:cubicBezTo>
                    <a:pt x="35" y="15"/>
                    <a:pt x="35" y="15"/>
                    <a:pt x="35" y="15"/>
                  </a:cubicBezTo>
                  <a:cubicBezTo>
                    <a:pt x="36" y="15"/>
                    <a:pt x="36" y="15"/>
                    <a:pt x="36" y="15"/>
                  </a:cubicBezTo>
                  <a:cubicBezTo>
                    <a:pt x="36" y="15"/>
                    <a:pt x="36" y="15"/>
                    <a:pt x="37" y="15"/>
                  </a:cubicBezTo>
                  <a:cubicBezTo>
                    <a:pt x="37" y="15"/>
                    <a:pt x="37" y="15"/>
                    <a:pt x="37" y="15"/>
                  </a:cubicBezTo>
                  <a:cubicBezTo>
                    <a:pt x="37" y="15"/>
                    <a:pt x="37" y="15"/>
                    <a:pt x="37" y="14"/>
                  </a:cubicBezTo>
                  <a:cubicBezTo>
                    <a:pt x="37" y="14"/>
                    <a:pt x="37" y="14"/>
                    <a:pt x="37" y="13"/>
                  </a:cubicBezTo>
                  <a:cubicBezTo>
                    <a:pt x="36" y="13"/>
                    <a:pt x="36" y="13"/>
                    <a:pt x="36" y="13"/>
                  </a:cubicBezTo>
                  <a:cubicBezTo>
                    <a:pt x="35" y="13"/>
                    <a:pt x="35" y="13"/>
                    <a:pt x="34" y="13"/>
                  </a:cubicBezTo>
                  <a:cubicBezTo>
                    <a:pt x="34" y="13"/>
                    <a:pt x="34" y="13"/>
                    <a:pt x="33" y="13"/>
                  </a:cubicBezTo>
                  <a:cubicBezTo>
                    <a:pt x="33" y="13"/>
                    <a:pt x="32" y="13"/>
                    <a:pt x="32" y="13"/>
                  </a:cubicBezTo>
                  <a:cubicBezTo>
                    <a:pt x="31" y="13"/>
                    <a:pt x="31" y="12"/>
                    <a:pt x="31" y="12"/>
                  </a:cubicBezTo>
                  <a:cubicBezTo>
                    <a:pt x="30" y="12"/>
                    <a:pt x="30" y="12"/>
                    <a:pt x="30" y="11"/>
                  </a:cubicBezTo>
                  <a:cubicBezTo>
                    <a:pt x="29" y="11"/>
                    <a:pt x="29" y="11"/>
                    <a:pt x="29" y="11"/>
                  </a:cubicBezTo>
                  <a:cubicBezTo>
                    <a:pt x="29" y="11"/>
                    <a:pt x="29" y="10"/>
                    <a:pt x="29" y="10"/>
                  </a:cubicBezTo>
                  <a:cubicBezTo>
                    <a:pt x="28" y="10"/>
                    <a:pt x="28" y="9"/>
                    <a:pt x="28" y="9"/>
                  </a:cubicBezTo>
                  <a:cubicBezTo>
                    <a:pt x="27" y="8"/>
                    <a:pt x="27" y="8"/>
                    <a:pt x="26" y="8"/>
                  </a:cubicBezTo>
                  <a:cubicBezTo>
                    <a:pt x="26" y="7"/>
                    <a:pt x="25" y="7"/>
                    <a:pt x="25" y="6"/>
                  </a:cubicBezTo>
                  <a:cubicBezTo>
                    <a:pt x="24" y="5"/>
                    <a:pt x="24" y="5"/>
                    <a:pt x="23" y="5"/>
                  </a:cubicBezTo>
                  <a:cubicBezTo>
                    <a:pt x="22" y="5"/>
                    <a:pt x="22" y="5"/>
                    <a:pt x="21" y="5"/>
                  </a:cubicBezTo>
                  <a:cubicBezTo>
                    <a:pt x="21" y="5"/>
                    <a:pt x="21" y="4"/>
                    <a:pt x="21" y="3"/>
                  </a:cubicBezTo>
                  <a:cubicBezTo>
                    <a:pt x="20" y="3"/>
                    <a:pt x="20" y="3"/>
                    <a:pt x="20" y="3"/>
                  </a:cubicBezTo>
                  <a:cubicBezTo>
                    <a:pt x="20" y="2"/>
                    <a:pt x="19" y="2"/>
                    <a:pt x="19" y="2"/>
                  </a:cubicBezTo>
                  <a:cubicBezTo>
                    <a:pt x="18" y="1"/>
                    <a:pt x="18" y="1"/>
                    <a:pt x="18" y="1"/>
                  </a:cubicBezTo>
                  <a:cubicBezTo>
                    <a:pt x="17" y="0"/>
                    <a:pt x="17" y="0"/>
                    <a:pt x="16" y="0"/>
                  </a:cubicBezTo>
                  <a:cubicBezTo>
                    <a:pt x="15" y="0"/>
                    <a:pt x="15" y="1"/>
                    <a:pt x="14" y="1"/>
                  </a:cubicBezTo>
                  <a:cubicBezTo>
                    <a:pt x="13" y="2"/>
                    <a:pt x="13" y="2"/>
                    <a:pt x="12" y="3"/>
                  </a:cubicBezTo>
                  <a:cubicBezTo>
                    <a:pt x="12" y="3"/>
                    <a:pt x="12" y="4"/>
                    <a:pt x="11" y="4"/>
                  </a:cubicBezTo>
                  <a:cubicBezTo>
                    <a:pt x="11" y="4"/>
                    <a:pt x="11" y="3"/>
                    <a:pt x="10" y="3"/>
                  </a:cubicBezTo>
                  <a:cubicBezTo>
                    <a:pt x="10" y="3"/>
                    <a:pt x="10" y="3"/>
                    <a:pt x="9" y="3"/>
                  </a:cubicBezTo>
                  <a:cubicBezTo>
                    <a:pt x="9" y="3"/>
                    <a:pt x="9" y="3"/>
                    <a:pt x="8" y="3"/>
                  </a:cubicBezTo>
                  <a:cubicBezTo>
                    <a:pt x="8" y="3"/>
                    <a:pt x="8" y="2"/>
                    <a:pt x="7" y="2"/>
                  </a:cubicBezTo>
                  <a:cubicBezTo>
                    <a:pt x="7" y="2"/>
                    <a:pt x="6" y="2"/>
                    <a:pt x="6" y="2"/>
                  </a:cubicBezTo>
                  <a:cubicBezTo>
                    <a:pt x="5" y="2"/>
                    <a:pt x="5" y="1"/>
                    <a:pt x="5" y="1"/>
                  </a:cubicBezTo>
                  <a:cubicBezTo>
                    <a:pt x="5" y="1"/>
                    <a:pt x="5" y="1"/>
                    <a:pt x="4" y="1"/>
                  </a:cubicBezTo>
                  <a:cubicBezTo>
                    <a:pt x="4" y="1"/>
                    <a:pt x="4" y="1"/>
                    <a:pt x="3" y="1"/>
                  </a:cubicBezTo>
                  <a:cubicBezTo>
                    <a:pt x="3" y="1"/>
                    <a:pt x="3" y="1"/>
                    <a:pt x="2" y="1"/>
                  </a:cubicBezTo>
                  <a:cubicBezTo>
                    <a:pt x="2" y="1"/>
                    <a:pt x="1" y="1"/>
                    <a:pt x="1" y="1"/>
                  </a:cubicBezTo>
                  <a:cubicBezTo>
                    <a:pt x="0" y="1"/>
                    <a:pt x="0" y="1"/>
                    <a:pt x="0" y="1"/>
                  </a:cubicBezTo>
                  <a:cubicBezTo>
                    <a:pt x="0" y="1"/>
                    <a:pt x="0" y="1"/>
                    <a:pt x="1" y="2"/>
                  </a:cubicBezTo>
                  <a:cubicBezTo>
                    <a:pt x="1" y="2"/>
                    <a:pt x="1" y="2"/>
                    <a:pt x="1" y="3"/>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5" name="Freeform 481"/>
            <p:cNvSpPr>
              <a:spLocks/>
            </p:cNvSpPr>
            <p:nvPr/>
          </p:nvSpPr>
          <p:spPr bwMode="auto">
            <a:xfrm>
              <a:off x="4668839" y="1649414"/>
              <a:ext cx="0" cy="952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6" name="Freeform 482"/>
            <p:cNvSpPr>
              <a:spLocks/>
            </p:cNvSpPr>
            <p:nvPr/>
          </p:nvSpPr>
          <p:spPr bwMode="auto">
            <a:xfrm>
              <a:off x="4668839" y="1649414"/>
              <a:ext cx="96838" cy="128588"/>
            </a:xfrm>
            <a:custGeom>
              <a:avLst/>
              <a:gdLst>
                <a:gd name="T0" fmla="*/ 9 w 9"/>
                <a:gd name="T1" fmla="*/ 9 h 12"/>
                <a:gd name="T2" fmla="*/ 9 w 9"/>
                <a:gd name="T3" fmla="*/ 8 h 12"/>
                <a:gd name="T4" fmla="*/ 8 w 9"/>
                <a:gd name="T5" fmla="*/ 7 h 12"/>
                <a:gd name="T6" fmla="*/ 8 w 9"/>
                <a:gd name="T7" fmla="*/ 6 h 12"/>
                <a:gd name="T8" fmla="*/ 9 w 9"/>
                <a:gd name="T9" fmla="*/ 5 h 12"/>
                <a:gd name="T10" fmla="*/ 9 w 9"/>
                <a:gd name="T11" fmla="*/ 5 h 12"/>
                <a:gd name="T12" fmla="*/ 9 w 9"/>
                <a:gd name="T13" fmla="*/ 4 h 12"/>
                <a:gd name="T14" fmla="*/ 8 w 9"/>
                <a:gd name="T15" fmla="*/ 4 h 12"/>
                <a:gd name="T16" fmla="*/ 7 w 9"/>
                <a:gd name="T17" fmla="*/ 4 h 12"/>
                <a:gd name="T18" fmla="*/ 6 w 9"/>
                <a:gd name="T19" fmla="*/ 4 h 12"/>
                <a:gd name="T20" fmla="*/ 6 w 9"/>
                <a:gd name="T21" fmla="*/ 3 h 12"/>
                <a:gd name="T22" fmla="*/ 6 w 9"/>
                <a:gd name="T23" fmla="*/ 2 h 12"/>
                <a:gd name="T24" fmla="*/ 5 w 9"/>
                <a:gd name="T25" fmla="*/ 1 h 12"/>
                <a:gd name="T26" fmla="*/ 4 w 9"/>
                <a:gd name="T27" fmla="*/ 1 h 12"/>
                <a:gd name="T28" fmla="*/ 4 w 9"/>
                <a:gd name="T29" fmla="*/ 1 h 12"/>
                <a:gd name="T30" fmla="*/ 4 w 9"/>
                <a:gd name="T31" fmla="*/ 1 h 12"/>
                <a:gd name="T32" fmla="*/ 3 w 9"/>
                <a:gd name="T33" fmla="*/ 1 h 12"/>
                <a:gd name="T34" fmla="*/ 2 w 9"/>
                <a:gd name="T35" fmla="*/ 0 h 12"/>
                <a:gd name="T36" fmla="*/ 1 w 9"/>
                <a:gd name="T37" fmla="*/ 0 h 12"/>
                <a:gd name="T38" fmla="*/ 0 w 9"/>
                <a:gd name="T39" fmla="*/ 1 h 12"/>
                <a:gd name="T40" fmla="*/ 0 w 9"/>
                <a:gd name="T41" fmla="*/ 2 h 12"/>
                <a:gd name="T42" fmla="*/ 1 w 9"/>
                <a:gd name="T43" fmla="*/ 3 h 12"/>
                <a:gd name="T44" fmla="*/ 2 w 9"/>
                <a:gd name="T45" fmla="*/ 4 h 12"/>
                <a:gd name="T46" fmla="*/ 1 w 9"/>
                <a:gd name="T47" fmla="*/ 5 h 12"/>
                <a:gd name="T48" fmla="*/ 2 w 9"/>
                <a:gd name="T49" fmla="*/ 6 h 12"/>
                <a:gd name="T50" fmla="*/ 2 w 9"/>
                <a:gd name="T51" fmla="*/ 7 h 12"/>
                <a:gd name="T52" fmla="*/ 2 w 9"/>
                <a:gd name="T53" fmla="*/ 7 h 12"/>
                <a:gd name="T54" fmla="*/ 2 w 9"/>
                <a:gd name="T55" fmla="*/ 8 h 12"/>
                <a:gd name="T56" fmla="*/ 3 w 9"/>
                <a:gd name="T57" fmla="*/ 9 h 12"/>
                <a:gd name="T58" fmla="*/ 3 w 9"/>
                <a:gd name="T59" fmla="*/ 9 h 12"/>
                <a:gd name="T60" fmla="*/ 3 w 9"/>
                <a:gd name="T61" fmla="*/ 10 h 12"/>
                <a:gd name="T62" fmla="*/ 3 w 9"/>
                <a:gd name="T63" fmla="*/ 10 h 12"/>
                <a:gd name="T64" fmla="*/ 3 w 9"/>
                <a:gd name="T65" fmla="*/ 10 h 12"/>
                <a:gd name="T66" fmla="*/ 4 w 9"/>
                <a:gd name="T67" fmla="*/ 11 h 12"/>
                <a:gd name="T68" fmla="*/ 4 w 9"/>
                <a:gd name="T69" fmla="*/ 12 h 12"/>
                <a:gd name="T70" fmla="*/ 5 w 9"/>
                <a:gd name="T71" fmla="*/ 12 h 12"/>
                <a:gd name="T72" fmla="*/ 6 w 9"/>
                <a:gd name="T73" fmla="*/ 12 h 12"/>
                <a:gd name="T74" fmla="*/ 7 w 9"/>
                <a:gd name="T75" fmla="*/ 12 h 12"/>
                <a:gd name="T76" fmla="*/ 8 w 9"/>
                <a:gd name="T77" fmla="*/ 11 h 12"/>
                <a:gd name="T78" fmla="*/ 9 w 9"/>
                <a:gd name="T79" fmla="*/ 11 h 12"/>
                <a:gd name="T80" fmla="*/ 9 w 9"/>
                <a:gd name="T81" fmla="*/ 11 h 12"/>
                <a:gd name="T82" fmla="*/ 9 w 9"/>
                <a:gd name="T83" fmla="*/ 9 h 12"/>
                <a:gd name="T84" fmla="*/ 9 w 9"/>
                <a:gd name="T8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2">
                  <a:moveTo>
                    <a:pt x="9" y="9"/>
                  </a:moveTo>
                  <a:cubicBezTo>
                    <a:pt x="9" y="9"/>
                    <a:pt x="9" y="8"/>
                    <a:pt x="9" y="8"/>
                  </a:cubicBezTo>
                  <a:cubicBezTo>
                    <a:pt x="9" y="8"/>
                    <a:pt x="9" y="8"/>
                    <a:pt x="8" y="7"/>
                  </a:cubicBezTo>
                  <a:cubicBezTo>
                    <a:pt x="8" y="7"/>
                    <a:pt x="8" y="6"/>
                    <a:pt x="8" y="6"/>
                  </a:cubicBezTo>
                  <a:cubicBezTo>
                    <a:pt x="8" y="6"/>
                    <a:pt x="9" y="6"/>
                    <a:pt x="9" y="5"/>
                  </a:cubicBezTo>
                  <a:cubicBezTo>
                    <a:pt x="9" y="5"/>
                    <a:pt x="9" y="5"/>
                    <a:pt x="9" y="5"/>
                  </a:cubicBezTo>
                  <a:cubicBezTo>
                    <a:pt x="9" y="5"/>
                    <a:pt x="9" y="4"/>
                    <a:pt x="9" y="4"/>
                  </a:cubicBezTo>
                  <a:cubicBezTo>
                    <a:pt x="8" y="4"/>
                    <a:pt x="8" y="4"/>
                    <a:pt x="8" y="4"/>
                  </a:cubicBezTo>
                  <a:cubicBezTo>
                    <a:pt x="7" y="4"/>
                    <a:pt x="7" y="4"/>
                    <a:pt x="7" y="4"/>
                  </a:cubicBezTo>
                  <a:cubicBezTo>
                    <a:pt x="7" y="4"/>
                    <a:pt x="6" y="4"/>
                    <a:pt x="6" y="4"/>
                  </a:cubicBezTo>
                  <a:cubicBezTo>
                    <a:pt x="6" y="3"/>
                    <a:pt x="6" y="3"/>
                    <a:pt x="6" y="3"/>
                  </a:cubicBezTo>
                  <a:cubicBezTo>
                    <a:pt x="6" y="3"/>
                    <a:pt x="6" y="2"/>
                    <a:pt x="6" y="2"/>
                  </a:cubicBezTo>
                  <a:cubicBezTo>
                    <a:pt x="5" y="2"/>
                    <a:pt x="5" y="2"/>
                    <a:pt x="5" y="1"/>
                  </a:cubicBezTo>
                  <a:cubicBezTo>
                    <a:pt x="5" y="1"/>
                    <a:pt x="4" y="1"/>
                    <a:pt x="4" y="1"/>
                  </a:cubicBezTo>
                  <a:cubicBezTo>
                    <a:pt x="4" y="1"/>
                    <a:pt x="4" y="1"/>
                    <a:pt x="4" y="1"/>
                  </a:cubicBezTo>
                  <a:cubicBezTo>
                    <a:pt x="4" y="1"/>
                    <a:pt x="4" y="1"/>
                    <a:pt x="4" y="1"/>
                  </a:cubicBezTo>
                  <a:cubicBezTo>
                    <a:pt x="3" y="1"/>
                    <a:pt x="3" y="1"/>
                    <a:pt x="3" y="1"/>
                  </a:cubicBezTo>
                  <a:cubicBezTo>
                    <a:pt x="2" y="0"/>
                    <a:pt x="2" y="0"/>
                    <a:pt x="2" y="0"/>
                  </a:cubicBezTo>
                  <a:cubicBezTo>
                    <a:pt x="1" y="0"/>
                    <a:pt x="1" y="0"/>
                    <a:pt x="1" y="0"/>
                  </a:cubicBezTo>
                  <a:cubicBezTo>
                    <a:pt x="0" y="0"/>
                    <a:pt x="0" y="0"/>
                    <a:pt x="0" y="1"/>
                  </a:cubicBezTo>
                  <a:cubicBezTo>
                    <a:pt x="0" y="1"/>
                    <a:pt x="0" y="2"/>
                    <a:pt x="0" y="2"/>
                  </a:cubicBezTo>
                  <a:cubicBezTo>
                    <a:pt x="1" y="3"/>
                    <a:pt x="1" y="3"/>
                    <a:pt x="1" y="3"/>
                  </a:cubicBezTo>
                  <a:cubicBezTo>
                    <a:pt x="1" y="4"/>
                    <a:pt x="2" y="4"/>
                    <a:pt x="2" y="4"/>
                  </a:cubicBezTo>
                  <a:cubicBezTo>
                    <a:pt x="2" y="5"/>
                    <a:pt x="1" y="5"/>
                    <a:pt x="1" y="5"/>
                  </a:cubicBezTo>
                  <a:cubicBezTo>
                    <a:pt x="1" y="6"/>
                    <a:pt x="2" y="6"/>
                    <a:pt x="2" y="6"/>
                  </a:cubicBezTo>
                  <a:cubicBezTo>
                    <a:pt x="2" y="6"/>
                    <a:pt x="2" y="7"/>
                    <a:pt x="2" y="7"/>
                  </a:cubicBezTo>
                  <a:cubicBezTo>
                    <a:pt x="2" y="7"/>
                    <a:pt x="2" y="7"/>
                    <a:pt x="2" y="7"/>
                  </a:cubicBezTo>
                  <a:cubicBezTo>
                    <a:pt x="2" y="7"/>
                    <a:pt x="2" y="7"/>
                    <a:pt x="2" y="8"/>
                  </a:cubicBezTo>
                  <a:cubicBezTo>
                    <a:pt x="2" y="8"/>
                    <a:pt x="3" y="8"/>
                    <a:pt x="3" y="9"/>
                  </a:cubicBezTo>
                  <a:cubicBezTo>
                    <a:pt x="2" y="9"/>
                    <a:pt x="3" y="9"/>
                    <a:pt x="3" y="9"/>
                  </a:cubicBezTo>
                  <a:cubicBezTo>
                    <a:pt x="3" y="10"/>
                    <a:pt x="3" y="10"/>
                    <a:pt x="3" y="10"/>
                  </a:cubicBezTo>
                  <a:cubicBezTo>
                    <a:pt x="3" y="10"/>
                    <a:pt x="3" y="10"/>
                    <a:pt x="3" y="10"/>
                  </a:cubicBezTo>
                  <a:cubicBezTo>
                    <a:pt x="3" y="10"/>
                    <a:pt x="3" y="10"/>
                    <a:pt x="3" y="10"/>
                  </a:cubicBezTo>
                  <a:cubicBezTo>
                    <a:pt x="3" y="10"/>
                    <a:pt x="3" y="11"/>
                    <a:pt x="4" y="11"/>
                  </a:cubicBezTo>
                  <a:cubicBezTo>
                    <a:pt x="4" y="11"/>
                    <a:pt x="4" y="11"/>
                    <a:pt x="4" y="12"/>
                  </a:cubicBezTo>
                  <a:cubicBezTo>
                    <a:pt x="4" y="12"/>
                    <a:pt x="4" y="12"/>
                    <a:pt x="5" y="12"/>
                  </a:cubicBezTo>
                  <a:cubicBezTo>
                    <a:pt x="5" y="12"/>
                    <a:pt x="5" y="12"/>
                    <a:pt x="6" y="12"/>
                  </a:cubicBezTo>
                  <a:cubicBezTo>
                    <a:pt x="6" y="12"/>
                    <a:pt x="7" y="12"/>
                    <a:pt x="7" y="12"/>
                  </a:cubicBezTo>
                  <a:cubicBezTo>
                    <a:pt x="7" y="12"/>
                    <a:pt x="8" y="12"/>
                    <a:pt x="8" y="11"/>
                  </a:cubicBezTo>
                  <a:cubicBezTo>
                    <a:pt x="8" y="11"/>
                    <a:pt x="8" y="11"/>
                    <a:pt x="9" y="11"/>
                  </a:cubicBezTo>
                  <a:cubicBezTo>
                    <a:pt x="9" y="11"/>
                    <a:pt x="9" y="11"/>
                    <a:pt x="9" y="11"/>
                  </a:cubicBezTo>
                  <a:cubicBezTo>
                    <a:pt x="9" y="10"/>
                    <a:pt x="8" y="10"/>
                    <a:pt x="9" y="9"/>
                  </a:cubicBezTo>
                  <a:cubicBezTo>
                    <a:pt x="9" y="9"/>
                    <a:pt x="9" y="9"/>
                    <a:pt x="9" y="9"/>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7" name="Freeform 483"/>
            <p:cNvSpPr>
              <a:spLocks/>
            </p:cNvSpPr>
            <p:nvPr/>
          </p:nvSpPr>
          <p:spPr bwMode="auto">
            <a:xfrm>
              <a:off x="4614864" y="1541464"/>
              <a:ext cx="130175" cy="53975"/>
            </a:xfrm>
            <a:custGeom>
              <a:avLst/>
              <a:gdLst>
                <a:gd name="T0" fmla="*/ 0 w 12"/>
                <a:gd name="T1" fmla="*/ 4 h 5"/>
                <a:gd name="T2" fmla="*/ 0 w 12"/>
                <a:gd name="T3" fmla="*/ 5 h 5"/>
                <a:gd name="T4" fmla="*/ 1 w 12"/>
                <a:gd name="T5" fmla="*/ 5 h 5"/>
                <a:gd name="T6" fmla="*/ 2 w 12"/>
                <a:gd name="T7" fmla="*/ 5 h 5"/>
                <a:gd name="T8" fmla="*/ 4 w 12"/>
                <a:gd name="T9" fmla="*/ 5 h 5"/>
                <a:gd name="T10" fmla="*/ 5 w 12"/>
                <a:gd name="T11" fmla="*/ 4 h 5"/>
                <a:gd name="T12" fmla="*/ 6 w 12"/>
                <a:gd name="T13" fmla="*/ 4 h 5"/>
                <a:gd name="T14" fmla="*/ 7 w 12"/>
                <a:gd name="T15" fmla="*/ 4 h 5"/>
                <a:gd name="T16" fmla="*/ 8 w 12"/>
                <a:gd name="T17" fmla="*/ 3 h 5"/>
                <a:gd name="T18" fmla="*/ 9 w 12"/>
                <a:gd name="T19" fmla="*/ 3 h 5"/>
                <a:gd name="T20" fmla="*/ 9 w 12"/>
                <a:gd name="T21" fmla="*/ 3 h 5"/>
                <a:gd name="T22" fmla="*/ 11 w 12"/>
                <a:gd name="T23" fmla="*/ 3 h 5"/>
                <a:gd name="T24" fmla="*/ 11 w 12"/>
                <a:gd name="T25" fmla="*/ 4 h 5"/>
                <a:gd name="T26" fmla="*/ 12 w 12"/>
                <a:gd name="T27" fmla="*/ 4 h 5"/>
                <a:gd name="T28" fmla="*/ 12 w 12"/>
                <a:gd name="T29" fmla="*/ 3 h 5"/>
                <a:gd name="T30" fmla="*/ 12 w 12"/>
                <a:gd name="T31" fmla="*/ 3 h 5"/>
                <a:gd name="T32" fmla="*/ 12 w 12"/>
                <a:gd name="T33" fmla="*/ 2 h 5"/>
                <a:gd name="T34" fmla="*/ 12 w 12"/>
                <a:gd name="T35" fmla="*/ 2 h 5"/>
                <a:gd name="T36" fmla="*/ 12 w 12"/>
                <a:gd name="T37" fmla="*/ 2 h 5"/>
                <a:gd name="T38" fmla="*/ 12 w 12"/>
                <a:gd name="T39" fmla="*/ 1 h 5"/>
                <a:gd name="T40" fmla="*/ 11 w 12"/>
                <a:gd name="T41" fmla="*/ 1 h 5"/>
                <a:gd name="T42" fmla="*/ 10 w 12"/>
                <a:gd name="T43" fmla="*/ 0 h 5"/>
                <a:gd name="T44" fmla="*/ 9 w 12"/>
                <a:gd name="T45" fmla="*/ 0 h 5"/>
                <a:gd name="T46" fmla="*/ 9 w 12"/>
                <a:gd name="T47" fmla="*/ 1 h 5"/>
                <a:gd name="T48" fmla="*/ 8 w 12"/>
                <a:gd name="T49" fmla="*/ 1 h 5"/>
                <a:gd name="T50" fmla="*/ 7 w 12"/>
                <a:gd name="T51" fmla="*/ 1 h 5"/>
                <a:gd name="T52" fmla="*/ 6 w 12"/>
                <a:gd name="T53" fmla="*/ 0 h 5"/>
                <a:gd name="T54" fmla="*/ 5 w 12"/>
                <a:gd name="T55" fmla="*/ 0 h 5"/>
                <a:gd name="T56" fmla="*/ 4 w 12"/>
                <a:gd name="T57" fmla="*/ 0 h 5"/>
                <a:gd name="T58" fmla="*/ 3 w 12"/>
                <a:gd name="T59" fmla="*/ 0 h 5"/>
                <a:gd name="T60" fmla="*/ 3 w 12"/>
                <a:gd name="T61" fmla="*/ 0 h 5"/>
                <a:gd name="T62" fmla="*/ 2 w 12"/>
                <a:gd name="T63" fmla="*/ 0 h 5"/>
                <a:gd name="T64" fmla="*/ 1 w 12"/>
                <a:gd name="T65" fmla="*/ 1 h 5"/>
                <a:gd name="T66" fmla="*/ 1 w 12"/>
                <a:gd name="T67" fmla="*/ 2 h 5"/>
                <a:gd name="T68" fmla="*/ 0 w 12"/>
                <a:gd name="T69" fmla="*/ 3 h 5"/>
                <a:gd name="T70" fmla="*/ 0 w 12"/>
                <a:gd name="T71" fmla="*/ 3 h 5"/>
                <a:gd name="T72" fmla="*/ 0 w 12"/>
                <a:gd name="T7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5">
                  <a:moveTo>
                    <a:pt x="0" y="4"/>
                  </a:moveTo>
                  <a:cubicBezTo>
                    <a:pt x="0" y="4"/>
                    <a:pt x="0" y="4"/>
                    <a:pt x="0" y="5"/>
                  </a:cubicBezTo>
                  <a:cubicBezTo>
                    <a:pt x="1" y="5"/>
                    <a:pt x="1" y="5"/>
                    <a:pt x="1" y="5"/>
                  </a:cubicBezTo>
                  <a:cubicBezTo>
                    <a:pt x="1" y="5"/>
                    <a:pt x="1" y="5"/>
                    <a:pt x="2" y="5"/>
                  </a:cubicBezTo>
                  <a:cubicBezTo>
                    <a:pt x="3" y="5"/>
                    <a:pt x="3" y="5"/>
                    <a:pt x="4" y="5"/>
                  </a:cubicBezTo>
                  <a:cubicBezTo>
                    <a:pt x="4" y="5"/>
                    <a:pt x="5" y="5"/>
                    <a:pt x="5" y="4"/>
                  </a:cubicBezTo>
                  <a:cubicBezTo>
                    <a:pt x="5" y="4"/>
                    <a:pt x="6" y="4"/>
                    <a:pt x="6" y="4"/>
                  </a:cubicBezTo>
                  <a:cubicBezTo>
                    <a:pt x="6" y="4"/>
                    <a:pt x="7" y="4"/>
                    <a:pt x="7" y="4"/>
                  </a:cubicBezTo>
                  <a:cubicBezTo>
                    <a:pt x="8" y="4"/>
                    <a:pt x="8" y="4"/>
                    <a:pt x="8" y="3"/>
                  </a:cubicBezTo>
                  <a:cubicBezTo>
                    <a:pt x="8" y="3"/>
                    <a:pt x="8" y="3"/>
                    <a:pt x="9" y="3"/>
                  </a:cubicBezTo>
                  <a:cubicBezTo>
                    <a:pt x="9" y="3"/>
                    <a:pt x="9" y="3"/>
                    <a:pt x="9" y="3"/>
                  </a:cubicBezTo>
                  <a:cubicBezTo>
                    <a:pt x="10" y="3"/>
                    <a:pt x="10" y="3"/>
                    <a:pt x="11" y="3"/>
                  </a:cubicBezTo>
                  <a:cubicBezTo>
                    <a:pt x="11" y="3"/>
                    <a:pt x="11" y="3"/>
                    <a:pt x="11" y="4"/>
                  </a:cubicBezTo>
                  <a:cubicBezTo>
                    <a:pt x="11" y="4"/>
                    <a:pt x="12" y="4"/>
                    <a:pt x="12" y="4"/>
                  </a:cubicBezTo>
                  <a:cubicBezTo>
                    <a:pt x="12" y="3"/>
                    <a:pt x="12" y="3"/>
                    <a:pt x="12" y="3"/>
                  </a:cubicBezTo>
                  <a:cubicBezTo>
                    <a:pt x="12" y="3"/>
                    <a:pt x="12" y="3"/>
                    <a:pt x="12" y="3"/>
                  </a:cubicBezTo>
                  <a:cubicBezTo>
                    <a:pt x="12" y="3"/>
                    <a:pt x="12" y="3"/>
                    <a:pt x="12" y="2"/>
                  </a:cubicBezTo>
                  <a:cubicBezTo>
                    <a:pt x="12" y="2"/>
                    <a:pt x="12" y="2"/>
                    <a:pt x="12" y="2"/>
                  </a:cubicBezTo>
                  <a:cubicBezTo>
                    <a:pt x="12" y="2"/>
                    <a:pt x="12" y="2"/>
                    <a:pt x="12" y="2"/>
                  </a:cubicBezTo>
                  <a:cubicBezTo>
                    <a:pt x="12" y="2"/>
                    <a:pt x="12" y="2"/>
                    <a:pt x="12" y="1"/>
                  </a:cubicBezTo>
                  <a:cubicBezTo>
                    <a:pt x="11" y="1"/>
                    <a:pt x="11" y="1"/>
                    <a:pt x="11" y="1"/>
                  </a:cubicBezTo>
                  <a:cubicBezTo>
                    <a:pt x="10" y="1"/>
                    <a:pt x="10" y="1"/>
                    <a:pt x="10" y="0"/>
                  </a:cubicBezTo>
                  <a:cubicBezTo>
                    <a:pt x="10" y="0"/>
                    <a:pt x="9" y="0"/>
                    <a:pt x="9" y="0"/>
                  </a:cubicBezTo>
                  <a:cubicBezTo>
                    <a:pt x="9" y="0"/>
                    <a:pt x="9" y="1"/>
                    <a:pt x="9" y="1"/>
                  </a:cubicBezTo>
                  <a:cubicBezTo>
                    <a:pt x="8" y="1"/>
                    <a:pt x="8" y="1"/>
                    <a:pt x="8" y="1"/>
                  </a:cubicBezTo>
                  <a:cubicBezTo>
                    <a:pt x="8" y="1"/>
                    <a:pt x="8" y="1"/>
                    <a:pt x="7" y="1"/>
                  </a:cubicBezTo>
                  <a:cubicBezTo>
                    <a:pt x="7" y="1"/>
                    <a:pt x="7" y="0"/>
                    <a:pt x="6" y="0"/>
                  </a:cubicBezTo>
                  <a:cubicBezTo>
                    <a:pt x="6" y="0"/>
                    <a:pt x="5" y="0"/>
                    <a:pt x="5" y="0"/>
                  </a:cubicBezTo>
                  <a:cubicBezTo>
                    <a:pt x="5" y="0"/>
                    <a:pt x="4" y="0"/>
                    <a:pt x="4" y="0"/>
                  </a:cubicBezTo>
                  <a:cubicBezTo>
                    <a:pt x="4" y="0"/>
                    <a:pt x="4" y="0"/>
                    <a:pt x="3" y="0"/>
                  </a:cubicBezTo>
                  <a:cubicBezTo>
                    <a:pt x="3" y="0"/>
                    <a:pt x="3" y="0"/>
                    <a:pt x="3" y="0"/>
                  </a:cubicBezTo>
                  <a:cubicBezTo>
                    <a:pt x="2" y="0"/>
                    <a:pt x="2" y="0"/>
                    <a:pt x="2" y="0"/>
                  </a:cubicBezTo>
                  <a:cubicBezTo>
                    <a:pt x="2" y="0"/>
                    <a:pt x="2" y="1"/>
                    <a:pt x="1" y="1"/>
                  </a:cubicBezTo>
                  <a:cubicBezTo>
                    <a:pt x="1" y="2"/>
                    <a:pt x="1" y="2"/>
                    <a:pt x="1" y="2"/>
                  </a:cubicBezTo>
                  <a:cubicBezTo>
                    <a:pt x="0" y="2"/>
                    <a:pt x="0" y="2"/>
                    <a:pt x="0" y="3"/>
                  </a:cubicBezTo>
                  <a:cubicBezTo>
                    <a:pt x="0" y="3"/>
                    <a:pt x="0" y="3"/>
                    <a:pt x="0" y="3"/>
                  </a:cubicBezTo>
                  <a:cubicBezTo>
                    <a:pt x="0" y="4"/>
                    <a:pt x="0" y="4"/>
                    <a:pt x="0" y="4"/>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8" name="Freeform 484"/>
            <p:cNvSpPr>
              <a:spLocks/>
            </p:cNvSpPr>
            <p:nvPr/>
          </p:nvSpPr>
          <p:spPr bwMode="auto">
            <a:xfrm>
              <a:off x="6827839" y="2438401"/>
              <a:ext cx="238125" cy="465138"/>
            </a:xfrm>
            <a:custGeom>
              <a:avLst/>
              <a:gdLst>
                <a:gd name="T0" fmla="*/ 3 w 22"/>
                <a:gd name="T1" fmla="*/ 11 h 43"/>
                <a:gd name="T2" fmla="*/ 5 w 22"/>
                <a:gd name="T3" fmla="*/ 15 h 43"/>
                <a:gd name="T4" fmla="*/ 4 w 22"/>
                <a:gd name="T5" fmla="*/ 18 h 43"/>
                <a:gd name="T6" fmla="*/ 6 w 22"/>
                <a:gd name="T7" fmla="*/ 21 h 43"/>
                <a:gd name="T8" fmla="*/ 7 w 22"/>
                <a:gd name="T9" fmla="*/ 23 h 43"/>
                <a:gd name="T10" fmla="*/ 7 w 22"/>
                <a:gd name="T11" fmla="*/ 27 h 43"/>
                <a:gd name="T12" fmla="*/ 5 w 22"/>
                <a:gd name="T13" fmla="*/ 29 h 43"/>
                <a:gd name="T14" fmla="*/ 5 w 22"/>
                <a:gd name="T15" fmla="*/ 31 h 43"/>
                <a:gd name="T16" fmla="*/ 5 w 22"/>
                <a:gd name="T17" fmla="*/ 33 h 43"/>
                <a:gd name="T18" fmla="*/ 4 w 22"/>
                <a:gd name="T19" fmla="*/ 36 h 43"/>
                <a:gd name="T20" fmla="*/ 5 w 22"/>
                <a:gd name="T21" fmla="*/ 37 h 43"/>
                <a:gd name="T22" fmla="*/ 7 w 22"/>
                <a:gd name="T23" fmla="*/ 38 h 43"/>
                <a:gd name="T24" fmla="*/ 9 w 22"/>
                <a:gd name="T25" fmla="*/ 40 h 43"/>
                <a:gd name="T26" fmla="*/ 10 w 22"/>
                <a:gd name="T27" fmla="*/ 40 h 43"/>
                <a:gd name="T28" fmla="*/ 11 w 22"/>
                <a:gd name="T29" fmla="*/ 42 h 43"/>
                <a:gd name="T30" fmla="*/ 13 w 22"/>
                <a:gd name="T31" fmla="*/ 41 h 43"/>
                <a:gd name="T32" fmla="*/ 15 w 22"/>
                <a:gd name="T33" fmla="*/ 41 h 43"/>
                <a:gd name="T34" fmla="*/ 12 w 22"/>
                <a:gd name="T35" fmla="*/ 39 h 43"/>
                <a:gd name="T36" fmla="*/ 10 w 22"/>
                <a:gd name="T37" fmla="*/ 36 h 43"/>
                <a:gd name="T38" fmla="*/ 9 w 22"/>
                <a:gd name="T39" fmla="*/ 34 h 43"/>
                <a:gd name="T40" fmla="*/ 7 w 22"/>
                <a:gd name="T41" fmla="*/ 31 h 43"/>
                <a:gd name="T42" fmla="*/ 8 w 22"/>
                <a:gd name="T43" fmla="*/ 27 h 43"/>
                <a:gd name="T44" fmla="*/ 9 w 22"/>
                <a:gd name="T45" fmla="*/ 23 h 43"/>
                <a:gd name="T46" fmla="*/ 10 w 22"/>
                <a:gd name="T47" fmla="*/ 21 h 43"/>
                <a:gd name="T48" fmla="*/ 11 w 22"/>
                <a:gd name="T49" fmla="*/ 23 h 43"/>
                <a:gd name="T50" fmla="*/ 13 w 22"/>
                <a:gd name="T51" fmla="*/ 24 h 43"/>
                <a:gd name="T52" fmla="*/ 15 w 22"/>
                <a:gd name="T53" fmla="*/ 25 h 43"/>
                <a:gd name="T54" fmla="*/ 15 w 22"/>
                <a:gd name="T55" fmla="*/ 23 h 43"/>
                <a:gd name="T56" fmla="*/ 15 w 22"/>
                <a:gd name="T57" fmla="*/ 21 h 43"/>
                <a:gd name="T58" fmla="*/ 16 w 22"/>
                <a:gd name="T59" fmla="*/ 19 h 43"/>
                <a:gd name="T60" fmla="*/ 19 w 22"/>
                <a:gd name="T61" fmla="*/ 19 h 43"/>
                <a:gd name="T62" fmla="*/ 21 w 22"/>
                <a:gd name="T63" fmla="*/ 19 h 43"/>
                <a:gd name="T64" fmla="*/ 22 w 22"/>
                <a:gd name="T65" fmla="*/ 16 h 43"/>
                <a:gd name="T66" fmla="*/ 20 w 22"/>
                <a:gd name="T67" fmla="*/ 13 h 43"/>
                <a:gd name="T68" fmla="*/ 18 w 22"/>
                <a:gd name="T69" fmla="*/ 10 h 43"/>
                <a:gd name="T70" fmla="*/ 16 w 22"/>
                <a:gd name="T71" fmla="*/ 8 h 43"/>
                <a:gd name="T72" fmla="*/ 14 w 22"/>
                <a:gd name="T73" fmla="*/ 9 h 43"/>
                <a:gd name="T74" fmla="*/ 11 w 22"/>
                <a:gd name="T75" fmla="*/ 8 h 43"/>
                <a:gd name="T76" fmla="*/ 9 w 22"/>
                <a:gd name="T77" fmla="*/ 9 h 43"/>
                <a:gd name="T78" fmla="*/ 9 w 22"/>
                <a:gd name="T79" fmla="*/ 7 h 43"/>
                <a:gd name="T80" fmla="*/ 8 w 22"/>
                <a:gd name="T81" fmla="*/ 4 h 43"/>
                <a:gd name="T82" fmla="*/ 7 w 22"/>
                <a:gd name="T83" fmla="*/ 1 h 43"/>
                <a:gd name="T84" fmla="*/ 6 w 22"/>
                <a:gd name="T85" fmla="*/ 0 h 43"/>
                <a:gd name="T86" fmla="*/ 3 w 22"/>
                <a:gd name="T87" fmla="*/ 3 h 43"/>
                <a:gd name="T88" fmla="*/ 1 w 22"/>
                <a:gd name="T89" fmla="*/ 4 h 43"/>
                <a:gd name="T90" fmla="*/ 0 w 22"/>
                <a:gd name="T91"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43">
                  <a:moveTo>
                    <a:pt x="1" y="9"/>
                  </a:moveTo>
                  <a:cubicBezTo>
                    <a:pt x="2" y="9"/>
                    <a:pt x="2" y="9"/>
                    <a:pt x="2" y="10"/>
                  </a:cubicBezTo>
                  <a:cubicBezTo>
                    <a:pt x="3" y="10"/>
                    <a:pt x="3" y="10"/>
                    <a:pt x="3" y="11"/>
                  </a:cubicBezTo>
                  <a:cubicBezTo>
                    <a:pt x="4" y="11"/>
                    <a:pt x="4" y="12"/>
                    <a:pt x="4" y="12"/>
                  </a:cubicBezTo>
                  <a:cubicBezTo>
                    <a:pt x="4" y="13"/>
                    <a:pt x="5" y="13"/>
                    <a:pt x="5" y="14"/>
                  </a:cubicBezTo>
                  <a:cubicBezTo>
                    <a:pt x="5" y="14"/>
                    <a:pt x="5" y="14"/>
                    <a:pt x="5" y="15"/>
                  </a:cubicBezTo>
                  <a:cubicBezTo>
                    <a:pt x="5" y="15"/>
                    <a:pt x="5" y="15"/>
                    <a:pt x="5" y="16"/>
                  </a:cubicBezTo>
                  <a:cubicBezTo>
                    <a:pt x="5" y="16"/>
                    <a:pt x="5" y="17"/>
                    <a:pt x="5" y="17"/>
                  </a:cubicBezTo>
                  <a:cubicBezTo>
                    <a:pt x="4" y="18"/>
                    <a:pt x="4" y="18"/>
                    <a:pt x="4" y="18"/>
                  </a:cubicBezTo>
                  <a:cubicBezTo>
                    <a:pt x="4" y="18"/>
                    <a:pt x="4" y="19"/>
                    <a:pt x="5" y="19"/>
                  </a:cubicBezTo>
                  <a:cubicBezTo>
                    <a:pt x="5" y="19"/>
                    <a:pt x="5" y="19"/>
                    <a:pt x="6" y="19"/>
                  </a:cubicBezTo>
                  <a:cubicBezTo>
                    <a:pt x="6" y="20"/>
                    <a:pt x="6" y="20"/>
                    <a:pt x="6" y="21"/>
                  </a:cubicBezTo>
                  <a:cubicBezTo>
                    <a:pt x="6" y="21"/>
                    <a:pt x="6" y="21"/>
                    <a:pt x="6" y="21"/>
                  </a:cubicBezTo>
                  <a:cubicBezTo>
                    <a:pt x="6" y="21"/>
                    <a:pt x="6" y="22"/>
                    <a:pt x="6" y="22"/>
                  </a:cubicBezTo>
                  <a:cubicBezTo>
                    <a:pt x="6" y="22"/>
                    <a:pt x="6" y="23"/>
                    <a:pt x="7" y="23"/>
                  </a:cubicBezTo>
                  <a:cubicBezTo>
                    <a:pt x="7" y="23"/>
                    <a:pt x="7" y="24"/>
                    <a:pt x="7" y="24"/>
                  </a:cubicBezTo>
                  <a:cubicBezTo>
                    <a:pt x="7" y="24"/>
                    <a:pt x="7" y="25"/>
                    <a:pt x="7" y="25"/>
                  </a:cubicBezTo>
                  <a:cubicBezTo>
                    <a:pt x="7" y="26"/>
                    <a:pt x="7" y="26"/>
                    <a:pt x="7" y="27"/>
                  </a:cubicBezTo>
                  <a:cubicBezTo>
                    <a:pt x="7" y="27"/>
                    <a:pt x="7" y="27"/>
                    <a:pt x="7" y="28"/>
                  </a:cubicBezTo>
                  <a:cubicBezTo>
                    <a:pt x="7" y="28"/>
                    <a:pt x="6" y="28"/>
                    <a:pt x="6" y="28"/>
                  </a:cubicBezTo>
                  <a:cubicBezTo>
                    <a:pt x="6" y="28"/>
                    <a:pt x="6" y="28"/>
                    <a:pt x="5" y="29"/>
                  </a:cubicBezTo>
                  <a:cubicBezTo>
                    <a:pt x="5" y="29"/>
                    <a:pt x="5" y="29"/>
                    <a:pt x="5" y="29"/>
                  </a:cubicBezTo>
                  <a:cubicBezTo>
                    <a:pt x="5" y="30"/>
                    <a:pt x="5" y="30"/>
                    <a:pt x="5" y="30"/>
                  </a:cubicBezTo>
                  <a:cubicBezTo>
                    <a:pt x="5" y="31"/>
                    <a:pt x="5" y="31"/>
                    <a:pt x="5" y="31"/>
                  </a:cubicBezTo>
                  <a:cubicBezTo>
                    <a:pt x="5" y="31"/>
                    <a:pt x="6" y="31"/>
                    <a:pt x="6" y="31"/>
                  </a:cubicBezTo>
                  <a:cubicBezTo>
                    <a:pt x="6" y="32"/>
                    <a:pt x="5" y="32"/>
                    <a:pt x="5" y="32"/>
                  </a:cubicBezTo>
                  <a:cubicBezTo>
                    <a:pt x="5" y="33"/>
                    <a:pt x="5" y="33"/>
                    <a:pt x="5" y="33"/>
                  </a:cubicBezTo>
                  <a:cubicBezTo>
                    <a:pt x="4" y="34"/>
                    <a:pt x="4" y="34"/>
                    <a:pt x="4" y="34"/>
                  </a:cubicBezTo>
                  <a:cubicBezTo>
                    <a:pt x="4" y="35"/>
                    <a:pt x="5" y="35"/>
                    <a:pt x="5" y="35"/>
                  </a:cubicBezTo>
                  <a:cubicBezTo>
                    <a:pt x="5" y="35"/>
                    <a:pt x="4" y="36"/>
                    <a:pt x="4" y="36"/>
                  </a:cubicBezTo>
                  <a:cubicBezTo>
                    <a:pt x="5" y="36"/>
                    <a:pt x="5" y="36"/>
                    <a:pt x="5" y="36"/>
                  </a:cubicBezTo>
                  <a:cubicBezTo>
                    <a:pt x="4" y="36"/>
                    <a:pt x="4" y="36"/>
                    <a:pt x="4" y="37"/>
                  </a:cubicBezTo>
                  <a:cubicBezTo>
                    <a:pt x="4" y="37"/>
                    <a:pt x="5" y="37"/>
                    <a:pt x="5" y="37"/>
                  </a:cubicBezTo>
                  <a:cubicBezTo>
                    <a:pt x="5" y="37"/>
                    <a:pt x="5" y="37"/>
                    <a:pt x="6" y="37"/>
                  </a:cubicBezTo>
                  <a:cubicBezTo>
                    <a:pt x="6" y="37"/>
                    <a:pt x="6" y="37"/>
                    <a:pt x="6" y="37"/>
                  </a:cubicBezTo>
                  <a:cubicBezTo>
                    <a:pt x="6" y="37"/>
                    <a:pt x="7" y="37"/>
                    <a:pt x="7" y="38"/>
                  </a:cubicBezTo>
                  <a:cubicBezTo>
                    <a:pt x="7" y="38"/>
                    <a:pt x="7" y="38"/>
                    <a:pt x="8" y="39"/>
                  </a:cubicBezTo>
                  <a:cubicBezTo>
                    <a:pt x="8" y="39"/>
                    <a:pt x="8" y="39"/>
                    <a:pt x="9" y="39"/>
                  </a:cubicBezTo>
                  <a:cubicBezTo>
                    <a:pt x="9" y="40"/>
                    <a:pt x="9" y="40"/>
                    <a:pt x="9" y="40"/>
                  </a:cubicBezTo>
                  <a:cubicBezTo>
                    <a:pt x="9" y="40"/>
                    <a:pt x="9" y="41"/>
                    <a:pt x="9" y="41"/>
                  </a:cubicBezTo>
                  <a:cubicBezTo>
                    <a:pt x="9" y="41"/>
                    <a:pt x="9" y="41"/>
                    <a:pt x="9" y="41"/>
                  </a:cubicBezTo>
                  <a:cubicBezTo>
                    <a:pt x="9" y="41"/>
                    <a:pt x="9" y="41"/>
                    <a:pt x="10" y="40"/>
                  </a:cubicBezTo>
                  <a:cubicBezTo>
                    <a:pt x="10" y="40"/>
                    <a:pt x="10" y="39"/>
                    <a:pt x="10" y="39"/>
                  </a:cubicBezTo>
                  <a:cubicBezTo>
                    <a:pt x="11" y="40"/>
                    <a:pt x="10" y="40"/>
                    <a:pt x="11" y="40"/>
                  </a:cubicBezTo>
                  <a:cubicBezTo>
                    <a:pt x="11" y="41"/>
                    <a:pt x="11" y="42"/>
                    <a:pt x="11" y="42"/>
                  </a:cubicBezTo>
                  <a:cubicBezTo>
                    <a:pt x="11" y="42"/>
                    <a:pt x="12" y="43"/>
                    <a:pt x="12" y="42"/>
                  </a:cubicBezTo>
                  <a:cubicBezTo>
                    <a:pt x="12" y="42"/>
                    <a:pt x="12" y="41"/>
                    <a:pt x="12" y="41"/>
                  </a:cubicBezTo>
                  <a:cubicBezTo>
                    <a:pt x="12" y="41"/>
                    <a:pt x="13" y="41"/>
                    <a:pt x="13" y="41"/>
                  </a:cubicBezTo>
                  <a:cubicBezTo>
                    <a:pt x="14" y="41"/>
                    <a:pt x="15" y="42"/>
                    <a:pt x="15" y="42"/>
                  </a:cubicBezTo>
                  <a:cubicBezTo>
                    <a:pt x="15" y="42"/>
                    <a:pt x="15" y="42"/>
                    <a:pt x="15" y="42"/>
                  </a:cubicBezTo>
                  <a:cubicBezTo>
                    <a:pt x="15" y="42"/>
                    <a:pt x="15" y="42"/>
                    <a:pt x="15" y="41"/>
                  </a:cubicBezTo>
                  <a:cubicBezTo>
                    <a:pt x="15" y="41"/>
                    <a:pt x="14" y="41"/>
                    <a:pt x="14" y="40"/>
                  </a:cubicBezTo>
                  <a:cubicBezTo>
                    <a:pt x="13" y="40"/>
                    <a:pt x="13" y="40"/>
                    <a:pt x="13" y="40"/>
                  </a:cubicBezTo>
                  <a:cubicBezTo>
                    <a:pt x="12" y="40"/>
                    <a:pt x="12" y="40"/>
                    <a:pt x="12" y="39"/>
                  </a:cubicBezTo>
                  <a:cubicBezTo>
                    <a:pt x="11" y="39"/>
                    <a:pt x="11" y="39"/>
                    <a:pt x="11" y="39"/>
                  </a:cubicBezTo>
                  <a:cubicBezTo>
                    <a:pt x="11" y="38"/>
                    <a:pt x="11" y="38"/>
                    <a:pt x="11" y="37"/>
                  </a:cubicBezTo>
                  <a:cubicBezTo>
                    <a:pt x="10" y="37"/>
                    <a:pt x="10" y="37"/>
                    <a:pt x="10" y="36"/>
                  </a:cubicBezTo>
                  <a:cubicBezTo>
                    <a:pt x="10" y="36"/>
                    <a:pt x="9" y="36"/>
                    <a:pt x="9" y="35"/>
                  </a:cubicBezTo>
                  <a:cubicBezTo>
                    <a:pt x="9" y="35"/>
                    <a:pt x="9" y="34"/>
                    <a:pt x="9" y="34"/>
                  </a:cubicBezTo>
                  <a:cubicBezTo>
                    <a:pt x="9" y="34"/>
                    <a:pt x="9" y="34"/>
                    <a:pt x="9" y="34"/>
                  </a:cubicBezTo>
                  <a:cubicBezTo>
                    <a:pt x="8" y="33"/>
                    <a:pt x="8" y="34"/>
                    <a:pt x="8" y="33"/>
                  </a:cubicBezTo>
                  <a:cubicBezTo>
                    <a:pt x="7" y="33"/>
                    <a:pt x="7" y="33"/>
                    <a:pt x="7" y="32"/>
                  </a:cubicBezTo>
                  <a:cubicBezTo>
                    <a:pt x="7" y="32"/>
                    <a:pt x="7" y="32"/>
                    <a:pt x="7" y="31"/>
                  </a:cubicBezTo>
                  <a:cubicBezTo>
                    <a:pt x="7" y="31"/>
                    <a:pt x="7" y="30"/>
                    <a:pt x="7" y="30"/>
                  </a:cubicBezTo>
                  <a:cubicBezTo>
                    <a:pt x="7" y="29"/>
                    <a:pt x="7" y="29"/>
                    <a:pt x="8" y="28"/>
                  </a:cubicBezTo>
                  <a:cubicBezTo>
                    <a:pt x="8" y="28"/>
                    <a:pt x="8" y="28"/>
                    <a:pt x="8" y="27"/>
                  </a:cubicBezTo>
                  <a:cubicBezTo>
                    <a:pt x="8" y="27"/>
                    <a:pt x="8" y="27"/>
                    <a:pt x="8" y="26"/>
                  </a:cubicBezTo>
                  <a:cubicBezTo>
                    <a:pt x="8" y="26"/>
                    <a:pt x="8" y="25"/>
                    <a:pt x="8" y="24"/>
                  </a:cubicBezTo>
                  <a:cubicBezTo>
                    <a:pt x="8" y="24"/>
                    <a:pt x="8" y="24"/>
                    <a:pt x="9" y="23"/>
                  </a:cubicBezTo>
                  <a:cubicBezTo>
                    <a:pt x="9" y="23"/>
                    <a:pt x="8" y="22"/>
                    <a:pt x="9" y="22"/>
                  </a:cubicBezTo>
                  <a:cubicBezTo>
                    <a:pt x="9" y="22"/>
                    <a:pt x="9" y="22"/>
                    <a:pt x="9" y="22"/>
                  </a:cubicBezTo>
                  <a:cubicBezTo>
                    <a:pt x="9" y="21"/>
                    <a:pt x="10" y="21"/>
                    <a:pt x="10" y="21"/>
                  </a:cubicBezTo>
                  <a:cubicBezTo>
                    <a:pt x="10" y="21"/>
                    <a:pt x="10" y="21"/>
                    <a:pt x="11" y="21"/>
                  </a:cubicBezTo>
                  <a:cubicBezTo>
                    <a:pt x="11" y="22"/>
                    <a:pt x="11" y="22"/>
                    <a:pt x="11" y="22"/>
                  </a:cubicBezTo>
                  <a:cubicBezTo>
                    <a:pt x="11" y="23"/>
                    <a:pt x="10" y="23"/>
                    <a:pt x="11" y="23"/>
                  </a:cubicBezTo>
                  <a:cubicBezTo>
                    <a:pt x="11" y="24"/>
                    <a:pt x="11" y="24"/>
                    <a:pt x="11" y="24"/>
                  </a:cubicBezTo>
                  <a:cubicBezTo>
                    <a:pt x="12" y="24"/>
                    <a:pt x="12" y="24"/>
                    <a:pt x="12" y="24"/>
                  </a:cubicBezTo>
                  <a:cubicBezTo>
                    <a:pt x="13" y="24"/>
                    <a:pt x="13" y="24"/>
                    <a:pt x="13" y="24"/>
                  </a:cubicBezTo>
                  <a:cubicBezTo>
                    <a:pt x="14" y="24"/>
                    <a:pt x="14" y="25"/>
                    <a:pt x="14" y="25"/>
                  </a:cubicBezTo>
                  <a:cubicBezTo>
                    <a:pt x="14" y="25"/>
                    <a:pt x="14" y="25"/>
                    <a:pt x="15" y="25"/>
                  </a:cubicBezTo>
                  <a:cubicBezTo>
                    <a:pt x="15" y="25"/>
                    <a:pt x="15" y="25"/>
                    <a:pt x="15" y="25"/>
                  </a:cubicBezTo>
                  <a:cubicBezTo>
                    <a:pt x="15" y="25"/>
                    <a:pt x="15" y="25"/>
                    <a:pt x="15" y="25"/>
                  </a:cubicBezTo>
                  <a:cubicBezTo>
                    <a:pt x="15" y="25"/>
                    <a:pt x="16" y="24"/>
                    <a:pt x="15" y="24"/>
                  </a:cubicBezTo>
                  <a:cubicBezTo>
                    <a:pt x="15" y="24"/>
                    <a:pt x="15" y="24"/>
                    <a:pt x="15" y="23"/>
                  </a:cubicBezTo>
                  <a:cubicBezTo>
                    <a:pt x="14" y="23"/>
                    <a:pt x="14" y="23"/>
                    <a:pt x="14" y="23"/>
                  </a:cubicBezTo>
                  <a:cubicBezTo>
                    <a:pt x="14" y="22"/>
                    <a:pt x="14" y="22"/>
                    <a:pt x="14" y="21"/>
                  </a:cubicBezTo>
                  <a:cubicBezTo>
                    <a:pt x="14" y="21"/>
                    <a:pt x="15" y="21"/>
                    <a:pt x="15" y="21"/>
                  </a:cubicBezTo>
                  <a:cubicBezTo>
                    <a:pt x="15" y="21"/>
                    <a:pt x="15" y="21"/>
                    <a:pt x="15" y="21"/>
                  </a:cubicBezTo>
                  <a:cubicBezTo>
                    <a:pt x="15" y="21"/>
                    <a:pt x="15" y="20"/>
                    <a:pt x="15" y="20"/>
                  </a:cubicBezTo>
                  <a:cubicBezTo>
                    <a:pt x="15" y="19"/>
                    <a:pt x="16" y="19"/>
                    <a:pt x="16" y="19"/>
                  </a:cubicBezTo>
                  <a:cubicBezTo>
                    <a:pt x="16" y="19"/>
                    <a:pt x="16" y="19"/>
                    <a:pt x="17" y="19"/>
                  </a:cubicBezTo>
                  <a:cubicBezTo>
                    <a:pt x="17" y="18"/>
                    <a:pt x="17" y="19"/>
                    <a:pt x="18" y="19"/>
                  </a:cubicBezTo>
                  <a:cubicBezTo>
                    <a:pt x="18" y="19"/>
                    <a:pt x="19" y="19"/>
                    <a:pt x="19" y="19"/>
                  </a:cubicBezTo>
                  <a:cubicBezTo>
                    <a:pt x="19" y="19"/>
                    <a:pt x="20" y="19"/>
                    <a:pt x="20" y="19"/>
                  </a:cubicBezTo>
                  <a:cubicBezTo>
                    <a:pt x="20" y="19"/>
                    <a:pt x="21" y="19"/>
                    <a:pt x="21" y="19"/>
                  </a:cubicBezTo>
                  <a:cubicBezTo>
                    <a:pt x="21" y="19"/>
                    <a:pt x="21" y="19"/>
                    <a:pt x="21" y="19"/>
                  </a:cubicBezTo>
                  <a:cubicBezTo>
                    <a:pt x="22" y="18"/>
                    <a:pt x="22" y="18"/>
                    <a:pt x="22" y="18"/>
                  </a:cubicBezTo>
                  <a:cubicBezTo>
                    <a:pt x="22" y="17"/>
                    <a:pt x="22" y="17"/>
                    <a:pt x="22" y="17"/>
                  </a:cubicBezTo>
                  <a:cubicBezTo>
                    <a:pt x="22" y="16"/>
                    <a:pt x="22" y="16"/>
                    <a:pt x="22" y="16"/>
                  </a:cubicBezTo>
                  <a:cubicBezTo>
                    <a:pt x="21" y="15"/>
                    <a:pt x="22" y="15"/>
                    <a:pt x="21" y="15"/>
                  </a:cubicBezTo>
                  <a:cubicBezTo>
                    <a:pt x="21" y="14"/>
                    <a:pt x="21" y="14"/>
                    <a:pt x="21" y="14"/>
                  </a:cubicBezTo>
                  <a:cubicBezTo>
                    <a:pt x="20" y="14"/>
                    <a:pt x="20" y="14"/>
                    <a:pt x="20" y="13"/>
                  </a:cubicBezTo>
                  <a:cubicBezTo>
                    <a:pt x="19" y="13"/>
                    <a:pt x="19" y="12"/>
                    <a:pt x="19" y="12"/>
                  </a:cubicBezTo>
                  <a:cubicBezTo>
                    <a:pt x="19" y="11"/>
                    <a:pt x="19" y="11"/>
                    <a:pt x="19" y="11"/>
                  </a:cubicBezTo>
                  <a:cubicBezTo>
                    <a:pt x="19" y="10"/>
                    <a:pt x="19" y="10"/>
                    <a:pt x="18" y="10"/>
                  </a:cubicBezTo>
                  <a:cubicBezTo>
                    <a:pt x="18" y="9"/>
                    <a:pt x="18" y="9"/>
                    <a:pt x="17" y="9"/>
                  </a:cubicBezTo>
                  <a:cubicBezTo>
                    <a:pt x="17" y="9"/>
                    <a:pt x="17" y="8"/>
                    <a:pt x="17" y="8"/>
                  </a:cubicBezTo>
                  <a:cubicBezTo>
                    <a:pt x="17" y="8"/>
                    <a:pt x="17" y="8"/>
                    <a:pt x="16" y="8"/>
                  </a:cubicBezTo>
                  <a:cubicBezTo>
                    <a:pt x="16" y="8"/>
                    <a:pt x="16" y="8"/>
                    <a:pt x="15" y="8"/>
                  </a:cubicBezTo>
                  <a:cubicBezTo>
                    <a:pt x="15" y="8"/>
                    <a:pt x="14" y="8"/>
                    <a:pt x="14" y="8"/>
                  </a:cubicBezTo>
                  <a:cubicBezTo>
                    <a:pt x="14" y="8"/>
                    <a:pt x="14" y="9"/>
                    <a:pt x="14" y="9"/>
                  </a:cubicBezTo>
                  <a:cubicBezTo>
                    <a:pt x="14" y="9"/>
                    <a:pt x="13" y="8"/>
                    <a:pt x="13" y="8"/>
                  </a:cubicBezTo>
                  <a:cubicBezTo>
                    <a:pt x="13" y="8"/>
                    <a:pt x="12" y="8"/>
                    <a:pt x="12" y="8"/>
                  </a:cubicBezTo>
                  <a:cubicBezTo>
                    <a:pt x="12" y="8"/>
                    <a:pt x="12" y="8"/>
                    <a:pt x="11" y="8"/>
                  </a:cubicBezTo>
                  <a:cubicBezTo>
                    <a:pt x="11" y="8"/>
                    <a:pt x="11" y="8"/>
                    <a:pt x="10" y="8"/>
                  </a:cubicBezTo>
                  <a:cubicBezTo>
                    <a:pt x="10" y="9"/>
                    <a:pt x="10" y="9"/>
                    <a:pt x="10" y="9"/>
                  </a:cubicBezTo>
                  <a:cubicBezTo>
                    <a:pt x="9" y="9"/>
                    <a:pt x="9" y="9"/>
                    <a:pt x="9" y="9"/>
                  </a:cubicBezTo>
                  <a:cubicBezTo>
                    <a:pt x="9" y="9"/>
                    <a:pt x="9" y="9"/>
                    <a:pt x="9" y="8"/>
                  </a:cubicBezTo>
                  <a:cubicBezTo>
                    <a:pt x="9" y="8"/>
                    <a:pt x="9" y="8"/>
                    <a:pt x="9" y="7"/>
                  </a:cubicBezTo>
                  <a:cubicBezTo>
                    <a:pt x="9" y="7"/>
                    <a:pt x="10" y="7"/>
                    <a:pt x="9" y="7"/>
                  </a:cubicBezTo>
                  <a:cubicBezTo>
                    <a:pt x="9" y="6"/>
                    <a:pt x="9" y="6"/>
                    <a:pt x="9" y="6"/>
                  </a:cubicBezTo>
                  <a:cubicBezTo>
                    <a:pt x="8" y="5"/>
                    <a:pt x="8" y="5"/>
                    <a:pt x="8" y="5"/>
                  </a:cubicBezTo>
                  <a:cubicBezTo>
                    <a:pt x="8" y="5"/>
                    <a:pt x="8" y="4"/>
                    <a:pt x="8" y="4"/>
                  </a:cubicBezTo>
                  <a:cubicBezTo>
                    <a:pt x="8" y="4"/>
                    <a:pt x="8" y="3"/>
                    <a:pt x="8" y="3"/>
                  </a:cubicBezTo>
                  <a:cubicBezTo>
                    <a:pt x="7" y="3"/>
                    <a:pt x="7" y="3"/>
                    <a:pt x="7" y="2"/>
                  </a:cubicBezTo>
                  <a:cubicBezTo>
                    <a:pt x="7" y="2"/>
                    <a:pt x="7" y="2"/>
                    <a:pt x="7" y="1"/>
                  </a:cubicBezTo>
                  <a:cubicBezTo>
                    <a:pt x="7" y="1"/>
                    <a:pt x="7" y="0"/>
                    <a:pt x="7" y="0"/>
                  </a:cubicBezTo>
                  <a:cubicBezTo>
                    <a:pt x="7" y="0"/>
                    <a:pt x="7" y="0"/>
                    <a:pt x="7" y="0"/>
                  </a:cubicBezTo>
                  <a:cubicBezTo>
                    <a:pt x="7" y="0"/>
                    <a:pt x="7" y="0"/>
                    <a:pt x="6" y="0"/>
                  </a:cubicBezTo>
                  <a:cubicBezTo>
                    <a:pt x="6" y="1"/>
                    <a:pt x="6" y="1"/>
                    <a:pt x="5" y="1"/>
                  </a:cubicBezTo>
                  <a:cubicBezTo>
                    <a:pt x="5" y="2"/>
                    <a:pt x="5" y="2"/>
                    <a:pt x="4" y="2"/>
                  </a:cubicBezTo>
                  <a:cubicBezTo>
                    <a:pt x="4" y="2"/>
                    <a:pt x="4" y="3"/>
                    <a:pt x="3" y="3"/>
                  </a:cubicBezTo>
                  <a:cubicBezTo>
                    <a:pt x="3" y="3"/>
                    <a:pt x="3" y="3"/>
                    <a:pt x="3" y="3"/>
                  </a:cubicBezTo>
                  <a:cubicBezTo>
                    <a:pt x="2" y="3"/>
                    <a:pt x="2" y="3"/>
                    <a:pt x="1" y="3"/>
                  </a:cubicBezTo>
                  <a:cubicBezTo>
                    <a:pt x="1" y="3"/>
                    <a:pt x="1" y="4"/>
                    <a:pt x="1" y="4"/>
                  </a:cubicBezTo>
                  <a:cubicBezTo>
                    <a:pt x="1" y="5"/>
                    <a:pt x="1" y="5"/>
                    <a:pt x="1" y="5"/>
                  </a:cubicBezTo>
                  <a:cubicBezTo>
                    <a:pt x="1" y="6"/>
                    <a:pt x="1" y="6"/>
                    <a:pt x="1" y="6"/>
                  </a:cubicBezTo>
                  <a:cubicBezTo>
                    <a:pt x="1" y="6"/>
                    <a:pt x="1" y="6"/>
                    <a:pt x="0" y="7"/>
                  </a:cubicBezTo>
                  <a:cubicBezTo>
                    <a:pt x="0" y="7"/>
                    <a:pt x="0" y="7"/>
                    <a:pt x="1" y="8"/>
                  </a:cubicBezTo>
                  <a:cubicBezTo>
                    <a:pt x="1" y="8"/>
                    <a:pt x="1" y="8"/>
                    <a:pt x="1" y="9"/>
                  </a:cubicBezTo>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89" name="Freeform 485"/>
            <p:cNvSpPr>
              <a:spLocks/>
            </p:cNvSpPr>
            <p:nvPr/>
          </p:nvSpPr>
          <p:spPr bwMode="auto">
            <a:xfrm>
              <a:off x="7832726" y="2935289"/>
              <a:ext cx="20638" cy="22225"/>
            </a:xfrm>
            <a:custGeom>
              <a:avLst/>
              <a:gdLst>
                <a:gd name="T0" fmla="*/ 2 w 2"/>
                <a:gd name="T1" fmla="*/ 1 h 2"/>
                <a:gd name="T2" fmla="*/ 1 w 2"/>
                <a:gd name="T3" fmla="*/ 1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1" y="1"/>
                  </a:cubicBezTo>
                  <a:cubicBezTo>
                    <a:pt x="1" y="0"/>
                    <a:pt x="1" y="0"/>
                    <a:pt x="1" y="1"/>
                  </a:cubicBezTo>
                  <a:cubicBezTo>
                    <a:pt x="0" y="1"/>
                    <a:pt x="0" y="1"/>
                    <a:pt x="1" y="1"/>
                  </a:cubicBezTo>
                  <a:cubicBezTo>
                    <a:pt x="1" y="2"/>
                    <a:pt x="2" y="2"/>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0" name="Freeform 486"/>
            <p:cNvSpPr>
              <a:spLocks/>
            </p:cNvSpPr>
            <p:nvPr/>
          </p:nvSpPr>
          <p:spPr bwMode="auto">
            <a:xfrm>
              <a:off x="8716964" y="3562351"/>
              <a:ext cx="22225" cy="31750"/>
            </a:xfrm>
            <a:custGeom>
              <a:avLst/>
              <a:gdLst>
                <a:gd name="T0" fmla="*/ 2 w 2"/>
                <a:gd name="T1" fmla="*/ 2 h 3"/>
                <a:gd name="T2" fmla="*/ 2 w 2"/>
                <a:gd name="T3" fmla="*/ 1 h 3"/>
                <a:gd name="T4" fmla="*/ 2 w 2"/>
                <a:gd name="T5" fmla="*/ 0 h 3"/>
                <a:gd name="T6" fmla="*/ 1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1"/>
                  </a:cubicBezTo>
                  <a:cubicBezTo>
                    <a:pt x="2" y="0"/>
                    <a:pt x="2" y="0"/>
                    <a:pt x="2" y="0"/>
                  </a:cubicBezTo>
                  <a:cubicBezTo>
                    <a:pt x="2" y="0"/>
                    <a:pt x="1" y="0"/>
                    <a:pt x="1" y="0"/>
                  </a:cubicBezTo>
                  <a:cubicBezTo>
                    <a:pt x="0" y="0"/>
                    <a:pt x="0" y="0"/>
                    <a:pt x="0" y="1"/>
                  </a:cubicBezTo>
                  <a:cubicBezTo>
                    <a:pt x="0" y="1"/>
                    <a:pt x="0" y="2"/>
                    <a:pt x="0" y="2"/>
                  </a:cubicBezTo>
                  <a:cubicBezTo>
                    <a:pt x="1" y="3"/>
                    <a:pt x="1"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1" name="Freeform 487"/>
            <p:cNvSpPr>
              <a:spLocks/>
            </p:cNvSpPr>
            <p:nvPr/>
          </p:nvSpPr>
          <p:spPr bwMode="auto">
            <a:xfrm>
              <a:off x="8728076" y="3594101"/>
              <a:ext cx="11113" cy="11113"/>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1" y="1"/>
                    <a:pt x="1" y="0"/>
                  </a:cubicBezTo>
                  <a:cubicBezTo>
                    <a:pt x="1" y="0"/>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2" name="Freeform 488"/>
            <p:cNvSpPr>
              <a:spLocks/>
            </p:cNvSpPr>
            <p:nvPr/>
          </p:nvSpPr>
          <p:spPr bwMode="auto">
            <a:xfrm>
              <a:off x="8739189" y="3605214"/>
              <a:ext cx="11113" cy="11113"/>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1" y="0"/>
                    <a:pt x="0" y="0"/>
                  </a:cubicBezTo>
                  <a:cubicBezTo>
                    <a:pt x="0" y="0"/>
                    <a:pt x="0" y="0"/>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3" name="Freeform 489"/>
            <p:cNvSpPr>
              <a:spLocks/>
            </p:cNvSpPr>
            <p:nvPr/>
          </p:nvSpPr>
          <p:spPr bwMode="auto">
            <a:xfrm>
              <a:off x="8577264" y="4178301"/>
              <a:ext cx="182563" cy="215900"/>
            </a:xfrm>
            <a:custGeom>
              <a:avLst/>
              <a:gdLst>
                <a:gd name="T0" fmla="*/ 15 w 17"/>
                <a:gd name="T1" fmla="*/ 7 h 20"/>
                <a:gd name="T2" fmla="*/ 15 w 17"/>
                <a:gd name="T3" fmla="*/ 8 h 20"/>
                <a:gd name="T4" fmla="*/ 13 w 17"/>
                <a:gd name="T5" fmla="*/ 8 h 20"/>
                <a:gd name="T6" fmla="*/ 12 w 17"/>
                <a:gd name="T7" fmla="*/ 8 h 20"/>
                <a:gd name="T8" fmla="*/ 12 w 17"/>
                <a:gd name="T9" fmla="*/ 7 h 20"/>
                <a:gd name="T10" fmla="*/ 12 w 17"/>
                <a:gd name="T11" fmla="*/ 7 h 20"/>
                <a:gd name="T12" fmla="*/ 12 w 17"/>
                <a:gd name="T13" fmla="*/ 5 h 20"/>
                <a:gd name="T14" fmla="*/ 12 w 17"/>
                <a:gd name="T15" fmla="*/ 5 h 20"/>
                <a:gd name="T16" fmla="*/ 11 w 17"/>
                <a:gd name="T17" fmla="*/ 6 h 20"/>
                <a:gd name="T18" fmla="*/ 10 w 17"/>
                <a:gd name="T19" fmla="*/ 6 h 20"/>
                <a:gd name="T20" fmla="*/ 10 w 17"/>
                <a:gd name="T21" fmla="*/ 5 h 20"/>
                <a:gd name="T22" fmla="*/ 11 w 17"/>
                <a:gd name="T23" fmla="*/ 5 h 20"/>
                <a:gd name="T24" fmla="*/ 11 w 17"/>
                <a:gd name="T25" fmla="*/ 4 h 20"/>
                <a:gd name="T26" fmla="*/ 11 w 17"/>
                <a:gd name="T27" fmla="*/ 3 h 20"/>
                <a:gd name="T28" fmla="*/ 11 w 17"/>
                <a:gd name="T29" fmla="*/ 2 h 20"/>
                <a:gd name="T30" fmla="*/ 11 w 17"/>
                <a:gd name="T31" fmla="*/ 2 h 20"/>
                <a:gd name="T32" fmla="*/ 10 w 17"/>
                <a:gd name="T33" fmla="*/ 1 h 20"/>
                <a:gd name="T34" fmla="*/ 10 w 17"/>
                <a:gd name="T35" fmla="*/ 1 h 20"/>
                <a:gd name="T36" fmla="*/ 9 w 17"/>
                <a:gd name="T37" fmla="*/ 1 h 20"/>
                <a:gd name="T38" fmla="*/ 8 w 17"/>
                <a:gd name="T39" fmla="*/ 1 h 20"/>
                <a:gd name="T40" fmla="*/ 8 w 17"/>
                <a:gd name="T41" fmla="*/ 2 h 20"/>
                <a:gd name="T42" fmla="*/ 8 w 17"/>
                <a:gd name="T43" fmla="*/ 3 h 20"/>
                <a:gd name="T44" fmla="*/ 9 w 17"/>
                <a:gd name="T45" fmla="*/ 4 h 20"/>
                <a:gd name="T46" fmla="*/ 8 w 17"/>
                <a:gd name="T47" fmla="*/ 5 h 20"/>
                <a:gd name="T48" fmla="*/ 8 w 17"/>
                <a:gd name="T49" fmla="*/ 6 h 20"/>
                <a:gd name="T50" fmla="*/ 8 w 17"/>
                <a:gd name="T51" fmla="*/ 7 h 20"/>
                <a:gd name="T52" fmla="*/ 8 w 17"/>
                <a:gd name="T53" fmla="*/ 8 h 20"/>
                <a:gd name="T54" fmla="*/ 7 w 17"/>
                <a:gd name="T55" fmla="*/ 9 h 20"/>
                <a:gd name="T56" fmla="*/ 6 w 17"/>
                <a:gd name="T57" fmla="*/ 10 h 20"/>
                <a:gd name="T58" fmla="*/ 5 w 17"/>
                <a:gd name="T59" fmla="*/ 11 h 20"/>
                <a:gd name="T60" fmla="*/ 3 w 17"/>
                <a:gd name="T61" fmla="*/ 12 h 20"/>
                <a:gd name="T62" fmla="*/ 2 w 17"/>
                <a:gd name="T63" fmla="*/ 13 h 20"/>
                <a:gd name="T64" fmla="*/ 2 w 17"/>
                <a:gd name="T65" fmla="*/ 14 h 20"/>
                <a:gd name="T66" fmla="*/ 3 w 17"/>
                <a:gd name="T67" fmla="*/ 15 h 20"/>
                <a:gd name="T68" fmla="*/ 3 w 17"/>
                <a:gd name="T69" fmla="*/ 16 h 20"/>
                <a:gd name="T70" fmla="*/ 3 w 17"/>
                <a:gd name="T71" fmla="*/ 16 h 20"/>
                <a:gd name="T72" fmla="*/ 3 w 17"/>
                <a:gd name="T73" fmla="*/ 17 h 20"/>
                <a:gd name="T74" fmla="*/ 2 w 17"/>
                <a:gd name="T75" fmla="*/ 18 h 20"/>
                <a:gd name="T76" fmla="*/ 1 w 17"/>
                <a:gd name="T77" fmla="*/ 18 h 20"/>
                <a:gd name="T78" fmla="*/ 1 w 17"/>
                <a:gd name="T79" fmla="*/ 19 h 20"/>
                <a:gd name="T80" fmla="*/ 2 w 17"/>
                <a:gd name="T81" fmla="*/ 19 h 20"/>
                <a:gd name="T82" fmla="*/ 4 w 17"/>
                <a:gd name="T83" fmla="*/ 19 h 20"/>
                <a:gd name="T84" fmla="*/ 5 w 17"/>
                <a:gd name="T85" fmla="*/ 18 h 20"/>
                <a:gd name="T86" fmla="*/ 6 w 17"/>
                <a:gd name="T87" fmla="*/ 17 h 20"/>
                <a:gd name="T88" fmla="*/ 6 w 17"/>
                <a:gd name="T89" fmla="*/ 17 h 20"/>
                <a:gd name="T90" fmla="*/ 7 w 17"/>
                <a:gd name="T91" fmla="*/ 17 h 20"/>
                <a:gd name="T92" fmla="*/ 8 w 17"/>
                <a:gd name="T93" fmla="*/ 16 h 20"/>
                <a:gd name="T94" fmla="*/ 8 w 17"/>
                <a:gd name="T95" fmla="*/ 15 h 20"/>
                <a:gd name="T96" fmla="*/ 9 w 17"/>
                <a:gd name="T97" fmla="*/ 15 h 20"/>
                <a:gd name="T98" fmla="*/ 10 w 17"/>
                <a:gd name="T99" fmla="*/ 14 h 20"/>
                <a:gd name="T100" fmla="*/ 10 w 17"/>
                <a:gd name="T101" fmla="*/ 13 h 20"/>
                <a:gd name="T102" fmla="*/ 12 w 17"/>
                <a:gd name="T103" fmla="*/ 13 h 20"/>
                <a:gd name="T104" fmla="*/ 13 w 17"/>
                <a:gd name="T105" fmla="*/ 13 h 20"/>
                <a:gd name="T106" fmla="*/ 14 w 17"/>
                <a:gd name="T107" fmla="*/ 12 h 20"/>
                <a:gd name="T108" fmla="*/ 14 w 17"/>
                <a:gd name="T109" fmla="*/ 11 h 20"/>
                <a:gd name="T110" fmla="*/ 15 w 17"/>
                <a:gd name="T111" fmla="*/ 11 h 20"/>
                <a:gd name="T112" fmla="*/ 16 w 17"/>
                <a:gd name="T113" fmla="*/ 10 h 20"/>
                <a:gd name="T114" fmla="*/ 16 w 17"/>
                <a:gd name="T115" fmla="*/ 9 h 20"/>
                <a:gd name="T116" fmla="*/ 16 w 17"/>
                <a:gd name="T117" fmla="*/ 8 h 20"/>
                <a:gd name="T118" fmla="*/ 16 w 17"/>
                <a:gd name="T119" fmla="*/ 7 h 20"/>
                <a:gd name="T120" fmla="*/ 15 w 17"/>
                <a:gd name="T1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0">
                  <a:moveTo>
                    <a:pt x="15" y="7"/>
                  </a:moveTo>
                  <a:cubicBezTo>
                    <a:pt x="15" y="8"/>
                    <a:pt x="15" y="8"/>
                    <a:pt x="15" y="8"/>
                  </a:cubicBezTo>
                  <a:cubicBezTo>
                    <a:pt x="14" y="8"/>
                    <a:pt x="14" y="8"/>
                    <a:pt x="13" y="8"/>
                  </a:cubicBezTo>
                  <a:cubicBezTo>
                    <a:pt x="13" y="8"/>
                    <a:pt x="13" y="9"/>
                    <a:pt x="12" y="8"/>
                  </a:cubicBezTo>
                  <a:cubicBezTo>
                    <a:pt x="12" y="8"/>
                    <a:pt x="12" y="8"/>
                    <a:pt x="12" y="7"/>
                  </a:cubicBezTo>
                  <a:cubicBezTo>
                    <a:pt x="12" y="7"/>
                    <a:pt x="12" y="7"/>
                    <a:pt x="12" y="7"/>
                  </a:cubicBezTo>
                  <a:cubicBezTo>
                    <a:pt x="13" y="6"/>
                    <a:pt x="13" y="6"/>
                    <a:pt x="12" y="5"/>
                  </a:cubicBezTo>
                  <a:cubicBezTo>
                    <a:pt x="12" y="5"/>
                    <a:pt x="12" y="5"/>
                    <a:pt x="12" y="5"/>
                  </a:cubicBezTo>
                  <a:cubicBezTo>
                    <a:pt x="11" y="5"/>
                    <a:pt x="11" y="5"/>
                    <a:pt x="11" y="6"/>
                  </a:cubicBezTo>
                  <a:cubicBezTo>
                    <a:pt x="11" y="6"/>
                    <a:pt x="10" y="7"/>
                    <a:pt x="10" y="6"/>
                  </a:cubicBezTo>
                  <a:cubicBezTo>
                    <a:pt x="10" y="6"/>
                    <a:pt x="10" y="6"/>
                    <a:pt x="10" y="5"/>
                  </a:cubicBezTo>
                  <a:cubicBezTo>
                    <a:pt x="10" y="5"/>
                    <a:pt x="11" y="5"/>
                    <a:pt x="11" y="5"/>
                  </a:cubicBezTo>
                  <a:cubicBezTo>
                    <a:pt x="11" y="5"/>
                    <a:pt x="11" y="4"/>
                    <a:pt x="11" y="4"/>
                  </a:cubicBezTo>
                  <a:cubicBezTo>
                    <a:pt x="11" y="4"/>
                    <a:pt x="11" y="3"/>
                    <a:pt x="11" y="3"/>
                  </a:cubicBezTo>
                  <a:cubicBezTo>
                    <a:pt x="11" y="3"/>
                    <a:pt x="11" y="3"/>
                    <a:pt x="11" y="2"/>
                  </a:cubicBezTo>
                  <a:cubicBezTo>
                    <a:pt x="11" y="2"/>
                    <a:pt x="11" y="2"/>
                    <a:pt x="11" y="2"/>
                  </a:cubicBezTo>
                  <a:cubicBezTo>
                    <a:pt x="11" y="1"/>
                    <a:pt x="11" y="1"/>
                    <a:pt x="10" y="1"/>
                  </a:cubicBezTo>
                  <a:cubicBezTo>
                    <a:pt x="10" y="1"/>
                    <a:pt x="10" y="1"/>
                    <a:pt x="10" y="1"/>
                  </a:cubicBezTo>
                  <a:cubicBezTo>
                    <a:pt x="9" y="0"/>
                    <a:pt x="9" y="0"/>
                    <a:pt x="9" y="1"/>
                  </a:cubicBezTo>
                  <a:cubicBezTo>
                    <a:pt x="9" y="1"/>
                    <a:pt x="8" y="1"/>
                    <a:pt x="8" y="1"/>
                  </a:cubicBezTo>
                  <a:cubicBezTo>
                    <a:pt x="8" y="2"/>
                    <a:pt x="8" y="2"/>
                    <a:pt x="8" y="2"/>
                  </a:cubicBezTo>
                  <a:cubicBezTo>
                    <a:pt x="8" y="3"/>
                    <a:pt x="7" y="3"/>
                    <a:pt x="8" y="3"/>
                  </a:cubicBezTo>
                  <a:cubicBezTo>
                    <a:pt x="8" y="4"/>
                    <a:pt x="9" y="3"/>
                    <a:pt x="9" y="4"/>
                  </a:cubicBezTo>
                  <a:cubicBezTo>
                    <a:pt x="9" y="4"/>
                    <a:pt x="8" y="4"/>
                    <a:pt x="8" y="5"/>
                  </a:cubicBezTo>
                  <a:cubicBezTo>
                    <a:pt x="8" y="5"/>
                    <a:pt x="8" y="5"/>
                    <a:pt x="8" y="6"/>
                  </a:cubicBezTo>
                  <a:cubicBezTo>
                    <a:pt x="8" y="6"/>
                    <a:pt x="8" y="6"/>
                    <a:pt x="8" y="7"/>
                  </a:cubicBezTo>
                  <a:cubicBezTo>
                    <a:pt x="8" y="7"/>
                    <a:pt x="8" y="8"/>
                    <a:pt x="8" y="8"/>
                  </a:cubicBezTo>
                  <a:cubicBezTo>
                    <a:pt x="8" y="9"/>
                    <a:pt x="7" y="9"/>
                    <a:pt x="7" y="9"/>
                  </a:cubicBezTo>
                  <a:cubicBezTo>
                    <a:pt x="7" y="10"/>
                    <a:pt x="7" y="10"/>
                    <a:pt x="6" y="10"/>
                  </a:cubicBezTo>
                  <a:cubicBezTo>
                    <a:pt x="6" y="11"/>
                    <a:pt x="6" y="11"/>
                    <a:pt x="5" y="11"/>
                  </a:cubicBezTo>
                  <a:cubicBezTo>
                    <a:pt x="5" y="12"/>
                    <a:pt x="4" y="12"/>
                    <a:pt x="3" y="12"/>
                  </a:cubicBezTo>
                  <a:cubicBezTo>
                    <a:pt x="3" y="12"/>
                    <a:pt x="3" y="13"/>
                    <a:pt x="2" y="13"/>
                  </a:cubicBezTo>
                  <a:cubicBezTo>
                    <a:pt x="2" y="13"/>
                    <a:pt x="2" y="14"/>
                    <a:pt x="2" y="14"/>
                  </a:cubicBezTo>
                  <a:cubicBezTo>
                    <a:pt x="2" y="14"/>
                    <a:pt x="2" y="14"/>
                    <a:pt x="3" y="15"/>
                  </a:cubicBezTo>
                  <a:cubicBezTo>
                    <a:pt x="3" y="15"/>
                    <a:pt x="3" y="15"/>
                    <a:pt x="3" y="16"/>
                  </a:cubicBezTo>
                  <a:cubicBezTo>
                    <a:pt x="3" y="16"/>
                    <a:pt x="3" y="16"/>
                    <a:pt x="3" y="16"/>
                  </a:cubicBezTo>
                  <a:cubicBezTo>
                    <a:pt x="3" y="17"/>
                    <a:pt x="3" y="17"/>
                    <a:pt x="3" y="17"/>
                  </a:cubicBezTo>
                  <a:cubicBezTo>
                    <a:pt x="2" y="17"/>
                    <a:pt x="2" y="17"/>
                    <a:pt x="2" y="18"/>
                  </a:cubicBezTo>
                  <a:cubicBezTo>
                    <a:pt x="1" y="18"/>
                    <a:pt x="1" y="18"/>
                    <a:pt x="1" y="18"/>
                  </a:cubicBezTo>
                  <a:cubicBezTo>
                    <a:pt x="0" y="19"/>
                    <a:pt x="0" y="19"/>
                    <a:pt x="1" y="19"/>
                  </a:cubicBezTo>
                  <a:cubicBezTo>
                    <a:pt x="1" y="20"/>
                    <a:pt x="2" y="19"/>
                    <a:pt x="2" y="19"/>
                  </a:cubicBezTo>
                  <a:cubicBezTo>
                    <a:pt x="3" y="19"/>
                    <a:pt x="3" y="19"/>
                    <a:pt x="4" y="19"/>
                  </a:cubicBezTo>
                  <a:cubicBezTo>
                    <a:pt x="4" y="19"/>
                    <a:pt x="4" y="18"/>
                    <a:pt x="5" y="18"/>
                  </a:cubicBezTo>
                  <a:cubicBezTo>
                    <a:pt x="5" y="18"/>
                    <a:pt x="5" y="18"/>
                    <a:pt x="6" y="17"/>
                  </a:cubicBezTo>
                  <a:cubicBezTo>
                    <a:pt x="6" y="17"/>
                    <a:pt x="6" y="17"/>
                    <a:pt x="6" y="17"/>
                  </a:cubicBezTo>
                  <a:cubicBezTo>
                    <a:pt x="7" y="16"/>
                    <a:pt x="7" y="17"/>
                    <a:pt x="7" y="17"/>
                  </a:cubicBezTo>
                  <a:cubicBezTo>
                    <a:pt x="8" y="16"/>
                    <a:pt x="8" y="16"/>
                    <a:pt x="8" y="16"/>
                  </a:cubicBezTo>
                  <a:cubicBezTo>
                    <a:pt x="8" y="16"/>
                    <a:pt x="8" y="16"/>
                    <a:pt x="8" y="15"/>
                  </a:cubicBezTo>
                  <a:cubicBezTo>
                    <a:pt x="8" y="15"/>
                    <a:pt x="8" y="15"/>
                    <a:pt x="9" y="15"/>
                  </a:cubicBezTo>
                  <a:cubicBezTo>
                    <a:pt x="9" y="14"/>
                    <a:pt x="9" y="14"/>
                    <a:pt x="10" y="14"/>
                  </a:cubicBezTo>
                  <a:cubicBezTo>
                    <a:pt x="10" y="13"/>
                    <a:pt x="10" y="13"/>
                    <a:pt x="10" y="13"/>
                  </a:cubicBezTo>
                  <a:cubicBezTo>
                    <a:pt x="11" y="12"/>
                    <a:pt x="11" y="13"/>
                    <a:pt x="12" y="13"/>
                  </a:cubicBezTo>
                  <a:cubicBezTo>
                    <a:pt x="12" y="12"/>
                    <a:pt x="13" y="13"/>
                    <a:pt x="13" y="13"/>
                  </a:cubicBezTo>
                  <a:cubicBezTo>
                    <a:pt x="13" y="12"/>
                    <a:pt x="14" y="12"/>
                    <a:pt x="14" y="12"/>
                  </a:cubicBezTo>
                  <a:cubicBezTo>
                    <a:pt x="14" y="12"/>
                    <a:pt x="14" y="11"/>
                    <a:pt x="14" y="11"/>
                  </a:cubicBezTo>
                  <a:cubicBezTo>
                    <a:pt x="15" y="11"/>
                    <a:pt x="15" y="11"/>
                    <a:pt x="15" y="11"/>
                  </a:cubicBezTo>
                  <a:cubicBezTo>
                    <a:pt x="16" y="10"/>
                    <a:pt x="15" y="10"/>
                    <a:pt x="16" y="10"/>
                  </a:cubicBezTo>
                  <a:cubicBezTo>
                    <a:pt x="16" y="9"/>
                    <a:pt x="16" y="9"/>
                    <a:pt x="16" y="9"/>
                  </a:cubicBezTo>
                  <a:cubicBezTo>
                    <a:pt x="16" y="9"/>
                    <a:pt x="16" y="9"/>
                    <a:pt x="16" y="8"/>
                  </a:cubicBezTo>
                  <a:cubicBezTo>
                    <a:pt x="16" y="8"/>
                    <a:pt x="17" y="8"/>
                    <a:pt x="16" y="7"/>
                  </a:cubicBezTo>
                  <a:cubicBezTo>
                    <a:pt x="16" y="7"/>
                    <a:pt x="16" y="7"/>
                    <a:pt x="15" y="7"/>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4" name="Freeform 490"/>
            <p:cNvSpPr>
              <a:spLocks/>
            </p:cNvSpPr>
            <p:nvPr/>
          </p:nvSpPr>
          <p:spPr bwMode="auto">
            <a:xfrm>
              <a:off x="8242301" y="4546601"/>
              <a:ext cx="31750" cy="20638"/>
            </a:xfrm>
            <a:custGeom>
              <a:avLst/>
              <a:gdLst>
                <a:gd name="T0" fmla="*/ 1 w 3"/>
                <a:gd name="T1" fmla="*/ 2 h 2"/>
                <a:gd name="T2" fmla="*/ 2 w 3"/>
                <a:gd name="T3" fmla="*/ 1 h 2"/>
                <a:gd name="T4" fmla="*/ 3 w 3"/>
                <a:gd name="T5" fmla="*/ 1 h 2"/>
                <a:gd name="T6" fmla="*/ 3 w 3"/>
                <a:gd name="T7" fmla="*/ 0 h 2"/>
                <a:gd name="T8" fmla="*/ 2 w 3"/>
                <a:gd name="T9" fmla="*/ 0 h 2"/>
                <a:gd name="T10" fmla="*/ 1 w 3"/>
                <a:gd name="T11" fmla="*/ 1 h 2"/>
                <a:gd name="T12" fmla="*/ 0 w 3"/>
                <a:gd name="T13" fmla="*/ 1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1"/>
                    <a:pt x="2" y="1"/>
                  </a:cubicBezTo>
                  <a:cubicBezTo>
                    <a:pt x="2" y="1"/>
                    <a:pt x="3" y="1"/>
                    <a:pt x="3" y="1"/>
                  </a:cubicBezTo>
                  <a:cubicBezTo>
                    <a:pt x="3" y="0"/>
                    <a:pt x="3" y="0"/>
                    <a:pt x="3" y="0"/>
                  </a:cubicBezTo>
                  <a:cubicBezTo>
                    <a:pt x="2" y="0"/>
                    <a:pt x="2" y="0"/>
                    <a:pt x="2" y="0"/>
                  </a:cubicBezTo>
                  <a:cubicBezTo>
                    <a:pt x="1" y="0"/>
                    <a:pt x="1" y="0"/>
                    <a:pt x="1" y="1"/>
                  </a:cubicBezTo>
                  <a:cubicBezTo>
                    <a:pt x="1" y="1"/>
                    <a:pt x="0" y="1"/>
                    <a:pt x="0" y="1"/>
                  </a:cubicBezTo>
                  <a:cubicBezTo>
                    <a:pt x="0" y="1"/>
                    <a:pt x="1" y="1"/>
                    <a:pt x="1"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5" name="Freeform 491"/>
            <p:cNvSpPr>
              <a:spLocks/>
            </p:cNvSpPr>
            <p:nvPr/>
          </p:nvSpPr>
          <p:spPr bwMode="auto">
            <a:xfrm>
              <a:off x="8253414" y="4351339"/>
              <a:ext cx="323850" cy="206375"/>
            </a:xfrm>
            <a:custGeom>
              <a:avLst/>
              <a:gdLst>
                <a:gd name="T0" fmla="*/ 29 w 30"/>
                <a:gd name="T1" fmla="*/ 1 h 19"/>
                <a:gd name="T2" fmla="*/ 28 w 30"/>
                <a:gd name="T3" fmla="*/ 1 h 19"/>
                <a:gd name="T4" fmla="*/ 27 w 30"/>
                <a:gd name="T5" fmla="*/ 0 h 19"/>
                <a:gd name="T6" fmla="*/ 25 w 30"/>
                <a:gd name="T7" fmla="*/ 2 h 19"/>
                <a:gd name="T8" fmla="*/ 23 w 30"/>
                <a:gd name="T9" fmla="*/ 3 h 19"/>
                <a:gd name="T10" fmla="*/ 20 w 30"/>
                <a:gd name="T11" fmla="*/ 6 h 19"/>
                <a:gd name="T12" fmla="*/ 18 w 30"/>
                <a:gd name="T13" fmla="*/ 6 h 19"/>
                <a:gd name="T14" fmla="*/ 17 w 30"/>
                <a:gd name="T15" fmla="*/ 7 h 19"/>
                <a:gd name="T16" fmla="*/ 15 w 30"/>
                <a:gd name="T17" fmla="*/ 8 h 19"/>
                <a:gd name="T18" fmla="*/ 13 w 30"/>
                <a:gd name="T19" fmla="*/ 9 h 19"/>
                <a:gd name="T20" fmla="*/ 10 w 30"/>
                <a:gd name="T21" fmla="*/ 10 h 19"/>
                <a:gd name="T22" fmla="*/ 7 w 30"/>
                <a:gd name="T23" fmla="*/ 11 h 19"/>
                <a:gd name="T24" fmla="*/ 5 w 30"/>
                <a:gd name="T25" fmla="*/ 13 h 19"/>
                <a:gd name="T26" fmla="*/ 2 w 30"/>
                <a:gd name="T27" fmla="*/ 14 h 19"/>
                <a:gd name="T28" fmla="*/ 1 w 30"/>
                <a:gd name="T29" fmla="*/ 15 h 19"/>
                <a:gd name="T30" fmla="*/ 1 w 30"/>
                <a:gd name="T31" fmla="*/ 16 h 19"/>
                <a:gd name="T32" fmla="*/ 2 w 30"/>
                <a:gd name="T33" fmla="*/ 16 h 19"/>
                <a:gd name="T34" fmla="*/ 3 w 30"/>
                <a:gd name="T35" fmla="*/ 17 h 19"/>
                <a:gd name="T36" fmla="*/ 5 w 30"/>
                <a:gd name="T37" fmla="*/ 18 h 19"/>
                <a:gd name="T38" fmla="*/ 8 w 30"/>
                <a:gd name="T39" fmla="*/ 17 h 19"/>
                <a:gd name="T40" fmla="*/ 11 w 30"/>
                <a:gd name="T41" fmla="*/ 15 h 19"/>
                <a:gd name="T42" fmla="*/ 13 w 30"/>
                <a:gd name="T43" fmla="*/ 13 h 19"/>
                <a:gd name="T44" fmla="*/ 14 w 30"/>
                <a:gd name="T45" fmla="*/ 12 h 19"/>
                <a:gd name="T46" fmla="*/ 17 w 30"/>
                <a:gd name="T47" fmla="*/ 11 h 19"/>
                <a:gd name="T48" fmla="*/ 20 w 30"/>
                <a:gd name="T49" fmla="*/ 10 h 19"/>
                <a:gd name="T50" fmla="*/ 21 w 30"/>
                <a:gd name="T51" fmla="*/ 9 h 19"/>
                <a:gd name="T52" fmla="*/ 23 w 30"/>
                <a:gd name="T53" fmla="*/ 8 h 19"/>
                <a:gd name="T54" fmla="*/ 25 w 30"/>
                <a:gd name="T55" fmla="*/ 6 h 19"/>
                <a:gd name="T56" fmla="*/ 27 w 30"/>
                <a:gd name="T57" fmla="*/ 5 h 19"/>
                <a:gd name="T58" fmla="*/ 28 w 30"/>
                <a:gd name="T59" fmla="*/ 4 h 19"/>
                <a:gd name="T60" fmla="*/ 30 w 30"/>
                <a:gd name="T61" fmla="*/ 3 h 19"/>
                <a:gd name="T62" fmla="*/ 30 w 30"/>
                <a:gd name="T6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9">
                  <a:moveTo>
                    <a:pt x="30" y="1"/>
                  </a:moveTo>
                  <a:cubicBezTo>
                    <a:pt x="29" y="1"/>
                    <a:pt x="29" y="1"/>
                    <a:pt x="29" y="1"/>
                  </a:cubicBezTo>
                  <a:cubicBezTo>
                    <a:pt x="28" y="1"/>
                    <a:pt x="28" y="2"/>
                    <a:pt x="28" y="1"/>
                  </a:cubicBezTo>
                  <a:cubicBezTo>
                    <a:pt x="28" y="1"/>
                    <a:pt x="28" y="1"/>
                    <a:pt x="28" y="1"/>
                  </a:cubicBezTo>
                  <a:cubicBezTo>
                    <a:pt x="28" y="1"/>
                    <a:pt x="28" y="0"/>
                    <a:pt x="28" y="0"/>
                  </a:cubicBezTo>
                  <a:cubicBezTo>
                    <a:pt x="27" y="0"/>
                    <a:pt x="27" y="0"/>
                    <a:pt x="27" y="0"/>
                  </a:cubicBezTo>
                  <a:cubicBezTo>
                    <a:pt x="26" y="1"/>
                    <a:pt x="26" y="1"/>
                    <a:pt x="26" y="1"/>
                  </a:cubicBezTo>
                  <a:cubicBezTo>
                    <a:pt x="25" y="1"/>
                    <a:pt x="25" y="1"/>
                    <a:pt x="25" y="2"/>
                  </a:cubicBezTo>
                  <a:cubicBezTo>
                    <a:pt x="25" y="2"/>
                    <a:pt x="25" y="2"/>
                    <a:pt x="24" y="3"/>
                  </a:cubicBezTo>
                  <a:cubicBezTo>
                    <a:pt x="24" y="3"/>
                    <a:pt x="24" y="3"/>
                    <a:pt x="23" y="3"/>
                  </a:cubicBezTo>
                  <a:cubicBezTo>
                    <a:pt x="22" y="4"/>
                    <a:pt x="22" y="4"/>
                    <a:pt x="21" y="5"/>
                  </a:cubicBezTo>
                  <a:cubicBezTo>
                    <a:pt x="21" y="5"/>
                    <a:pt x="21" y="5"/>
                    <a:pt x="20" y="6"/>
                  </a:cubicBezTo>
                  <a:cubicBezTo>
                    <a:pt x="20" y="6"/>
                    <a:pt x="20" y="6"/>
                    <a:pt x="19" y="6"/>
                  </a:cubicBezTo>
                  <a:cubicBezTo>
                    <a:pt x="19" y="6"/>
                    <a:pt x="19" y="6"/>
                    <a:pt x="18" y="6"/>
                  </a:cubicBezTo>
                  <a:cubicBezTo>
                    <a:pt x="18" y="7"/>
                    <a:pt x="18" y="7"/>
                    <a:pt x="17" y="7"/>
                  </a:cubicBezTo>
                  <a:cubicBezTo>
                    <a:pt x="17" y="7"/>
                    <a:pt x="17" y="7"/>
                    <a:pt x="17" y="7"/>
                  </a:cubicBezTo>
                  <a:cubicBezTo>
                    <a:pt x="16" y="8"/>
                    <a:pt x="16" y="8"/>
                    <a:pt x="16" y="8"/>
                  </a:cubicBezTo>
                  <a:cubicBezTo>
                    <a:pt x="16" y="8"/>
                    <a:pt x="15" y="8"/>
                    <a:pt x="15" y="8"/>
                  </a:cubicBezTo>
                  <a:cubicBezTo>
                    <a:pt x="14" y="8"/>
                    <a:pt x="14" y="8"/>
                    <a:pt x="13" y="9"/>
                  </a:cubicBezTo>
                  <a:cubicBezTo>
                    <a:pt x="13" y="9"/>
                    <a:pt x="13" y="9"/>
                    <a:pt x="13" y="9"/>
                  </a:cubicBezTo>
                  <a:cubicBezTo>
                    <a:pt x="12" y="9"/>
                    <a:pt x="12" y="10"/>
                    <a:pt x="11" y="10"/>
                  </a:cubicBezTo>
                  <a:cubicBezTo>
                    <a:pt x="11" y="10"/>
                    <a:pt x="11" y="10"/>
                    <a:pt x="10" y="10"/>
                  </a:cubicBezTo>
                  <a:cubicBezTo>
                    <a:pt x="10" y="11"/>
                    <a:pt x="9" y="10"/>
                    <a:pt x="9" y="10"/>
                  </a:cubicBezTo>
                  <a:cubicBezTo>
                    <a:pt x="8" y="11"/>
                    <a:pt x="8" y="11"/>
                    <a:pt x="7" y="11"/>
                  </a:cubicBezTo>
                  <a:cubicBezTo>
                    <a:pt x="7" y="12"/>
                    <a:pt x="7" y="12"/>
                    <a:pt x="6" y="12"/>
                  </a:cubicBezTo>
                  <a:cubicBezTo>
                    <a:pt x="6" y="13"/>
                    <a:pt x="6" y="12"/>
                    <a:pt x="5" y="13"/>
                  </a:cubicBezTo>
                  <a:cubicBezTo>
                    <a:pt x="5" y="13"/>
                    <a:pt x="5" y="13"/>
                    <a:pt x="5" y="13"/>
                  </a:cubicBezTo>
                  <a:cubicBezTo>
                    <a:pt x="4" y="14"/>
                    <a:pt x="3" y="13"/>
                    <a:pt x="2" y="14"/>
                  </a:cubicBezTo>
                  <a:cubicBezTo>
                    <a:pt x="2" y="15"/>
                    <a:pt x="3" y="15"/>
                    <a:pt x="2" y="15"/>
                  </a:cubicBezTo>
                  <a:cubicBezTo>
                    <a:pt x="2" y="15"/>
                    <a:pt x="1" y="15"/>
                    <a:pt x="1" y="15"/>
                  </a:cubicBezTo>
                  <a:cubicBezTo>
                    <a:pt x="1" y="15"/>
                    <a:pt x="1" y="16"/>
                    <a:pt x="1" y="16"/>
                  </a:cubicBezTo>
                  <a:cubicBezTo>
                    <a:pt x="1" y="16"/>
                    <a:pt x="0" y="16"/>
                    <a:pt x="1" y="16"/>
                  </a:cubicBezTo>
                  <a:cubicBezTo>
                    <a:pt x="1" y="17"/>
                    <a:pt x="1" y="16"/>
                    <a:pt x="1" y="16"/>
                  </a:cubicBezTo>
                  <a:cubicBezTo>
                    <a:pt x="2" y="17"/>
                    <a:pt x="2" y="16"/>
                    <a:pt x="2" y="16"/>
                  </a:cubicBezTo>
                  <a:cubicBezTo>
                    <a:pt x="2" y="17"/>
                    <a:pt x="3" y="17"/>
                    <a:pt x="3" y="17"/>
                  </a:cubicBezTo>
                  <a:cubicBezTo>
                    <a:pt x="3" y="17"/>
                    <a:pt x="3" y="17"/>
                    <a:pt x="3" y="17"/>
                  </a:cubicBezTo>
                  <a:cubicBezTo>
                    <a:pt x="3" y="18"/>
                    <a:pt x="3" y="18"/>
                    <a:pt x="3" y="18"/>
                  </a:cubicBezTo>
                  <a:cubicBezTo>
                    <a:pt x="4" y="19"/>
                    <a:pt x="5" y="18"/>
                    <a:pt x="5" y="18"/>
                  </a:cubicBezTo>
                  <a:cubicBezTo>
                    <a:pt x="6" y="18"/>
                    <a:pt x="6" y="18"/>
                    <a:pt x="7" y="17"/>
                  </a:cubicBezTo>
                  <a:cubicBezTo>
                    <a:pt x="7" y="17"/>
                    <a:pt x="7" y="17"/>
                    <a:pt x="8" y="17"/>
                  </a:cubicBezTo>
                  <a:cubicBezTo>
                    <a:pt x="8" y="16"/>
                    <a:pt x="9" y="16"/>
                    <a:pt x="9" y="16"/>
                  </a:cubicBezTo>
                  <a:cubicBezTo>
                    <a:pt x="10" y="16"/>
                    <a:pt x="10" y="16"/>
                    <a:pt x="11" y="15"/>
                  </a:cubicBezTo>
                  <a:cubicBezTo>
                    <a:pt x="11" y="15"/>
                    <a:pt x="11" y="15"/>
                    <a:pt x="12" y="14"/>
                  </a:cubicBezTo>
                  <a:cubicBezTo>
                    <a:pt x="12" y="14"/>
                    <a:pt x="12" y="13"/>
                    <a:pt x="13" y="13"/>
                  </a:cubicBezTo>
                  <a:cubicBezTo>
                    <a:pt x="13" y="13"/>
                    <a:pt x="14" y="13"/>
                    <a:pt x="14" y="12"/>
                  </a:cubicBezTo>
                  <a:cubicBezTo>
                    <a:pt x="14" y="12"/>
                    <a:pt x="14" y="12"/>
                    <a:pt x="14" y="12"/>
                  </a:cubicBezTo>
                  <a:cubicBezTo>
                    <a:pt x="15" y="11"/>
                    <a:pt x="16" y="12"/>
                    <a:pt x="16" y="11"/>
                  </a:cubicBezTo>
                  <a:cubicBezTo>
                    <a:pt x="17" y="11"/>
                    <a:pt x="17" y="11"/>
                    <a:pt x="17" y="11"/>
                  </a:cubicBezTo>
                  <a:cubicBezTo>
                    <a:pt x="17" y="11"/>
                    <a:pt x="17" y="10"/>
                    <a:pt x="18" y="10"/>
                  </a:cubicBezTo>
                  <a:cubicBezTo>
                    <a:pt x="18" y="10"/>
                    <a:pt x="19" y="10"/>
                    <a:pt x="20" y="10"/>
                  </a:cubicBezTo>
                  <a:cubicBezTo>
                    <a:pt x="20" y="10"/>
                    <a:pt x="20" y="10"/>
                    <a:pt x="20" y="10"/>
                  </a:cubicBezTo>
                  <a:cubicBezTo>
                    <a:pt x="21" y="10"/>
                    <a:pt x="21" y="9"/>
                    <a:pt x="21" y="9"/>
                  </a:cubicBezTo>
                  <a:cubicBezTo>
                    <a:pt x="21" y="8"/>
                    <a:pt x="21" y="8"/>
                    <a:pt x="22" y="8"/>
                  </a:cubicBezTo>
                  <a:cubicBezTo>
                    <a:pt x="22" y="8"/>
                    <a:pt x="23" y="8"/>
                    <a:pt x="23" y="8"/>
                  </a:cubicBezTo>
                  <a:cubicBezTo>
                    <a:pt x="24" y="7"/>
                    <a:pt x="24" y="7"/>
                    <a:pt x="24" y="7"/>
                  </a:cubicBezTo>
                  <a:cubicBezTo>
                    <a:pt x="24" y="6"/>
                    <a:pt x="24" y="6"/>
                    <a:pt x="25" y="6"/>
                  </a:cubicBezTo>
                  <a:cubicBezTo>
                    <a:pt x="25" y="6"/>
                    <a:pt x="25" y="6"/>
                    <a:pt x="26" y="6"/>
                  </a:cubicBezTo>
                  <a:cubicBezTo>
                    <a:pt x="26" y="6"/>
                    <a:pt x="27" y="6"/>
                    <a:pt x="27" y="5"/>
                  </a:cubicBezTo>
                  <a:cubicBezTo>
                    <a:pt x="27" y="5"/>
                    <a:pt x="27" y="5"/>
                    <a:pt x="27" y="5"/>
                  </a:cubicBezTo>
                  <a:cubicBezTo>
                    <a:pt x="28" y="4"/>
                    <a:pt x="28" y="4"/>
                    <a:pt x="28" y="4"/>
                  </a:cubicBezTo>
                  <a:cubicBezTo>
                    <a:pt x="28" y="4"/>
                    <a:pt x="28" y="4"/>
                    <a:pt x="29" y="3"/>
                  </a:cubicBezTo>
                  <a:cubicBezTo>
                    <a:pt x="29" y="3"/>
                    <a:pt x="30" y="3"/>
                    <a:pt x="30" y="3"/>
                  </a:cubicBezTo>
                  <a:cubicBezTo>
                    <a:pt x="30" y="2"/>
                    <a:pt x="30" y="2"/>
                    <a:pt x="30" y="1"/>
                  </a:cubicBezTo>
                  <a:cubicBezTo>
                    <a:pt x="30" y="1"/>
                    <a:pt x="30" y="1"/>
                    <a:pt x="3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6" name="Freeform 492"/>
            <p:cNvSpPr>
              <a:spLocks/>
            </p:cNvSpPr>
            <p:nvPr/>
          </p:nvSpPr>
          <p:spPr bwMode="auto">
            <a:xfrm>
              <a:off x="-92074" y="2395539"/>
              <a:ext cx="31750" cy="9525"/>
            </a:xfrm>
            <a:custGeom>
              <a:avLst/>
              <a:gdLst>
                <a:gd name="T0" fmla="*/ 2 w 3"/>
                <a:gd name="T1" fmla="*/ 0 h 1"/>
                <a:gd name="T2" fmla="*/ 2 w 3"/>
                <a:gd name="T3" fmla="*/ 0 h 1"/>
                <a:gd name="T4" fmla="*/ 1 w 3"/>
                <a:gd name="T5" fmla="*/ 0 h 1"/>
                <a:gd name="T6" fmla="*/ 1 w 3"/>
                <a:gd name="T7" fmla="*/ 1 h 1"/>
                <a:gd name="T8" fmla="*/ 1 w 3"/>
                <a:gd name="T9" fmla="*/ 1 h 1"/>
                <a:gd name="T10" fmla="*/ 2 w 3"/>
                <a:gd name="T11" fmla="*/ 1 h 1"/>
                <a:gd name="T12" fmla="*/ 2 w 3"/>
                <a:gd name="T13" fmla="*/ 1 h 1"/>
                <a:gd name="T14" fmla="*/ 3 w 3"/>
                <a:gd name="T15" fmla="*/ 1 h 1"/>
                <a:gd name="T16" fmla="*/ 2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0"/>
                  </a:moveTo>
                  <a:cubicBezTo>
                    <a:pt x="2" y="0"/>
                    <a:pt x="2" y="0"/>
                    <a:pt x="2" y="0"/>
                  </a:cubicBezTo>
                  <a:cubicBezTo>
                    <a:pt x="1" y="0"/>
                    <a:pt x="1" y="0"/>
                    <a:pt x="1" y="0"/>
                  </a:cubicBezTo>
                  <a:cubicBezTo>
                    <a:pt x="1" y="0"/>
                    <a:pt x="0" y="1"/>
                    <a:pt x="1" y="1"/>
                  </a:cubicBezTo>
                  <a:cubicBezTo>
                    <a:pt x="1" y="1"/>
                    <a:pt x="1" y="1"/>
                    <a:pt x="1" y="1"/>
                  </a:cubicBezTo>
                  <a:cubicBezTo>
                    <a:pt x="1" y="1"/>
                    <a:pt x="1" y="1"/>
                    <a:pt x="2" y="1"/>
                  </a:cubicBezTo>
                  <a:cubicBezTo>
                    <a:pt x="2" y="1"/>
                    <a:pt x="2" y="1"/>
                    <a:pt x="2" y="1"/>
                  </a:cubicBezTo>
                  <a:cubicBezTo>
                    <a:pt x="2" y="1"/>
                    <a:pt x="3" y="1"/>
                    <a:pt x="3" y="1"/>
                  </a:cubicBezTo>
                  <a:cubicBezTo>
                    <a:pt x="3" y="1"/>
                    <a:pt x="3" y="0"/>
                    <a:pt x="2"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7" name="Freeform 493"/>
            <p:cNvSpPr>
              <a:spLocks/>
            </p:cNvSpPr>
            <p:nvPr/>
          </p:nvSpPr>
          <p:spPr bwMode="auto">
            <a:xfrm>
              <a:off x="-49212" y="2405064"/>
              <a:ext cx="22225" cy="22225"/>
            </a:xfrm>
            <a:custGeom>
              <a:avLst/>
              <a:gdLst>
                <a:gd name="T0" fmla="*/ 2 w 2"/>
                <a:gd name="T1" fmla="*/ 1 h 2"/>
                <a:gd name="T2" fmla="*/ 1 w 2"/>
                <a:gd name="T3" fmla="*/ 1 h 2"/>
                <a:gd name="T4" fmla="*/ 0 w 2"/>
                <a:gd name="T5" fmla="*/ 1 h 2"/>
                <a:gd name="T6" fmla="*/ 0 w 2"/>
                <a:gd name="T7" fmla="*/ 2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0"/>
                    <a:pt x="1" y="1"/>
                  </a:cubicBezTo>
                  <a:cubicBezTo>
                    <a:pt x="1" y="1"/>
                    <a:pt x="0" y="1"/>
                    <a:pt x="0" y="1"/>
                  </a:cubicBezTo>
                  <a:cubicBezTo>
                    <a:pt x="0" y="1"/>
                    <a:pt x="0" y="2"/>
                    <a:pt x="0" y="2"/>
                  </a:cubicBezTo>
                  <a:cubicBezTo>
                    <a:pt x="1" y="2"/>
                    <a:pt x="1" y="2"/>
                    <a:pt x="1" y="2"/>
                  </a:cubicBezTo>
                  <a:cubicBezTo>
                    <a:pt x="2" y="2"/>
                    <a:pt x="2" y="2"/>
                    <a:pt x="2" y="2"/>
                  </a:cubicBezTo>
                  <a:cubicBezTo>
                    <a:pt x="2" y="2"/>
                    <a:pt x="2" y="2"/>
                    <a:pt x="2" y="1"/>
                  </a:cubicBezTo>
                  <a:cubicBezTo>
                    <a:pt x="2" y="1"/>
                    <a:pt x="2" y="1"/>
                    <a:pt x="2"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8" name="Freeform 494"/>
            <p:cNvSpPr>
              <a:spLocks/>
            </p:cNvSpPr>
            <p:nvPr/>
          </p:nvSpPr>
          <p:spPr bwMode="auto">
            <a:xfrm>
              <a:off x="-15874" y="2427289"/>
              <a:ext cx="31750" cy="22225"/>
            </a:xfrm>
            <a:custGeom>
              <a:avLst/>
              <a:gdLst>
                <a:gd name="T0" fmla="*/ 2 w 3"/>
                <a:gd name="T1" fmla="*/ 2 h 2"/>
                <a:gd name="T2" fmla="*/ 3 w 3"/>
                <a:gd name="T3" fmla="*/ 2 h 2"/>
                <a:gd name="T4" fmla="*/ 3 w 3"/>
                <a:gd name="T5" fmla="*/ 1 h 2"/>
                <a:gd name="T6" fmla="*/ 3 w 3"/>
                <a:gd name="T7" fmla="*/ 1 h 2"/>
                <a:gd name="T8" fmla="*/ 2 w 3"/>
                <a:gd name="T9" fmla="*/ 0 h 2"/>
                <a:gd name="T10" fmla="*/ 1 w 3"/>
                <a:gd name="T11" fmla="*/ 0 h 2"/>
                <a:gd name="T12" fmla="*/ 0 w 3"/>
                <a:gd name="T13" fmla="*/ 0 h 2"/>
                <a:gd name="T14" fmla="*/ 0 w 3"/>
                <a:gd name="T15" fmla="*/ 1 h 2"/>
                <a:gd name="T16" fmla="*/ 1 w 3"/>
                <a:gd name="T17" fmla="*/ 1 h 2"/>
                <a:gd name="T18" fmla="*/ 1 w 3"/>
                <a:gd name="T19" fmla="*/ 1 h 2"/>
                <a:gd name="T20" fmla="*/ 1 w 3"/>
                <a:gd name="T21" fmla="*/ 2 h 2"/>
                <a:gd name="T22" fmla="*/ 2 w 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2" y="2"/>
                  </a:moveTo>
                  <a:cubicBezTo>
                    <a:pt x="2" y="2"/>
                    <a:pt x="3" y="2"/>
                    <a:pt x="3" y="2"/>
                  </a:cubicBezTo>
                  <a:cubicBezTo>
                    <a:pt x="3" y="2"/>
                    <a:pt x="3" y="2"/>
                    <a:pt x="3" y="1"/>
                  </a:cubicBezTo>
                  <a:cubicBezTo>
                    <a:pt x="3" y="1"/>
                    <a:pt x="3" y="1"/>
                    <a:pt x="3" y="1"/>
                  </a:cubicBezTo>
                  <a:cubicBezTo>
                    <a:pt x="2" y="1"/>
                    <a:pt x="2" y="1"/>
                    <a:pt x="2" y="0"/>
                  </a:cubicBezTo>
                  <a:cubicBezTo>
                    <a:pt x="1" y="0"/>
                    <a:pt x="1" y="0"/>
                    <a:pt x="1" y="0"/>
                  </a:cubicBezTo>
                  <a:cubicBezTo>
                    <a:pt x="0" y="0"/>
                    <a:pt x="0" y="0"/>
                    <a:pt x="0" y="0"/>
                  </a:cubicBezTo>
                  <a:cubicBezTo>
                    <a:pt x="0" y="0"/>
                    <a:pt x="0" y="0"/>
                    <a:pt x="0" y="1"/>
                  </a:cubicBezTo>
                  <a:cubicBezTo>
                    <a:pt x="0" y="1"/>
                    <a:pt x="0" y="1"/>
                    <a:pt x="1" y="1"/>
                  </a:cubicBezTo>
                  <a:cubicBezTo>
                    <a:pt x="1" y="1"/>
                    <a:pt x="1" y="1"/>
                    <a:pt x="1" y="1"/>
                  </a:cubicBezTo>
                  <a:cubicBezTo>
                    <a:pt x="1" y="1"/>
                    <a:pt x="1" y="1"/>
                    <a:pt x="1" y="2"/>
                  </a:cubicBezTo>
                  <a:cubicBezTo>
                    <a:pt x="2" y="2"/>
                    <a:pt x="2" y="2"/>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499" name="Freeform 495"/>
            <p:cNvSpPr>
              <a:spLocks/>
            </p:cNvSpPr>
            <p:nvPr/>
          </p:nvSpPr>
          <p:spPr bwMode="auto">
            <a:xfrm>
              <a:off x="-6349" y="2459039"/>
              <a:ext cx="44450" cy="44450"/>
            </a:xfrm>
            <a:custGeom>
              <a:avLst/>
              <a:gdLst>
                <a:gd name="T0" fmla="*/ 3 w 4"/>
                <a:gd name="T1" fmla="*/ 0 h 4"/>
                <a:gd name="T2" fmla="*/ 3 w 4"/>
                <a:gd name="T3" fmla="*/ 0 h 4"/>
                <a:gd name="T4" fmla="*/ 2 w 4"/>
                <a:gd name="T5" fmla="*/ 0 h 4"/>
                <a:gd name="T6" fmla="*/ 1 w 4"/>
                <a:gd name="T7" fmla="*/ 0 h 4"/>
                <a:gd name="T8" fmla="*/ 0 w 4"/>
                <a:gd name="T9" fmla="*/ 1 h 4"/>
                <a:gd name="T10" fmla="*/ 1 w 4"/>
                <a:gd name="T11" fmla="*/ 2 h 4"/>
                <a:gd name="T12" fmla="*/ 0 w 4"/>
                <a:gd name="T13" fmla="*/ 3 h 4"/>
                <a:gd name="T14" fmla="*/ 1 w 4"/>
                <a:gd name="T15" fmla="*/ 3 h 4"/>
                <a:gd name="T16" fmla="*/ 1 w 4"/>
                <a:gd name="T17" fmla="*/ 4 h 4"/>
                <a:gd name="T18" fmla="*/ 2 w 4"/>
                <a:gd name="T19" fmla="*/ 3 h 4"/>
                <a:gd name="T20" fmla="*/ 2 w 4"/>
                <a:gd name="T21" fmla="*/ 3 h 4"/>
                <a:gd name="T22" fmla="*/ 3 w 4"/>
                <a:gd name="T23" fmla="*/ 2 h 4"/>
                <a:gd name="T24" fmla="*/ 4 w 4"/>
                <a:gd name="T25" fmla="*/ 2 h 4"/>
                <a:gd name="T26" fmla="*/ 3 w 4"/>
                <a:gd name="T27" fmla="*/ 1 h 4"/>
                <a:gd name="T28" fmla="*/ 3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3" y="0"/>
                  </a:moveTo>
                  <a:cubicBezTo>
                    <a:pt x="3" y="0"/>
                    <a:pt x="3" y="0"/>
                    <a:pt x="3" y="0"/>
                  </a:cubicBezTo>
                  <a:cubicBezTo>
                    <a:pt x="2" y="0"/>
                    <a:pt x="2" y="0"/>
                    <a:pt x="2" y="0"/>
                  </a:cubicBezTo>
                  <a:cubicBezTo>
                    <a:pt x="1" y="0"/>
                    <a:pt x="1" y="0"/>
                    <a:pt x="1" y="0"/>
                  </a:cubicBezTo>
                  <a:cubicBezTo>
                    <a:pt x="1" y="0"/>
                    <a:pt x="1" y="0"/>
                    <a:pt x="0" y="1"/>
                  </a:cubicBezTo>
                  <a:cubicBezTo>
                    <a:pt x="0" y="1"/>
                    <a:pt x="1" y="1"/>
                    <a:pt x="1" y="2"/>
                  </a:cubicBezTo>
                  <a:cubicBezTo>
                    <a:pt x="1" y="2"/>
                    <a:pt x="0" y="2"/>
                    <a:pt x="0" y="3"/>
                  </a:cubicBezTo>
                  <a:cubicBezTo>
                    <a:pt x="0" y="3"/>
                    <a:pt x="0" y="3"/>
                    <a:pt x="1" y="3"/>
                  </a:cubicBezTo>
                  <a:cubicBezTo>
                    <a:pt x="1" y="4"/>
                    <a:pt x="1" y="4"/>
                    <a:pt x="1" y="4"/>
                  </a:cubicBezTo>
                  <a:cubicBezTo>
                    <a:pt x="1" y="4"/>
                    <a:pt x="1" y="4"/>
                    <a:pt x="2" y="3"/>
                  </a:cubicBezTo>
                  <a:cubicBezTo>
                    <a:pt x="2" y="3"/>
                    <a:pt x="2" y="3"/>
                    <a:pt x="2" y="3"/>
                  </a:cubicBezTo>
                  <a:cubicBezTo>
                    <a:pt x="3" y="3"/>
                    <a:pt x="3" y="3"/>
                    <a:pt x="3" y="2"/>
                  </a:cubicBezTo>
                  <a:cubicBezTo>
                    <a:pt x="3" y="2"/>
                    <a:pt x="3" y="2"/>
                    <a:pt x="4" y="2"/>
                  </a:cubicBezTo>
                  <a:cubicBezTo>
                    <a:pt x="4" y="2"/>
                    <a:pt x="4" y="1"/>
                    <a:pt x="3" y="1"/>
                  </a:cubicBezTo>
                  <a:cubicBezTo>
                    <a:pt x="3" y="1"/>
                    <a:pt x="3" y="1"/>
                    <a:pt x="3"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0" name="Freeform 496"/>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close/>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1" name="Freeform 497"/>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path>
              </a:pathLst>
            </a:custGeom>
            <a:grpFill/>
            <a:ln w="3175">
              <a:solidFill>
                <a:schemeClr val="tx1">
                  <a:alpha val="15000"/>
                </a:schemeClr>
              </a:solidFill>
              <a:round/>
              <a:headEnd/>
              <a:tailEnd/>
            </a:ln>
            <a:extLst/>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2" name="Freeform 498"/>
            <p:cNvSpPr>
              <a:spLocks/>
            </p:cNvSpPr>
            <p:nvPr/>
          </p:nvSpPr>
          <p:spPr bwMode="auto">
            <a:xfrm>
              <a:off x="339726" y="1411289"/>
              <a:ext cx="31750" cy="20638"/>
            </a:xfrm>
            <a:custGeom>
              <a:avLst/>
              <a:gdLst>
                <a:gd name="T0" fmla="*/ 1 w 3"/>
                <a:gd name="T1" fmla="*/ 0 h 2"/>
                <a:gd name="T2" fmla="*/ 0 w 3"/>
                <a:gd name="T3" fmla="*/ 1 h 2"/>
                <a:gd name="T4" fmla="*/ 0 w 3"/>
                <a:gd name="T5" fmla="*/ 2 h 2"/>
                <a:gd name="T6" fmla="*/ 0 w 3"/>
                <a:gd name="T7" fmla="*/ 2 h 2"/>
                <a:gd name="T8" fmla="*/ 1 w 3"/>
                <a:gd name="T9" fmla="*/ 2 h 2"/>
                <a:gd name="T10" fmla="*/ 2 w 3"/>
                <a:gd name="T11" fmla="*/ 2 h 2"/>
                <a:gd name="T12" fmla="*/ 3 w 3"/>
                <a:gd name="T13" fmla="*/ 1 h 2"/>
                <a:gd name="T14" fmla="*/ 2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cubicBezTo>
                    <a:pt x="1" y="0"/>
                    <a:pt x="1" y="1"/>
                    <a:pt x="0" y="1"/>
                  </a:cubicBezTo>
                  <a:cubicBezTo>
                    <a:pt x="0" y="1"/>
                    <a:pt x="0" y="2"/>
                    <a:pt x="0" y="2"/>
                  </a:cubicBezTo>
                  <a:cubicBezTo>
                    <a:pt x="0" y="2"/>
                    <a:pt x="0" y="2"/>
                    <a:pt x="0" y="2"/>
                  </a:cubicBezTo>
                  <a:cubicBezTo>
                    <a:pt x="1" y="2"/>
                    <a:pt x="1" y="2"/>
                    <a:pt x="1" y="2"/>
                  </a:cubicBezTo>
                  <a:cubicBezTo>
                    <a:pt x="1" y="2"/>
                    <a:pt x="2" y="2"/>
                    <a:pt x="2" y="2"/>
                  </a:cubicBezTo>
                  <a:cubicBezTo>
                    <a:pt x="2" y="1"/>
                    <a:pt x="2" y="1"/>
                    <a:pt x="3" y="1"/>
                  </a:cubicBezTo>
                  <a:cubicBezTo>
                    <a:pt x="3" y="1"/>
                    <a:pt x="3" y="0"/>
                    <a:pt x="2" y="0"/>
                  </a:cubicBezTo>
                  <a:cubicBezTo>
                    <a:pt x="2"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3" name="Freeform 499"/>
            <p:cNvSpPr>
              <a:spLocks/>
            </p:cNvSpPr>
            <p:nvPr/>
          </p:nvSpPr>
          <p:spPr bwMode="auto">
            <a:xfrm>
              <a:off x="5532439" y="2265364"/>
              <a:ext cx="11113" cy="11113"/>
            </a:xfrm>
            <a:custGeom>
              <a:avLst/>
              <a:gdLst>
                <a:gd name="T0" fmla="*/ 1 w 1"/>
                <a:gd name="T1" fmla="*/ 0 h 1"/>
                <a:gd name="T2" fmla="*/ 0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1" y="1"/>
                    <a:pt x="1" y="1"/>
                  </a:cubicBezTo>
                  <a:cubicBezTo>
                    <a:pt x="1" y="1"/>
                    <a:pt x="1" y="0"/>
                    <a:pt x="1" y="0"/>
                  </a:cubicBezTo>
                  <a:cubicBezTo>
                    <a:pt x="1" y="0"/>
                    <a:pt x="1" y="0"/>
                    <a:pt x="1"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4" name="Freeform 500"/>
            <p:cNvSpPr>
              <a:spLocks/>
            </p:cNvSpPr>
            <p:nvPr/>
          </p:nvSpPr>
          <p:spPr bwMode="auto">
            <a:xfrm>
              <a:off x="6191251" y="3065464"/>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1" y="1"/>
                    <a:pt x="1" y="1"/>
                  </a:cubicBezTo>
                  <a:cubicBezTo>
                    <a:pt x="1" y="1"/>
                    <a:pt x="1" y="0"/>
                    <a:pt x="1" y="0"/>
                  </a:cubicBezTo>
                  <a:cubicBezTo>
                    <a:pt x="1" y="0"/>
                    <a:pt x="1" y="0"/>
                    <a:pt x="0" y="0"/>
                  </a:cubicBezTo>
                  <a:cubicBezTo>
                    <a:pt x="0" y="0"/>
                    <a:pt x="0" y="0"/>
                    <a:pt x="0" y="1"/>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5" name="Freeform 501"/>
            <p:cNvSpPr>
              <a:spLocks/>
            </p:cNvSpPr>
            <p:nvPr/>
          </p:nvSpPr>
          <p:spPr bwMode="auto">
            <a:xfrm>
              <a:off x="5208589" y="1735139"/>
              <a:ext cx="0" cy="1111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6" name="Freeform 531"/>
            <p:cNvSpPr>
              <a:spLocks/>
            </p:cNvSpPr>
            <p:nvPr/>
          </p:nvSpPr>
          <p:spPr bwMode="auto">
            <a:xfrm>
              <a:off x="6762751" y="1930401"/>
              <a:ext cx="22225" cy="20638"/>
            </a:xfrm>
            <a:custGeom>
              <a:avLst/>
              <a:gdLst>
                <a:gd name="T0" fmla="*/ 0 w 2"/>
                <a:gd name="T1" fmla="*/ 0 h 2"/>
                <a:gd name="T2" fmla="*/ 0 w 2"/>
                <a:gd name="T3" fmla="*/ 0 h 2"/>
                <a:gd name="T4" fmla="*/ 1 w 2"/>
                <a:gd name="T5" fmla="*/ 0 h 2"/>
                <a:gd name="T6" fmla="*/ 2 w 2"/>
                <a:gd name="T7" fmla="*/ 0 h 2"/>
                <a:gd name="T8" fmla="*/ 1 w 2"/>
                <a:gd name="T9" fmla="*/ 0 h 2"/>
                <a:gd name="T10" fmla="*/ 2 w 2"/>
                <a:gd name="T11" fmla="*/ 1 h 2"/>
                <a:gd name="T12" fmla="*/ 2 w 2"/>
                <a:gd name="T13" fmla="*/ 1 h 2"/>
                <a:gd name="T14" fmla="*/ 1 w 2"/>
                <a:gd name="T15" fmla="*/ 1 h 2"/>
                <a:gd name="T16" fmla="*/ 0 w 2"/>
                <a:gd name="T17" fmla="*/ 1 h 2"/>
                <a:gd name="T18" fmla="*/ 0 w 2"/>
                <a:gd name="T19" fmla="*/ 0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cubicBezTo>
                    <a:pt x="0" y="0"/>
                    <a:pt x="0" y="0"/>
                    <a:pt x="0" y="0"/>
                  </a:cubicBezTo>
                  <a:cubicBezTo>
                    <a:pt x="1" y="0"/>
                    <a:pt x="1" y="0"/>
                    <a:pt x="1" y="0"/>
                  </a:cubicBezTo>
                  <a:cubicBezTo>
                    <a:pt x="1" y="0"/>
                    <a:pt x="1" y="0"/>
                    <a:pt x="2" y="0"/>
                  </a:cubicBezTo>
                  <a:cubicBezTo>
                    <a:pt x="2" y="0"/>
                    <a:pt x="1" y="0"/>
                    <a:pt x="1" y="0"/>
                  </a:cubicBezTo>
                  <a:cubicBezTo>
                    <a:pt x="2" y="1"/>
                    <a:pt x="2" y="0"/>
                    <a:pt x="2" y="1"/>
                  </a:cubicBezTo>
                  <a:cubicBezTo>
                    <a:pt x="2" y="1"/>
                    <a:pt x="2" y="1"/>
                    <a:pt x="2" y="1"/>
                  </a:cubicBezTo>
                  <a:cubicBezTo>
                    <a:pt x="2" y="2"/>
                    <a:pt x="2" y="1"/>
                    <a:pt x="1" y="1"/>
                  </a:cubicBezTo>
                  <a:cubicBezTo>
                    <a:pt x="1" y="1"/>
                    <a:pt x="1" y="1"/>
                    <a:pt x="0" y="1"/>
                  </a:cubicBezTo>
                  <a:cubicBezTo>
                    <a:pt x="0" y="1"/>
                    <a:pt x="0" y="1"/>
                    <a:pt x="0" y="0"/>
                  </a:cubicBezTo>
                  <a:cubicBezTo>
                    <a:pt x="0" y="0"/>
                    <a:pt x="0" y="0"/>
                    <a:pt x="0" y="0"/>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7" name="Freeform 540"/>
            <p:cNvSpPr>
              <a:spLocks/>
            </p:cNvSpPr>
            <p:nvPr/>
          </p:nvSpPr>
          <p:spPr bwMode="auto">
            <a:xfrm>
              <a:off x="4776789" y="773114"/>
              <a:ext cx="3616325" cy="1027113"/>
            </a:xfrm>
            <a:custGeom>
              <a:avLst/>
              <a:gdLst>
                <a:gd name="T0" fmla="*/ 266 w 335"/>
                <a:gd name="T1" fmla="*/ 19 h 95"/>
                <a:gd name="T2" fmla="*/ 256 w 335"/>
                <a:gd name="T3" fmla="*/ 18 h 95"/>
                <a:gd name="T4" fmla="*/ 222 w 335"/>
                <a:gd name="T5" fmla="*/ 16 h 95"/>
                <a:gd name="T6" fmla="*/ 204 w 335"/>
                <a:gd name="T7" fmla="*/ 12 h 95"/>
                <a:gd name="T8" fmla="*/ 190 w 335"/>
                <a:gd name="T9" fmla="*/ 14 h 95"/>
                <a:gd name="T10" fmla="*/ 175 w 335"/>
                <a:gd name="T11" fmla="*/ 12 h 95"/>
                <a:gd name="T12" fmla="*/ 163 w 335"/>
                <a:gd name="T13" fmla="*/ 10 h 95"/>
                <a:gd name="T14" fmla="*/ 146 w 335"/>
                <a:gd name="T15" fmla="*/ 10 h 95"/>
                <a:gd name="T16" fmla="*/ 139 w 335"/>
                <a:gd name="T17" fmla="*/ 7 h 95"/>
                <a:gd name="T18" fmla="*/ 125 w 335"/>
                <a:gd name="T19" fmla="*/ 2 h 95"/>
                <a:gd name="T20" fmla="*/ 107 w 335"/>
                <a:gd name="T21" fmla="*/ 4 h 95"/>
                <a:gd name="T22" fmla="*/ 97 w 335"/>
                <a:gd name="T23" fmla="*/ 9 h 95"/>
                <a:gd name="T24" fmla="*/ 97 w 335"/>
                <a:gd name="T25" fmla="*/ 13 h 95"/>
                <a:gd name="T26" fmla="*/ 84 w 335"/>
                <a:gd name="T27" fmla="*/ 14 h 95"/>
                <a:gd name="T28" fmla="*/ 81 w 335"/>
                <a:gd name="T29" fmla="*/ 12 h 95"/>
                <a:gd name="T30" fmla="*/ 83 w 335"/>
                <a:gd name="T31" fmla="*/ 19 h 95"/>
                <a:gd name="T32" fmla="*/ 90 w 335"/>
                <a:gd name="T33" fmla="*/ 21 h 95"/>
                <a:gd name="T34" fmla="*/ 78 w 335"/>
                <a:gd name="T35" fmla="*/ 26 h 95"/>
                <a:gd name="T36" fmla="*/ 80 w 335"/>
                <a:gd name="T37" fmla="*/ 18 h 95"/>
                <a:gd name="T38" fmla="*/ 68 w 335"/>
                <a:gd name="T39" fmla="*/ 14 h 95"/>
                <a:gd name="T40" fmla="*/ 68 w 335"/>
                <a:gd name="T41" fmla="*/ 20 h 95"/>
                <a:gd name="T42" fmla="*/ 52 w 335"/>
                <a:gd name="T43" fmla="*/ 21 h 95"/>
                <a:gd name="T44" fmla="*/ 33 w 335"/>
                <a:gd name="T45" fmla="*/ 25 h 95"/>
                <a:gd name="T46" fmla="*/ 31 w 335"/>
                <a:gd name="T47" fmla="*/ 26 h 95"/>
                <a:gd name="T48" fmla="*/ 15 w 335"/>
                <a:gd name="T49" fmla="*/ 20 h 95"/>
                <a:gd name="T50" fmla="*/ 1 w 335"/>
                <a:gd name="T51" fmla="*/ 22 h 95"/>
                <a:gd name="T52" fmla="*/ 8 w 335"/>
                <a:gd name="T53" fmla="*/ 35 h 95"/>
                <a:gd name="T54" fmla="*/ 7 w 335"/>
                <a:gd name="T55" fmla="*/ 42 h 95"/>
                <a:gd name="T56" fmla="*/ 3 w 335"/>
                <a:gd name="T57" fmla="*/ 53 h 95"/>
                <a:gd name="T58" fmla="*/ 10 w 335"/>
                <a:gd name="T59" fmla="*/ 65 h 95"/>
                <a:gd name="T60" fmla="*/ 25 w 335"/>
                <a:gd name="T61" fmla="*/ 72 h 95"/>
                <a:gd name="T62" fmla="*/ 33 w 335"/>
                <a:gd name="T63" fmla="*/ 80 h 95"/>
                <a:gd name="T64" fmla="*/ 40 w 335"/>
                <a:gd name="T65" fmla="*/ 89 h 95"/>
                <a:gd name="T66" fmla="*/ 59 w 335"/>
                <a:gd name="T67" fmla="*/ 93 h 95"/>
                <a:gd name="T68" fmla="*/ 54 w 335"/>
                <a:gd name="T69" fmla="*/ 74 h 95"/>
                <a:gd name="T70" fmla="*/ 75 w 335"/>
                <a:gd name="T71" fmla="*/ 71 h 95"/>
                <a:gd name="T72" fmla="*/ 83 w 335"/>
                <a:gd name="T73" fmla="*/ 64 h 95"/>
                <a:gd name="T74" fmla="*/ 95 w 335"/>
                <a:gd name="T75" fmla="*/ 58 h 95"/>
                <a:gd name="T76" fmla="*/ 112 w 335"/>
                <a:gd name="T77" fmla="*/ 63 h 95"/>
                <a:gd name="T78" fmla="*/ 127 w 335"/>
                <a:gd name="T79" fmla="*/ 70 h 95"/>
                <a:gd name="T80" fmla="*/ 141 w 335"/>
                <a:gd name="T81" fmla="*/ 71 h 95"/>
                <a:gd name="T82" fmla="*/ 158 w 335"/>
                <a:gd name="T83" fmla="*/ 70 h 95"/>
                <a:gd name="T84" fmla="*/ 166 w 335"/>
                <a:gd name="T85" fmla="*/ 66 h 95"/>
                <a:gd name="T86" fmla="*/ 189 w 335"/>
                <a:gd name="T87" fmla="*/ 72 h 95"/>
                <a:gd name="T88" fmla="*/ 209 w 335"/>
                <a:gd name="T89" fmla="*/ 69 h 95"/>
                <a:gd name="T90" fmla="*/ 217 w 335"/>
                <a:gd name="T91" fmla="*/ 62 h 95"/>
                <a:gd name="T92" fmla="*/ 235 w 335"/>
                <a:gd name="T93" fmla="*/ 73 h 95"/>
                <a:gd name="T94" fmla="*/ 249 w 335"/>
                <a:gd name="T95" fmla="*/ 81 h 95"/>
                <a:gd name="T96" fmla="*/ 257 w 335"/>
                <a:gd name="T97" fmla="*/ 90 h 95"/>
                <a:gd name="T98" fmla="*/ 255 w 335"/>
                <a:gd name="T99" fmla="*/ 68 h 95"/>
                <a:gd name="T100" fmla="*/ 243 w 335"/>
                <a:gd name="T101" fmla="*/ 59 h 95"/>
                <a:gd name="T102" fmla="*/ 237 w 335"/>
                <a:gd name="T103" fmla="*/ 52 h 95"/>
                <a:gd name="T104" fmla="*/ 248 w 335"/>
                <a:gd name="T105" fmla="*/ 46 h 95"/>
                <a:gd name="T106" fmla="*/ 263 w 335"/>
                <a:gd name="T107" fmla="*/ 46 h 95"/>
                <a:gd name="T108" fmla="*/ 267 w 335"/>
                <a:gd name="T109" fmla="*/ 39 h 95"/>
                <a:gd name="T110" fmla="*/ 274 w 335"/>
                <a:gd name="T111" fmla="*/ 38 h 95"/>
                <a:gd name="T112" fmla="*/ 275 w 335"/>
                <a:gd name="T113" fmla="*/ 54 h 95"/>
                <a:gd name="T114" fmla="*/ 291 w 335"/>
                <a:gd name="T115" fmla="*/ 61 h 95"/>
                <a:gd name="T116" fmla="*/ 287 w 335"/>
                <a:gd name="T117" fmla="*/ 51 h 95"/>
                <a:gd name="T118" fmla="*/ 285 w 335"/>
                <a:gd name="T119" fmla="*/ 44 h 95"/>
                <a:gd name="T120" fmla="*/ 296 w 335"/>
                <a:gd name="T121" fmla="*/ 39 h 95"/>
                <a:gd name="T122" fmla="*/ 309 w 335"/>
                <a:gd name="T123" fmla="*/ 36 h 95"/>
                <a:gd name="T124" fmla="*/ 327 w 335"/>
                <a:gd name="T125"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95">
                  <a:moveTo>
                    <a:pt x="335" y="34"/>
                  </a:moveTo>
                  <a:cubicBezTo>
                    <a:pt x="335" y="34"/>
                    <a:pt x="334" y="34"/>
                    <a:pt x="334" y="33"/>
                  </a:cubicBezTo>
                  <a:cubicBezTo>
                    <a:pt x="332" y="33"/>
                    <a:pt x="332" y="33"/>
                    <a:pt x="331" y="32"/>
                  </a:cubicBezTo>
                  <a:cubicBezTo>
                    <a:pt x="330" y="32"/>
                    <a:pt x="330" y="31"/>
                    <a:pt x="329" y="31"/>
                  </a:cubicBezTo>
                  <a:cubicBezTo>
                    <a:pt x="328" y="31"/>
                    <a:pt x="328" y="31"/>
                    <a:pt x="327" y="31"/>
                  </a:cubicBezTo>
                  <a:cubicBezTo>
                    <a:pt x="326" y="31"/>
                    <a:pt x="326" y="31"/>
                    <a:pt x="325" y="31"/>
                  </a:cubicBezTo>
                  <a:cubicBezTo>
                    <a:pt x="324" y="31"/>
                    <a:pt x="324" y="31"/>
                    <a:pt x="323" y="31"/>
                  </a:cubicBezTo>
                  <a:cubicBezTo>
                    <a:pt x="323" y="30"/>
                    <a:pt x="323" y="30"/>
                    <a:pt x="322" y="30"/>
                  </a:cubicBezTo>
                  <a:cubicBezTo>
                    <a:pt x="321" y="29"/>
                    <a:pt x="321" y="29"/>
                    <a:pt x="320" y="28"/>
                  </a:cubicBezTo>
                  <a:cubicBezTo>
                    <a:pt x="319" y="27"/>
                    <a:pt x="310" y="21"/>
                    <a:pt x="309" y="20"/>
                  </a:cubicBezTo>
                  <a:cubicBezTo>
                    <a:pt x="308" y="20"/>
                    <a:pt x="297" y="20"/>
                    <a:pt x="296" y="19"/>
                  </a:cubicBezTo>
                  <a:cubicBezTo>
                    <a:pt x="296" y="19"/>
                    <a:pt x="278" y="20"/>
                    <a:pt x="277" y="19"/>
                  </a:cubicBezTo>
                  <a:cubicBezTo>
                    <a:pt x="277" y="19"/>
                    <a:pt x="277" y="19"/>
                    <a:pt x="277" y="19"/>
                  </a:cubicBezTo>
                  <a:cubicBezTo>
                    <a:pt x="276" y="20"/>
                    <a:pt x="275" y="20"/>
                    <a:pt x="274" y="20"/>
                  </a:cubicBezTo>
                  <a:cubicBezTo>
                    <a:pt x="273" y="20"/>
                    <a:pt x="273" y="20"/>
                    <a:pt x="271" y="19"/>
                  </a:cubicBezTo>
                  <a:cubicBezTo>
                    <a:pt x="271" y="19"/>
                    <a:pt x="271" y="19"/>
                    <a:pt x="270" y="18"/>
                  </a:cubicBezTo>
                  <a:cubicBezTo>
                    <a:pt x="270" y="18"/>
                    <a:pt x="269" y="18"/>
                    <a:pt x="269" y="18"/>
                  </a:cubicBezTo>
                  <a:cubicBezTo>
                    <a:pt x="268" y="19"/>
                    <a:pt x="267" y="19"/>
                    <a:pt x="266" y="19"/>
                  </a:cubicBezTo>
                  <a:cubicBezTo>
                    <a:pt x="266" y="19"/>
                    <a:pt x="265" y="19"/>
                    <a:pt x="264" y="19"/>
                  </a:cubicBezTo>
                  <a:cubicBezTo>
                    <a:pt x="264" y="19"/>
                    <a:pt x="263" y="19"/>
                    <a:pt x="262" y="18"/>
                  </a:cubicBezTo>
                  <a:cubicBezTo>
                    <a:pt x="261" y="18"/>
                    <a:pt x="261" y="18"/>
                    <a:pt x="260" y="18"/>
                  </a:cubicBezTo>
                  <a:cubicBezTo>
                    <a:pt x="259" y="18"/>
                    <a:pt x="259" y="18"/>
                    <a:pt x="259" y="18"/>
                  </a:cubicBezTo>
                  <a:cubicBezTo>
                    <a:pt x="259" y="19"/>
                    <a:pt x="259" y="19"/>
                    <a:pt x="259" y="19"/>
                  </a:cubicBezTo>
                  <a:cubicBezTo>
                    <a:pt x="260" y="19"/>
                    <a:pt x="260" y="19"/>
                    <a:pt x="260" y="20"/>
                  </a:cubicBezTo>
                  <a:cubicBezTo>
                    <a:pt x="261" y="20"/>
                    <a:pt x="261" y="19"/>
                    <a:pt x="262" y="20"/>
                  </a:cubicBezTo>
                  <a:cubicBezTo>
                    <a:pt x="262" y="20"/>
                    <a:pt x="263" y="20"/>
                    <a:pt x="263" y="20"/>
                  </a:cubicBezTo>
                  <a:cubicBezTo>
                    <a:pt x="263" y="20"/>
                    <a:pt x="263" y="21"/>
                    <a:pt x="263" y="21"/>
                  </a:cubicBezTo>
                  <a:cubicBezTo>
                    <a:pt x="263" y="22"/>
                    <a:pt x="262" y="21"/>
                    <a:pt x="262" y="21"/>
                  </a:cubicBezTo>
                  <a:cubicBezTo>
                    <a:pt x="261" y="21"/>
                    <a:pt x="261" y="21"/>
                    <a:pt x="260" y="20"/>
                  </a:cubicBezTo>
                  <a:cubicBezTo>
                    <a:pt x="260" y="20"/>
                    <a:pt x="259" y="21"/>
                    <a:pt x="259" y="20"/>
                  </a:cubicBezTo>
                  <a:cubicBezTo>
                    <a:pt x="258" y="20"/>
                    <a:pt x="257" y="20"/>
                    <a:pt x="257" y="19"/>
                  </a:cubicBezTo>
                  <a:cubicBezTo>
                    <a:pt x="256" y="19"/>
                    <a:pt x="256" y="19"/>
                    <a:pt x="256" y="19"/>
                  </a:cubicBezTo>
                  <a:cubicBezTo>
                    <a:pt x="256" y="19"/>
                    <a:pt x="257" y="18"/>
                    <a:pt x="257" y="18"/>
                  </a:cubicBezTo>
                  <a:cubicBezTo>
                    <a:pt x="257" y="18"/>
                    <a:pt x="256" y="18"/>
                    <a:pt x="256" y="18"/>
                  </a:cubicBezTo>
                  <a:cubicBezTo>
                    <a:pt x="256" y="18"/>
                    <a:pt x="256" y="18"/>
                    <a:pt x="256" y="18"/>
                  </a:cubicBezTo>
                  <a:cubicBezTo>
                    <a:pt x="256" y="18"/>
                    <a:pt x="256" y="18"/>
                    <a:pt x="256" y="18"/>
                  </a:cubicBezTo>
                  <a:cubicBezTo>
                    <a:pt x="255" y="18"/>
                    <a:pt x="255" y="19"/>
                    <a:pt x="255" y="19"/>
                  </a:cubicBezTo>
                  <a:cubicBezTo>
                    <a:pt x="255" y="19"/>
                    <a:pt x="254" y="19"/>
                    <a:pt x="254" y="19"/>
                  </a:cubicBezTo>
                  <a:cubicBezTo>
                    <a:pt x="253" y="20"/>
                    <a:pt x="252" y="19"/>
                    <a:pt x="251" y="19"/>
                  </a:cubicBezTo>
                  <a:cubicBezTo>
                    <a:pt x="250" y="19"/>
                    <a:pt x="249" y="19"/>
                    <a:pt x="248" y="19"/>
                  </a:cubicBezTo>
                  <a:cubicBezTo>
                    <a:pt x="247" y="19"/>
                    <a:pt x="246" y="18"/>
                    <a:pt x="246" y="19"/>
                  </a:cubicBezTo>
                  <a:cubicBezTo>
                    <a:pt x="245" y="19"/>
                    <a:pt x="245" y="19"/>
                    <a:pt x="244" y="19"/>
                  </a:cubicBezTo>
                  <a:cubicBezTo>
                    <a:pt x="244" y="19"/>
                    <a:pt x="243" y="19"/>
                    <a:pt x="242" y="19"/>
                  </a:cubicBezTo>
                  <a:cubicBezTo>
                    <a:pt x="241" y="19"/>
                    <a:pt x="241" y="19"/>
                    <a:pt x="240" y="19"/>
                  </a:cubicBezTo>
                  <a:cubicBezTo>
                    <a:pt x="240" y="18"/>
                    <a:pt x="240" y="18"/>
                    <a:pt x="240" y="18"/>
                  </a:cubicBezTo>
                  <a:cubicBezTo>
                    <a:pt x="240" y="18"/>
                    <a:pt x="240" y="18"/>
                    <a:pt x="240" y="18"/>
                  </a:cubicBezTo>
                  <a:cubicBezTo>
                    <a:pt x="239" y="17"/>
                    <a:pt x="239" y="17"/>
                    <a:pt x="238" y="17"/>
                  </a:cubicBezTo>
                  <a:cubicBezTo>
                    <a:pt x="237" y="16"/>
                    <a:pt x="237" y="17"/>
                    <a:pt x="236" y="16"/>
                  </a:cubicBezTo>
                  <a:cubicBezTo>
                    <a:pt x="235" y="16"/>
                    <a:pt x="235" y="16"/>
                    <a:pt x="234" y="16"/>
                  </a:cubicBezTo>
                  <a:cubicBezTo>
                    <a:pt x="233" y="16"/>
                    <a:pt x="233" y="16"/>
                    <a:pt x="232" y="15"/>
                  </a:cubicBezTo>
                  <a:cubicBezTo>
                    <a:pt x="231" y="15"/>
                    <a:pt x="230" y="15"/>
                    <a:pt x="229" y="15"/>
                  </a:cubicBezTo>
                  <a:cubicBezTo>
                    <a:pt x="228" y="15"/>
                    <a:pt x="227" y="15"/>
                    <a:pt x="226" y="15"/>
                  </a:cubicBezTo>
                  <a:cubicBezTo>
                    <a:pt x="225" y="15"/>
                    <a:pt x="225" y="16"/>
                    <a:pt x="224" y="16"/>
                  </a:cubicBezTo>
                  <a:cubicBezTo>
                    <a:pt x="223" y="16"/>
                    <a:pt x="223" y="16"/>
                    <a:pt x="222" y="16"/>
                  </a:cubicBezTo>
                  <a:cubicBezTo>
                    <a:pt x="221" y="16"/>
                    <a:pt x="221" y="15"/>
                    <a:pt x="220" y="15"/>
                  </a:cubicBezTo>
                  <a:cubicBezTo>
                    <a:pt x="220" y="15"/>
                    <a:pt x="220" y="15"/>
                    <a:pt x="220" y="15"/>
                  </a:cubicBezTo>
                  <a:cubicBezTo>
                    <a:pt x="219" y="15"/>
                    <a:pt x="219" y="15"/>
                    <a:pt x="218" y="15"/>
                  </a:cubicBezTo>
                  <a:cubicBezTo>
                    <a:pt x="218" y="15"/>
                    <a:pt x="218" y="15"/>
                    <a:pt x="217" y="15"/>
                  </a:cubicBezTo>
                  <a:cubicBezTo>
                    <a:pt x="217" y="15"/>
                    <a:pt x="217" y="14"/>
                    <a:pt x="216" y="14"/>
                  </a:cubicBezTo>
                  <a:cubicBezTo>
                    <a:pt x="216" y="14"/>
                    <a:pt x="215" y="14"/>
                    <a:pt x="215" y="14"/>
                  </a:cubicBezTo>
                  <a:cubicBezTo>
                    <a:pt x="214" y="14"/>
                    <a:pt x="214" y="14"/>
                    <a:pt x="214" y="14"/>
                  </a:cubicBezTo>
                  <a:cubicBezTo>
                    <a:pt x="214" y="14"/>
                    <a:pt x="214" y="14"/>
                    <a:pt x="214" y="13"/>
                  </a:cubicBezTo>
                  <a:cubicBezTo>
                    <a:pt x="214" y="13"/>
                    <a:pt x="213" y="13"/>
                    <a:pt x="213" y="13"/>
                  </a:cubicBezTo>
                  <a:cubicBezTo>
                    <a:pt x="212" y="13"/>
                    <a:pt x="212" y="13"/>
                    <a:pt x="212" y="13"/>
                  </a:cubicBezTo>
                  <a:cubicBezTo>
                    <a:pt x="211" y="13"/>
                    <a:pt x="210" y="12"/>
                    <a:pt x="209" y="13"/>
                  </a:cubicBezTo>
                  <a:cubicBezTo>
                    <a:pt x="209" y="13"/>
                    <a:pt x="209" y="13"/>
                    <a:pt x="209" y="14"/>
                  </a:cubicBezTo>
                  <a:cubicBezTo>
                    <a:pt x="209" y="14"/>
                    <a:pt x="208" y="14"/>
                    <a:pt x="208" y="14"/>
                  </a:cubicBezTo>
                  <a:cubicBezTo>
                    <a:pt x="208" y="14"/>
                    <a:pt x="208" y="13"/>
                    <a:pt x="208" y="13"/>
                  </a:cubicBezTo>
                  <a:cubicBezTo>
                    <a:pt x="208" y="12"/>
                    <a:pt x="208" y="12"/>
                    <a:pt x="208" y="12"/>
                  </a:cubicBezTo>
                  <a:cubicBezTo>
                    <a:pt x="208" y="12"/>
                    <a:pt x="208" y="12"/>
                    <a:pt x="208" y="12"/>
                  </a:cubicBezTo>
                  <a:cubicBezTo>
                    <a:pt x="207" y="12"/>
                    <a:pt x="207" y="12"/>
                    <a:pt x="206" y="12"/>
                  </a:cubicBezTo>
                  <a:cubicBezTo>
                    <a:pt x="205" y="12"/>
                    <a:pt x="205" y="12"/>
                    <a:pt x="204" y="12"/>
                  </a:cubicBezTo>
                  <a:cubicBezTo>
                    <a:pt x="203" y="12"/>
                    <a:pt x="203" y="12"/>
                    <a:pt x="202" y="12"/>
                  </a:cubicBezTo>
                  <a:cubicBezTo>
                    <a:pt x="201" y="12"/>
                    <a:pt x="200" y="12"/>
                    <a:pt x="199" y="12"/>
                  </a:cubicBezTo>
                  <a:cubicBezTo>
                    <a:pt x="198" y="11"/>
                    <a:pt x="198" y="11"/>
                    <a:pt x="197" y="11"/>
                  </a:cubicBezTo>
                  <a:cubicBezTo>
                    <a:pt x="197" y="11"/>
                    <a:pt x="196" y="11"/>
                    <a:pt x="196" y="11"/>
                  </a:cubicBezTo>
                  <a:cubicBezTo>
                    <a:pt x="196" y="11"/>
                    <a:pt x="196" y="12"/>
                    <a:pt x="196" y="12"/>
                  </a:cubicBezTo>
                  <a:cubicBezTo>
                    <a:pt x="196" y="12"/>
                    <a:pt x="195" y="12"/>
                    <a:pt x="195" y="12"/>
                  </a:cubicBezTo>
                  <a:cubicBezTo>
                    <a:pt x="195" y="12"/>
                    <a:pt x="195" y="12"/>
                    <a:pt x="195" y="12"/>
                  </a:cubicBezTo>
                  <a:cubicBezTo>
                    <a:pt x="194" y="12"/>
                    <a:pt x="194" y="13"/>
                    <a:pt x="195" y="13"/>
                  </a:cubicBezTo>
                  <a:cubicBezTo>
                    <a:pt x="195" y="13"/>
                    <a:pt x="195" y="13"/>
                    <a:pt x="195" y="13"/>
                  </a:cubicBezTo>
                  <a:cubicBezTo>
                    <a:pt x="196" y="13"/>
                    <a:pt x="196" y="13"/>
                    <a:pt x="197" y="13"/>
                  </a:cubicBezTo>
                  <a:cubicBezTo>
                    <a:pt x="197" y="14"/>
                    <a:pt x="197" y="14"/>
                    <a:pt x="197" y="14"/>
                  </a:cubicBezTo>
                  <a:cubicBezTo>
                    <a:pt x="197" y="14"/>
                    <a:pt x="197" y="14"/>
                    <a:pt x="198" y="14"/>
                  </a:cubicBezTo>
                  <a:cubicBezTo>
                    <a:pt x="197" y="15"/>
                    <a:pt x="197" y="15"/>
                    <a:pt x="197" y="15"/>
                  </a:cubicBezTo>
                  <a:cubicBezTo>
                    <a:pt x="196" y="15"/>
                    <a:pt x="196" y="14"/>
                    <a:pt x="196" y="14"/>
                  </a:cubicBezTo>
                  <a:cubicBezTo>
                    <a:pt x="195" y="14"/>
                    <a:pt x="195" y="15"/>
                    <a:pt x="194" y="15"/>
                  </a:cubicBezTo>
                  <a:cubicBezTo>
                    <a:pt x="194" y="15"/>
                    <a:pt x="194" y="14"/>
                    <a:pt x="193" y="14"/>
                  </a:cubicBezTo>
                  <a:cubicBezTo>
                    <a:pt x="192" y="14"/>
                    <a:pt x="192" y="14"/>
                    <a:pt x="191" y="14"/>
                  </a:cubicBezTo>
                  <a:cubicBezTo>
                    <a:pt x="191" y="14"/>
                    <a:pt x="190" y="14"/>
                    <a:pt x="190" y="14"/>
                  </a:cubicBezTo>
                  <a:cubicBezTo>
                    <a:pt x="189" y="15"/>
                    <a:pt x="189" y="15"/>
                    <a:pt x="188" y="15"/>
                  </a:cubicBezTo>
                  <a:cubicBezTo>
                    <a:pt x="188" y="15"/>
                    <a:pt x="187" y="15"/>
                    <a:pt x="187" y="15"/>
                  </a:cubicBezTo>
                  <a:cubicBezTo>
                    <a:pt x="186" y="14"/>
                    <a:pt x="186" y="14"/>
                    <a:pt x="185" y="14"/>
                  </a:cubicBezTo>
                  <a:cubicBezTo>
                    <a:pt x="185" y="14"/>
                    <a:pt x="185" y="13"/>
                    <a:pt x="184" y="14"/>
                  </a:cubicBezTo>
                  <a:cubicBezTo>
                    <a:pt x="184" y="14"/>
                    <a:pt x="184" y="14"/>
                    <a:pt x="184" y="14"/>
                  </a:cubicBezTo>
                  <a:cubicBezTo>
                    <a:pt x="185" y="15"/>
                    <a:pt x="185" y="15"/>
                    <a:pt x="185" y="15"/>
                  </a:cubicBezTo>
                  <a:cubicBezTo>
                    <a:pt x="185" y="15"/>
                    <a:pt x="185" y="15"/>
                    <a:pt x="185" y="15"/>
                  </a:cubicBezTo>
                  <a:cubicBezTo>
                    <a:pt x="185" y="15"/>
                    <a:pt x="185" y="16"/>
                    <a:pt x="184" y="16"/>
                  </a:cubicBezTo>
                  <a:cubicBezTo>
                    <a:pt x="184" y="16"/>
                    <a:pt x="184" y="16"/>
                    <a:pt x="184" y="16"/>
                  </a:cubicBezTo>
                  <a:cubicBezTo>
                    <a:pt x="183" y="16"/>
                    <a:pt x="183" y="16"/>
                    <a:pt x="183" y="15"/>
                  </a:cubicBezTo>
                  <a:cubicBezTo>
                    <a:pt x="182" y="15"/>
                    <a:pt x="181" y="16"/>
                    <a:pt x="180" y="15"/>
                  </a:cubicBezTo>
                  <a:cubicBezTo>
                    <a:pt x="180" y="15"/>
                    <a:pt x="180" y="15"/>
                    <a:pt x="180" y="15"/>
                  </a:cubicBezTo>
                  <a:cubicBezTo>
                    <a:pt x="180" y="15"/>
                    <a:pt x="180" y="15"/>
                    <a:pt x="180" y="14"/>
                  </a:cubicBezTo>
                  <a:cubicBezTo>
                    <a:pt x="179" y="14"/>
                    <a:pt x="179" y="14"/>
                    <a:pt x="179" y="14"/>
                  </a:cubicBezTo>
                  <a:cubicBezTo>
                    <a:pt x="178" y="14"/>
                    <a:pt x="178" y="14"/>
                    <a:pt x="177" y="14"/>
                  </a:cubicBezTo>
                  <a:cubicBezTo>
                    <a:pt x="177" y="13"/>
                    <a:pt x="177" y="13"/>
                    <a:pt x="176" y="13"/>
                  </a:cubicBezTo>
                  <a:cubicBezTo>
                    <a:pt x="176" y="13"/>
                    <a:pt x="176" y="13"/>
                    <a:pt x="175" y="13"/>
                  </a:cubicBezTo>
                  <a:cubicBezTo>
                    <a:pt x="175" y="13"/>
                    <a:pt x="175" y="13"/>
                    <a:pt x="175" y="12"/>
                  </a:cubicBezTo>
                  <a:cubicBezTo>
                    <a:pt x="174" y="12"/>
                    <a:pt x="174" y="12"/>
                    <a:pt x="173" y="12"/>
                  </a:cubicBezTo>
                  <a:cubicBezTo>
                    <a:pt x="173" y="13"/>
                    <a:pt x="173" y="13"/>
                    <a:pt x="172" y="13"/>
                  </a:cubicBezTo>
                  <a:cubicBezTo>
                    <a:pt x="172" y="13"/>
                    <a:pt x="172" y="12"/>
                    <a:pt x="172" y="12"/>
                  </a:cubicBezTo>
                  <a:cubicBezTo>
                    <a:pt x="172" y="12"/>
                    <a:pt x="172" y="12"/>
                    <a:pt x="172" y="12"/>
                  </a:cubicBezTo>
                  <a:cubicBezTo>
                    <a:pt x="172" y="12"/>
                    <a:pt x="172" y="12"/>
                    <a:pt x="173" y="11"/>
                  </a:cubicBezTo>
                  <a:cubicBezTo>
                    <a:pt x="173" y="11"/>
                    <a:pt x="173" y="11"/>
                    <a:pt x="174" y="11"/>
                  </a:cubicBezTo>
                  <a:cubicBezTo>
                    <a:pt x="174" y="11"/>
                    <a:pt x="174" y="11"/>
                    <a:pt x="174" y="10"/>
                  </a:cubicBezTo>
                  <a:cubicBezTo>
                    <a:pt x="174" y="10"/>
                    <a:pt x="173" y="10"/>
                    <a:pt x="173" y="10"/>
                  </a:cubicBezTo>
                  <a:cubicBezTo>
                    <a:pt x="173" y="10"/>
                    <a:pt x="172" y="10"/>
                    <a:pt x="172" y="10"/>
                  </a:cubicBezTo>
                  <a:cubicBezTo>
                    <a:pt x="172" y="10"/>
                    <a:pt x="172" y="10"/>
                    <a:pt x="171" y="10"/>
                  </a:cubicBezTo>
                  <a:cubicBezTo>
                    <a:pt x="171" y="10"/>
                    <a:pt x="171" y="10"/>
                    <a:pt x="171" y="10"/>
                  </a:cubicBezTo>
                  <a:cubicBezTo>
                    <a:pt x="170" y="10"/>
                    <a:pt x="170" y="10"/>
                    <a:pt x="169" y="10"/>
                  </a:cubicBezTo>
                  <a:cubicBezTo>
                    <a:pt x="169" y="10"/>
                    <a:pt x="169" y="10"/>
                    <a:pt x="169" y="10"/>
                  </a:cubicBezTo>
                  <a:cubicBezTo>
                    <a:pt x="168" y="10"/>
                    <a:pt x="168" y="10"/>
                    <a:pt x="168" y="10"/>
                  </a:cubicBezTo>
                  <a:cubicBezTo>
                    <a:pt x="167" y="10"/>
                    <a:pt x="167" y="10"/>
                    <a:pt x="166" y="10"/>
                  </a:cubicBezTo>
                  <a:cubicBezTo>
                    <a:pt x="165" y="10"/>
                    <a:pt x="165" y="9"/>
                    <a:pt x="165" y="9"/>
                  </a:cubicBezTo>
                  <a:cubicBezTo>
                    <a:pt x="164" y="9"/>
                    <a:pt x="164" y="9"/>
                    <a:pt x="163" y="9"/>
                  </a:cubicBezTo>
                  <a:cubicBezTo>
                    <a:pt x="163" y="9"/>
                    <a:pt x="163" y="10"/>
                    <a:pt x="163" y="10"/>
                  </a:cubicBezTo>
                  <a:cubicBezTo>
                    <a:pt x="165" y="11"/>
                    <a:pt x="165" y="11"/>
                    <a:pt x="165" y="11"/>
                  </a:cubicBezTo>
                  <a:cubicBezTo>
                    <a:pt x="165" y="11"/>
                    <a:pt x="165" y="11"/>
                    <a:pt x="166" y="11"/>
                  </a:cubicBezTo>
                  <a:cubicBezTo>
                    <a:pt x="166" y="11"/>
                    <a:pt x="166" y="11"/>
                    <a:pt x="166" y="12"/>
                  </a:cubicBezTo>
                  <a:cubicBezTo>
                    <a:pt x="166" y="12"/>
                    <a:pt x="166" y="11"/>
                    <a:pt x="165" y="11"/>
                  </a:cubicBezTo>
                  <a:cubicBezTo>
                    <a:pt x="165" y="11"/>
                    <a:pt x="165" y="11"/>
                    <a:pt x="164" y="11"/>
                  </a:cubicBezTo>
                  <a:cubicBezTo>
                    <a:pt x="163" y="11"/>
                    <a:pt x="163" y="11"/>
                    <a:pt x="162" y="11"/>
                  </a:cubicBezTo>
                  <a:cubicBezTo>
                    <a:pt x="162" y="11"/>
                    <a:pt x="162" y="11"/>
                    <a:pt x="161" y="11"/>
                  </a:cubicBezTo>
                  <a:cubicBezTo>
                    <a:pt x="161" y="11"/>
                    <a:pt x="160" y="11"/>
                    <a:pt x="160" y="11"/>
                  </a:cubicBezTo>
                  <a:cubicBezTo>
                    <a:pt x="159" y="11"/>
                    <a:pt x="159" y="11"/>
                    <a:pt x="158" y="11"/>
                  </a:cubicBezTo>
                  <a:cubicBezTo>
                    <a:pt x="158" y="11"/>
                    <a:pt x="157" y="11"/>
                    <a:pt x="156" y="11"/>
                  </a:cubicBezTo>
                  <a:cubicBezTo>
                    <a:pt x="156" y="11"/>
                    <a:pt x="156" y="11"/>
                    <a:pt x="156" y="10"/>
                  </a:cubicBezTo>
                  <a:cubicBezTo>
                    <a:pt x="156" y="10"/>
                    <a:pt x="155" y="10"/>
                    <a:pt x="155" y="10"/>
                  </a:cubicBezTo>
                  <a:cubicBezTo>
                    <a:pt x="155" y="10"/>
                    <a:pt x="155" y="10"/>
                    <a:pt x="154" y="10"/>
                  </a:cubicBezTo>
                  <a:cubicBezTo>
                    <a:pt x="154" y="9"/>
                    <a:pt x="153" y="9"/>
                    <a:pt x="152" y="9"/>
                  </a:cubicBezTo>
                  <a:cubicBezTo>
                    <a:pt x="151" y="9"/>
                    <a:pt x="151" y="9"/>
                    <a:pt x="150" y="9"/>
                  </a:cubicBezTo>
                  <a:cubicBezTo>
                    <a:pt x="149" y="9"/>
                    <a:pt x="148" y="9"/>
                    <a:pt x="148" y="9"/>
                  </a:cubicBezTo>
                  <a:cubicBezTo>
                    <a:pt x="147" y="9"/>
                    <a:pt x="147" y="9"/>
                    <a:pt x="146" y="9"/>
                  </a:cubicBezTo>
                  <a:cubicBezTo>
                    <a:pt x="146" y="10"/>
                    <a:pt x="146" y="10"/>
                    <a:pt x="146" y="10"/>
                  </a:cubicBezTo>
                  <a:cubicBezTo>
                    <a:pt x="145" y="10"/>
                    <a:pt x="145" y="9"/>
                    <a:pt x="145" y="9"/>
                  </a:cubicBezTo>
                  <a:cubicBezTo>
                    <a:pt x="144" y="9"/>
                    <a:pt x="144" y="8"/>
                    <a:pt x="143" y="9"/>
                  </a:cubicBezTo>
                  <a:cubicBezTo>
                    <a:pt x="143" y="9"/>
                    <a:pt x="143" y="9"/>
                    <a:pt x="143" y="9"/>
                  </a:cubicBezTo>
                  <a:cubicBezTo>
                    <a:pt x="142" y="10"/>
                    <a:pt x="142" y="9"/>
                    <a:pt x="142" y="9"/>
                  </a:cubicBezTo>
                  <a:cubicBezTo>
                    <a:pt x="141" y="9"/>
                    <a:pt x="141" y="9"/>
                    <a:pt x="140" y="8"/>
                  </a:cubicBezTo>
                  <a:cubicBezTo>
                    <a:pt x="140" y="8"/>
                    <a:pt x="140" y="8"/>
                    <a:pt x="139" y="9"/>
                  </a:cubicBezTo>
                  <a:cubicBezTo>
                    <a:pt x="139" y="9"/>
                    <a:pt x="138" y="9"/>
                    <a:pt x="138" y="9"/>
                  </a:cubicBezTo>
                  <a:cubicBezTo>
                    <a:pt x="138" y="9"/>
                    <a:pt x="138" y="9"/>
                    <a:pt x="138" y="9"/>
                  </a:cubicBezTo>
                  <a:cubicBezTo>
                    <a:pt x="138" y="10"/>
                    <a:pt x="139" y="9"/>
                    <a:pt x="139" y="10"/>
                  </a:cubicBezTo>
                  <a:cubicBezTo>
                    <a:pt x="139" y="10"/>
                    <a:pt x="138" y="10"/>
                    <a:pt x="138" y="10"/>
                  </a:cubicBezTo>
                  <a:cubicBezTo>
                    <a:pt x="137" y="10"/>
                    <a:pt x="137" y="10"/>
                    <a:pt x="137" y="10"/>
                  </a:cubicBezTo>
                  <a:cubicBezTo>
                    <a:pt x="136" y="10"/>
                    <a:pt x="136" y="11"/>
                    <a:pt x="135" y="11"/>
                  </a:cubicBezTo>
                  <a:cubicBezTo>
                    <a:pt x="135" y="11"/>
                    <a:pt x="135" y="11"/>
                    <a:pt x="135" y="11"/>
                  </a:cubicBezTo>
                  <a:cubicBezTo>
                    <a:pt x="134" y="10"/>
                    <a:pt x="134" y="10"/>
                    <a:pt x="135" y="10"/>
                  </a:cubicBezTo>
                  <a:cubicBezTo>
                    <a:pt x="135" y="9"/>
                    <a:pt x="136" y="9"/>
                    <a:pt x="136" y="9"/>
                  </a:cubicBezTo>
                  <a:cubicBezTo>
                    <a:pt x="136" y="9"/>
                    <a:pt x="136" y="9"/>
                    <a:pt x="137" y="8"/>
                  </a:cubicBezTo>
                  <a:cubicBezTo>
                    <a:pt x="137" y="8"/>
                    <a:pt x="137" y="8"/>
                    <a:pt x="138" y="8"/>
                  </a:cubicBezTo>
                  <a:cubicBezTo>
                    <a:pt x="138" y="7"/>
                    <a:pt x="139" y="7"/>
                    <a:pt x="139" y="7"/>
                  </a:cubicBezTo>
                  <a:cubicBezTo>
                    <a:pt x="139" y="7"/>
                    <a:pt x="139" y="7"/>
                    <a:pt x="139" y="7"/>
                  </a:cubicBezTo>
                  <a:cubicBezTo>
                    <a:pt x="140" y="7"/>
                    <a:pt x="140" y="7"/>
                    <a:pt x="140" y="7"/>
                  </a:cubicBezTo>
                  <a:cubicBezTo>
                    <a:pt x="140" y="7"/>
                    <a:pt x="140" y="6"/>
                    <a:pt x="140" y="6"/>
                  </a:cubicBezTo>
                  <a:cubicBezTo>
                    <a:pt x="141" y="6"/>
                    <a:pt x="141" y="6"/>
                    <a:pt x="141" y="6"/>
                  </a:cubicBezTo>
                  <a:cubicBezTo>
                    <a:pt x="141" y="5"/>
                    <a:pt x="140" y="5"/>
                    <a:pt x="140" y="5"/>
                  </a:cubicBezTo>
                  <a:cubicBezTo>
                    <a:pt x="140" y="5"/>
                    <a:pt x="140" y="4"/>
                    <a:pt x="140" y="4"/>
                  </a:cubicBezTo>
                  <a:cubicBezTo>
                    <a:pt x="139" y="4"/>
                    <a:pt x="139" y="4"/>
                    <a:pt x="139" y="4"/>
                  </a:cubicBezTo>
                  <a:cubicBezTo>
                    <a:pt x="138" y="4"/>
                    <a:pt x="138" y="4"/>
                    <a:pt x="138" y="4"/>
                  </a:cubicBezTo>
                  <a:cubicBezTo>
                    <a:pt x="137" y="4"/>
                    <a:pt x="137" y="4"/>
                    <a:pt x="136" y="3"/>
                  </a:cubicBezTo>
                  <a:cubicBezTo>
                    <a:pt x="136" y="3"/>
                    <a:pt x="136" y="3"/>
                    <a:pt x="135" y="3"/>
                  </a:cubicBezTo>
                  <a:cubicBezTo>
                    <a:pt x="135" y="3"/>
                    <a:pt x="134" y="3"/>
                    <a:pt x="134" y="3"/>
                  </a:cubicBezTo>
                  <a:cubicBezTo>
                    <a:pt x="133" y="3"/>
                    <a:pt x="133" y="3"/>
                    <a:pt x="133" y="3"/>
                  </a:cubicBezTo>
                  <a:cubicBezTo>
                    <a:pt x="132" y="2"/>
                    <a:pt x="132" y="2"/>
                    <a:pt x="131" y="2"/>
                  </a:cubicBezTo>
                  <a:cubicBezTo>
                    <a:pt x="131" y="2"/>
                    <a:pt x="130" y="3"/>
                    <a:pt x="130" y="3"/>
                  </a:cubicBezTo>
                  <a:cubicBezTo>
                    <a:pt x="129" y="3"/>
                    <a:pt x="129" y="3"/>
                    <a:pt x="128" y="3"/>
                  </a:cubicBezTo>
                  <a:cubicBezTo>
                    <a:pt x="127" y="3"/>
                    <a:pt x="126" y="4"/>
                    <a:pt x="126" y="3"/>
                  </a:cubicBezTo>
                  <a:cubicBezTo>
                    <a:pt x="126" y="3"/>
                    <a:pt x="126" y="2"/>
                    <a:pt x="126" y="2"/>
                  </a:cubicBezTo>
                  <a:cubicBezTo>
                    <a:pt x="126" y="1"/>
                    <a:pt x="125" y="2"/>
                    <a:pt x="125" y="2"/>
                  </a:cubicBezTo>
                  <a:cubicBezTo>
                    <a:pt x="124" y="2"/>
                    <a:pt x="124" y="2"/>
                    <a:pt x="123" y="2"/>
                  </a:cubicBezTo>
                  <a:cubicBezTo>
                    <a:pt x="123" y="2"/>
                    <a:pt x="123" y="2"/>
                    <a:pt x="123" y="2"/>
                  </a:cubicBezTo>
                  <a:cubicBezTo>
                    <a:pt x="122" y="2"/>
                    <a:pt x="122" y="2"/>
                    <a:pt x="122" y="2"/>
                  </a:cubicBezTo>
                  <a:cubicBezTo>
                    <a:pt x="121" y="1"/>
                    <a:pt x="122" y="1"/>
                    <a:pt x="121" y="1"/>
                  </a:cubicBezTo>
                  <a:cubicBezTo>
                    <a:pt x="121" y="0"/>
                    <a:pt x="120" y="1"/>
                    <a:pt x="120" y="1"/>
                  </a:cubicBezTo>
                  <a:cubicBezTo>
                    <a:pt x="119" y="1"/>
                    <a:pt x="119" y="1"/>
                    <a:pt x="119" y="0"/>
                  </a:cubicBezTo>
                  <a:cubicBezTo>
                    <a:pt x="118" y="0"/>
                    <a:pt x="118" y="0"/>
                    <a:pt x="117" y="0"/>
                  </a:cubicBezTo>
                  <a:cubicBezTo>
                    <a:pt x="117" y="0"/>
                    <a:pt x="116" y="0"/>
                    <a:pt x="116" y="1"/>
                  </a:cubicBezTo>
                  <a:cubicBezTo>
                    <a:pt x="116" y="1"/>
                    <a:pt x="115" y="1"/>
                    <a:pt x="115" y="1"/>
                  </a:cubicBezTo>
                  <a:cubicBezTo>
                    <a:pt x="115" y="2"/>
                    <a:pt x="116" y="2"/>
                    <a:pt x="116" y="2"/>
                  </a:cubicBezTo>
                  <a:cubicBezTo>
                    <a:pt x="116" y="3"/>
                    <a:pt x="116" y="3"/>
                    <a:pt x="116" y="3"/>
                  </a:cubicBezTo>
                  <a:cubicBezTo>
                    <a:pt x="115" y="3"/>
                    <a:pt x="115" y="3"/>
                    <a:pt x="115" y="3"/>
                  </a:cubicBezTo>
                  <a:cubicBezTo>
                    <a:pt x="114" y="3"/>
                    <a:pt x="114" y="3"/>
                    <a:pt x="114" y="3"/>
                  </a:cubicBezTo>
                  <a:cubicBezTo>
                    <a:pt x="113" y="3"/>
                    <a:pt x="114" y="3"/>
                    <a:pt x="113" y="4"/>
                  </a:cubicBezTo>
                  <a:cubicBezTo>
                    <a:pt x="113" y="4"/>
                    <a:pt x="113" y="4"/>
                    <a:pt x="112" y="4"/>
                  </a:cubicBezTo>
                  <a:cubicBezTo>
                    <a:pt x="111" y="4"/>
                    <a:pt x="111" y="4"/>
                    <a:pt x="111" y="4"/>
                  </a:cubicBezTo>
                  <a:cubicBezTo>
                    <a:pt x="110" y="4"/>
                    <a:pt x="110" y="4"/>
                    <a:pt x="109" y="4"/>
                  </a:cubicBezTo>
                  <a:cubicBezTo>
                    <a:pt x="108" y="4"/>
                    <a:pt x="108" y="4"/>
                    <a:pt x="107" y="4"/>
                  </a:cubicBezTo>
                  <a:cubicBezTo>
                    <a:pt x="107" y="3"/>
                    <a:pt x="106" y="4"/>
                    <a:pt x="106" y="4"/>
                  </a:cubicBezTo>
                  <a:cubicBezTo>
                    <a:pt x="105" y="4"/>
                    <a:pt x="105" y="3"/>
                    <a:pt x="104" y="4"/>
                  </a:cubicBezTo>
                  <a:cubicBezTo>
                    <a:pt x="104" y="4"/>
                    <a:pt x="104" y="4"/>
                    <a:pt x="104" y="4"/>
                  </a:cubicBezTo>
                  <a:cubicBezTo>
                    <a:pt x="104" y="4"/>
                    <a:pt x="104" y="4"/>
                    <a:pt x="103" y="5"/>
                  </a:cubicBezTo>
                  <a:cubicBezTo>
                    <a:pt x="103" y="5"/>
                    <a:pt x="102" y="4"/>
                    <a:pt x="101" y="4"/>
                  </a:cubicBezTo>
                  <a:cubicBezTo>
                    <a:pt x="101" y="5"/>
                    <a:pt x="100" y="5"/>
                    <a:pt x="100" y="5"/>
                  </a:cubicBezTo>
                  <a:cubicBezTo>
                    <a:pt x="99" y="5"/>
                    <a:pt x="99" y="5"/>
                    <a:pt x="98" y="5"/>
                  </a:cubicBezTo>
                  <a:cubicBezTo>
                    <a:pt x="98" y="5"/>
                    <a:pt x="98" y="5"/>
                    <a:pt x="97" y="6"/>
                  </a:cubicBezTo>
                  <a:cubicBezTo>
                    <a:pt x="97" y="6"/>
                    <a:pt x="97" y="6"/>
                    <a:pt x="96" y="6"/>
                  </a:cubicBezTo>
                  <a:cubicBezTo>
                    <a:pt x="96" y="6"/>
                    <a:pt x="95" y="6"/>
                    <a:pt x="95" y="6"/>
                  </a:cubicBezTo>
                  <a:cubicBezTo>
                    <a:pt x="95" y="6"/>
                    <a:pt x="95" y="6"/>
                    <a:pt x="95" y="6"/>
                  </a:cubicBezTo>
                  <a:cubicBezTo>
                    <a:pt x="95" y="7"/>
                    <a:pt x="96" y="7"/>
                    <a:pt x="96" y="7"/>
                  </a:cubicBezTo>
                  <a:cubicBezTo>
                    <a:pt x="96" y="7"/>
                    <a:pt x="97" y="7"/>
                    <a:pt x="97" y="7"/>
                  </a:cubicBezTo>
                  <a:cubicBezTo>
                    <a:pt x="97" y="7"/>
                    <a:pt x="97" y="8"/>
                    <a:pt x="98" y="8"/>
                  </a:cubicBezTo>
                  <a:cubicBezTo>
                    <a:pt x="98" y="8"/>
                    <a:pt x="98" y="8"/>
                    <a:pt x="99" y="8"/>
                  </a:cubicBezTo>
                  <a:cubicBezTo>
                    <a:pt x="99" y="8"/>
                    <a:pt x="99" y="8"/>
                    <a:pt x="99" y="9"/>
                  </a:cubicBezTo>
                  <a:cubicBezTo>
                    <a:pt x="99" y="9"/>
                    <a:pt x="98" y="9"/>
                    <a:pt x="98" y="9"/>
                  </a:cubicBezTo>
                  <a:cubicBezTo>
                    <a:pt x="97" y="9"/>
                    <a:pt x="97" y="9"/>
                    <a:pt x="97" y="9"/>
                  </a:cubicBezTo>
                  <a:cubicBezTo>
                    <a:pt x="96" y="9"/>
                    <a:pt x="96" y="9"/>
                    <a:pt x="96" y="9"/>
                  </a:cubicBezTo>
                  <a:cubicBezTo>
                    <a:pt x="95" y="9"/>
                    <a:pt x="95" y="9"/>
                    <a:pt x="95" y="9"/>
                  </a:cubicBezTo>
                  <a:cubicBezTo>
                    <a:pt x="94" y="9"/>
                    <a:pt x="94" y="9"/>
                    <a:pt x="94" y="9"/>
                  </a:cubicBezTo>
                  <a:cubicBezTo>
                    <a:pt x="93" y="9"/>
                    <a:pt x="93" y="9"/>
                    <a:pt x="93" y="9"/>
                  </a:cubicBezTo>
                  <a:cubicBezTo>
                    <a:pt x="92" y="9"/>
                    <a:pt x="92" y="9"/>
                    <a:pt x="91" y="9"/>
                  </a:cubicBezTo>
                  <a:cubicBezTo>
                    <a:pt x="90" y="9"/>
                    <a:pt x="90" y="9"/>
                    <a:pt x="89" y="9"/>
                  </a:cubicBezTo>
                  <a:cubicBezTo>
                    <a:pt x="89" y="9"/>
                    <a:pt x="89" y="9"/>
                    <a:pt x="88" y="9"/>
                  </a:cubicBezTo>
                  <a:cubicBezTo>
                    <a:pt x="88" y="9"/>
                    <a:pt x="88" y="10"/>
                    <a:pt x="89" y="10"/>
                  </a:cubicBezTo>
                  <a:cubicBezTo>
                    <a:pt x="89" y="11"/>
                    <a:pt x="89" y="10"/>
                    <a:pt x="90" y="11"/>
                  </a:cubicBezTo>
                  <a:cubicBezTo>
                    <a:pt x="90" y="11"/>
                    <a:pt x="90" y="11"/>
                    <a:pt x="90" y="12"/>
                  </a:cubicBezTo>
                  <a:cubicBezTo>
                    <a:pt x="90" y="12"/>
                    <a:pt x="91" y="12"/>
                    <a:pt x="91" y="12"/>
                  </a:cubicBezTo>
                  <a:cubicBezTo>
                    <a:pt x="91" y="12"/>
                    <a:pt x="92" y="12"/>
                    <a:pt x="92" y="12"/>
                  </a:cubicBezTo>
                  <a:cubicBezTo>
                    <a:pt x="92" y="12"/>
                    <a:pt x="93" y="12"/>
                    <a:pt x="93" y="12"/>
                  </a:cubicBezTo>
                  <a:cubicBezTo>
                    <a:pt x="93" y="12"/>
                    <a:pt x="93" y="12"/>
                    <a:pt x="93" y="12"/>
                  </a:cubicBezTo>
                  <a:cubicBezTo>
                    <a:pt x="93" y="12"/>
                    <a:pt x="93" y="12"/>
                    <a:pt x="94" y="12"/>
                  </a:cubicBezTo>
                  <a:cubicBezTo>
                    <a:pt x="94" y="13"/>
                    <a:pt x="94" y="12"/>
                    <a:pt x="95" y="13"/>
                  </a:cubicBezTo>
                  <a:cubicBezTo>
                    <a:pt x="95" y="13"/>
                    <a:pt x="95" y="13"/>
                    <a:pt x="95" y="13"/>
                  </a:cubicBezTo>
                  <a:cubicBezTo>
                    <a:pt x="96" y="13"/>
                    <a:pt x="97" y="13"/>
                    <a:pt x="97" y="13"/>
                  </a:cubicBezTo>
                  <a:cubicBezTo>
                    <a:pt x="96" y="14"/>
                    <a:pt x="96" y="13"/>
                    <a:pt x="95" y="14"/>
                  </a:cubicBezTo>
                  <a:cubicBezTo>
                    <a:pt x="95" y="14"/>
                    <a:pt x="94" y="13"/>
                    <a:pt x="94" y="14"/>
                  </a:cubicBezTo>
                  <a:cubicBezTo>
                    <a:pt x="94" y="14"/>
                    <a:pt x="93" y="14"/>
                    <a:pt x="93" y="14"/>
                  </a:cubicBezTo>
                  <a:cubicBezTo>
                    <a:pt x="92" y="14"/>
                    <a:pt x="92" y="13"/>
                    <a:pt x="92" y="13"/>
                  </a:cubicBezTo>
                  <a:cubicBezTo>
                    <a:pt x="91" y="13"/>
                    <a:pt x="91" y="13"/>
                    <a:pt x="91" y="13"/>
                  </a:cubicBezTo>
                  <a:cubicBezTo>
                    <a:pt x="90" y="13"/>
                    <a:pt x="90" y="13"/>
                    <a:pt x="90" y="13"/>
                  </a:cubicBezTo>
                  <a:cubicBezTo>
                    <a:pt x="90" y="13"/>
                    <a:pt x="89" y="13"/>
                    <a:pt x="89" y="13"/>
                  </a:cubicBezTo>
                  <a:cubicBezTo>
                    <a:pt x="88" y="13"/>
                    <a:pt x="88" y="13"/>
                    <a:pt x="88" y="12"/>
                  </a:cubicBezTo>
                  <a:cubicBezTo>
                    <a:pt x="87" y="12"/>
                    <a:pt x="87" y="12"/>
                    <a:pt x="87" y="12"/>
                  </a:cubicBezTo>
                  <a:cubicBezTo>
                    <a:pt x="87" y="12"/>
                    <a:pt x="87" y="12"/>
                    <a:pt x="87" y="12"/>
                  </a:cubicBezTo>
                  <a:cubicBezTo>
                    <a:pt x="86" y="12"/>
                    <a:pt x="86" y="12"/>
                    <a:pt x="86" y="12"/>
                  </a:cubicBezTo>
                  <a:cubicBezTo>
                    <a:pt x="86" y="12"/>
                    <a:pt x="86" y="12"/>
                    <a:pt x="86" y="12"/>
                  </a:cubicBezTo>
                  <a:cubicBezTo>
                    <a:pt x="86" y="12"/>
                    <a:pt x="86" y="12"/>
                    <a:pt x="86" y="12"/>
                  </a:cubicBezTo>
                  <a:cubicBezTo>
                    <a:pt x="86" y="13"/>
                    <a:pt x="87" y="13"/>
                    <a:pt x="86" y="13"/>
                  </a:cubicBezTo>
                  <a:cubicBezTo>
                    <a:pt x="86" y="14"/>
                    <a:pt x="86" y="13"/>
                    <a:pt x="85" y="13"/>
                  </a:cubicBezTo>
                  <a:cubicBezTo>
                    <a:pt x="85" y="13"/>
                    <a:pt x="85" y="13"/>
                    <a:pt x="85" y="13"/>
                  </a:cubicBezTo>
                  <a:cubicBezTo>
                    <a:pt x="84" y="13"/>
                    <a:pt x="84" y="13"/>
                    <a:pt x="84" y="13"/>
                  </a:cubicBezTo>
                  <a:cubicBezTo>
                    <a:pt x="83" y="13"/>
                    <a:pt x="84" y="13"/>
                    <a:pt x="84" y="14"/>
                  </a:cubicBezTo>
                  <a:cubicBezTo>
                    <a:pt x="84" y="14"/>
                    <a:pt x="84" y="14"/>
                    <a:pt x="85" y="14"/>
                  </a:cubicBezTo>
                  <a:cubicBezTo>
                    <a:pt x="85" y="14"/>
                    <a:pt x="85" y="14"/>
                    <a:pt x="85" y="14"/>
                  </a:cubicBezTo>
                  <a:cubicBezTo>
                    <a:pt x="86" y="14"/>
                    <a:pt x="86" y="14"/>
                    <a:pt x="86" y="14"/>
                  </a:cubicBezTo>
                  <a:cubicBezTo>
                    <a:pt x="87" y="14"/>
                    <a:pt x="87" y="14"/>
                    <a:pt x="88" y="14"/>
                  </a:cubicBezTo>
                  <a:cubicBezTo>
                    <a:pt x="88" y="14"/>
                    <a:pt x="88" y="14"/>
                    <a:pt x="88" y="15"/>
                  </a:cubicBezTo>
                  <a:cubicBezTo>
                    <a:pt x="88" y="15"/>
                    <a:pt x="89" y="15"/>
                    <a:pt x="89" y="15"/>
                  </a:cubicBezTo>
                  <a:cubicBezTo>
                    <a:pt x="89" y="15"/>
                    <a:pt x="89" y="15"/>
                    <a:pt x="89" y="15"/>
                  </a:cubicBezTo>
                  <a:cubicBezTo>
                    <a:pt x="89" y="16"/>
                    <a:pt x="89" y="15"/>
                    <a:pt x="88" y="15"/>
                  </a:cubicBezTo>
                  <a:cubicBezTo>
                    <a:pt x="88" y="15"/>
                    <a:pt x="88" y="15"/>
                    <a:pt x="87" y="15"/>
                  </a:cubicBezTo>
                  <a:cubicBezTo>
                    <a:pt x="87" y="15"/>
                    <a:pt x="87" y="15"/>
                    <a:pt x="87" y="15"/>
                  </a:cubicBezTo>
                  <a:cubicBezTo>
                    <a:pt x="87" y="15"/>
                    <a:pt x="86" y="15"/>
                    <a:pt x="86" y="15"/>
                  </a:cubicBezTo>
                  <a:cubicBezTo>
                    <a:pt x="86" y="15"/>
                    <a:pt x="85" y="15"/>
                    <a:pt x="85" y="15"/>
                  </a:cubicBezTo>
                  <a:cubicBezTo>
                    <a:pt x="84" y="15"/>
                    <a:pt x="84" y="15"/>
                    <a:pt x="84" y="15"/>
                  </a:cubicBezTo>
                  <a:cubicBezTo>
                    <a:pt x="83" y="15"/>
                    <a:pt x="83" y="15"/>
                    <a:pt x="83" y="14"/>
                  </a:cubicBezTo>
                  <a:cubicBezTo>
                    <a:pt x="82" y="14"/>
                    <a:pt x="82" y="14"/>
                    <a:pt x="82" y="14"/>
                  </a:cubicBezTo>
                  <a:cubicBezTo>
                    <a:pt x="82" y="13"/>
                    <a:pt x="82" y="13"/>
                    <a:pt x="82" y="13"/>
                  </a:cubicBezTo>
                  <a:cubicBezTo>
                    <a:pt x="82" y="13"/>
                    <a:pt x="81" y="12"/>
                    <a:pt x="81" y="12"/>
                  </a:cubicBezTo>
                  <a:cubicBezTo>
                    <a:pt x="81" y="12"/>
                    <a:pt x="81" y="12"/>
                    <a:pt x="81" y="12"/>
                  </a:cubicBezTo>
                  <a:cubicBezTo>
                    <a:pt x="81" y="11"/>
                    <a:pt x="81" y="11"/>
                    <a:pt x="80" y="11"/>
                  </a:cubicBezTo>
                  <a:cubicBezTo>
                    <a:pt x="80" y="11"/>
                    <a:pt x="79" y="11"/>
                    <a:pt x="79" y="11"/>
                  </a:cubicBezTo>
                  <a:cubicBezTo>
                    <a:pt x="79" y="11"/>
                    <a:pt x="79" y="11"/>
                    <a:pt x="80" y="11"/>
                  </a:cubicBezTo>
                  <a:cubicBezTo>
                    <a:pt x="80" y="12"/>
                    <a:pt x="80" y="12"/>
                    <a:pt x="80" y="12"/>
                  </a:cubicBezTo>
                  <a:cubicBezTo>
                    <a:pt x="80" y="12"/>
                    <a:pt x="80" y="12"/>
                    <a:pt x="80" y="12"/>
                  </a:cubicBezTo>
                  <a:cubicBezTo>
                    <a:pt x="80" y="12"/>
                    <a:pt x="80" y="13"/>
                    <a:pt x="80" y="13"/>
                  </a:cubicBezTo>
                  <a:cubicBezTo>
                    <a:pt x="80" y="13"/>
                    <a:pt x="80" y="13"/>
                    <a:pt x="80" y="13"/>
                  </a:cubicBezTo>
                  <a:cubicBezTo>
                    <a:pt x="79" y="13"/>
                    <a:pt x="79" y="13"/>
                    <a:pt x="79" y="13"/>
                  </a:cubicBezTo>
                  <a:cubicBezTo>
                    <a:pt x="79" y="13"/>
                    <a:pt x="79" y="14"/>
                    <a:pt x="79" y="14"/>
                  </a:cubicBezTo>
                  <a:cubicBezTo>
                    <a:pt x="79" y="14"/>
                    <a:pt x="79" y="14"/>
                    <a:pt x="80" y="15"/>
                  </a:cubicBezTo>
                  <a:cubicBezTo>
                    <a:pt x="80" y="15"/>
                    <a:pt x="80" y="15"/>
                    <a:pt x="80" y="15"/>
                  </a:cubicBezTo>
                  <a:cubicBezTo>
                    <a:pt x="80" y="15"/>
                    <a:pt x="80" y="15"/>
                    <a:pt x="80" y="15"/>
                  </a:cubicBezTo>
                  <a:cubicBezTo>
                    <a:pt x="81" y="15"/>
                    <a:pt x="81" y="15"/>
                    <a:pt x="81" y="16"/>
                  </a:cubicBezTo>
                  <a:cubicBezTo>
                    <a:pt x="82" y="16"/>
                    <a:pt x="82" y="16"/>
                    <a:pt x="82" y="16"/>
                  </a:cubicBezTo>
                  <a:cubicBezTo>
                    <a:pt x="82" y="17"/>
                    <a:pt x="82" y="17"/>
                    <a:pt x="82" y="18"/>
                  </a:cubicBezTo>
                  <a:cubicBezTo>
                    <a:pt x="82" y="18"/>
                    <a:pt x="82" y="18"/>
                    <a:pt x="82" y="18"/>
                  </a:cubicBezTo>
                  <a:cubicBezTo>
                    <a:pt x="82" y="18"/>
                    <a:pt x="82" y="18"/>
                    <a:pt x="82" y="18"/>
                  </a:cubicBezTo>
                  <a:cubicBezTo>
                    <a:pt x="83" y="18"/>
                    <a:pt x="83" y="18"/>
                    <a:pt x="83" y="19"/>
                  </a:cubicBezTo>
                  <a:cubicBezTo>
                    <a:pt x="83" y="19"/>
                    <a:pt x="83" y="19"/>
                    <a:pt x="83" y="20"/>
                  </a:cubicBezTo>
                  <a:cubicBezTo>
                    <a:pt x="84" y="20"/>
                    <a:pt x="84" y="20"/>
                    <a:pt x="85" y="20"/>
                  </a:cubicBezTo>
                  <a:cubicBezTo>
                    <a:pt x="85" y="20"/>
                    <a:pt x="85" y="20"/>
                    <a:pt x="86" y="20"/>
                  </a:cubicBezTo>
                  <a:cubicBezTo>
                    <a:pt x="86" y="20"/>
                    <a:pt x="86" y="20"/>
                    <a:pt x="87" y="20"/>
                  </a:cubicBezTo>
                  <a:cubicBezTo>
                    <a:pt x="87" y="20"/>
                    <a:pt x="87" y="19"/>
                    <a:pt x="87" y="19"/>
                  </a:cubicBezTo>
                  <a:cubicBezTo>
                    <a:pt x="88" y="19"/>
                    <a:pt x="88" y="20"/>
                    <a:pt x="89" y="20"/>
                  </a:cubicBezTo>
                  <a:cubicBezTo>
                    <a:pt x="89" y="20"/>
                    <a:pt x="89" y="20"/>
                    <a:pt x="89" y="20"/>
                  </a:cubicBezTo>
                  <a:cubicBezTo>
                    <a:pt x="90" y="20"/>
                    <a:pt x="90" y="20"/>
                    <a:pt x="90" y="20"/>
                  </a:cubicBezTo>
                  <a:cubicBezTo>
                    <a:pt x="90" y="20"/>
                    <a:pt x="91" y="20"/>
                    <a:pt x="91" y="21"/>
                  </a:cubicBezTo>
                  <a:cubicBezTo>
                    <a:pt x="91" y="21"/>
                    <a:pt x="92" y="21"/>
                    <a:pt x="92" y="21"/>
                  </a:cubicBezTo>
                  <a:cubicBezTo>
                    <a:pt x="93" y="22"/>
                    <a:pt x="92" y="22"/>
                    <a:pt x="93" y="23"/>
                  </a:cubicBezTo>
                  <a:cubicBezTo>
                    <a:pt x="93" y="23"/>
                    <a:pt x="93" y="23"/>
                    <a:pt x="93" y="23"/>
                  </a:cubicBezTo>
                  <a:cubicBezTo>
                    <a:pt x="94" y="23"/>
                    <a:pt x="94" y="23"/>
                    <a:pt x="94" y="24"/>
                  </a:cubicBezTo>
                  <a:cubicBezTo>
                    <a:pt x="94" y="24"/>
                    <a:pt x="94" y="24"/>
                    <a:pt x="93" y="24"/>
                  </a:cubicBezTo>
                  <a:cubicBezTo>
                    <a:pt x="93" y="24"/>
                    <a:pt x="93" y="24"/>
                    <a:pt x="92" y="24"/>
                  </a:cubicBezTo>
                  <a:cubicBezTo>
                    <a:pt x="92" y="24"/>
                    <a:pt x="92" y="23"/>
                    <a:pt x="92" y="23"/>
                  </a:cubicBezTo>
                  <a:cubicBezTo>
                    <a:pt x="91" y="22"/>
                    <a:pt x="91" y="22"/>
                    <a:pt x="91" y="22"/>
                  </a:cubicBezTo>
                  <a:cubicBezTo>
                    <a:pt x="91" y="22"/>
                    <a:pt x="91" y="22"/>
                    <a:pt x="90" y="21"/>
                  </a:cubicBezTo>
                  <a:cubicBezTo>
                    <a:pt x="90" y="21"/>
                    <a:pt x="90" y="21"/>
                    <a:pt x="89" y="21"/>
                  </a:cubicBezTo>
                  <a:cubicBezTo>
                    <a:pt x="89" y="21"/>
                    <a:pt x="89" y="21"/>
                    <a:pt x="88" y="21"/>
                  </a:cubicBezTo>
                  <a:cubicBezTo>
                    <a:pt x="88" y="20"/>
                    <a:pt x="88" y="21"/>
                    <a:pt x="87" y="21"/>
                  </a:cubicBezTo>
                  <a:cubicBezTo>
                    <a:pt x="87" y="21"/>
                    <a:pt x="87" y="21"/>
                    <a:pt x="86" y="21"/>
                  </a:cubicBezTo>
                  <a:cubicBezTo>
                    <a:pt x="86" y="21"/>
                    <a:pt x="86" y="21"/>
                    <a:pt x="86" y="21"/>
                  </a:cubicBezTo>
                  <a:cubicBezTo>
                    <a:pt x="86" y="21"/>
                    <a:pt x="86" y="21"/>
                    <a:pt x="86" y="21"/>
                  </a:cubicBezTo>
                  <a:cubicBezTo>
                    <a:pt x="85" y="21"/>
                    <a:pt x="85" y="21"/>
                    <a:pt x="85" y="22"/>
                  </a:cubicBezTo>
                  <a:cubicBezTo>
                    <a:pt x="85" y="22"/>
                    <a:pt x="86" y="22"/>
                    <a:pt x="86" y="22"/>
                  </a:cubicBezTo>
                  <a:cubicBezTo>
                    <a:pt x="87" y="23"/>
                    <a:pt x="86" y="23"/>
                    <a:pt x="86" y="23"/>
                  </a:cubicBezTo>
                  <a:cubicBezTo>
                    <a:pt x="86" y="24"/>
                    <a:pt x="86" y="24"/>
                    <a:pt x="87" y="24"/>
                  </a:cubicBezTo>
                  <a:cubicBezTo>
                    <a:pt x="87" y="24"/>
                    <a:pt x="87" y="25"/>
                    <a:pt x="86" y="25"/>
                  </a:cubicBezTo>
                  <a:cubicBezTo>
                    <a:pt x="86" y="25"/>
                    <a:pt x="86" y="25"/>
                    <a:pt x="86" y="26"/>
                  </a:cubicBezTo>
                  <a:cubicBezTo>
                    <a:pt x="86" y="26"/>
                    <a:pt x="85" y="26"/>
                    <a:pt x="85" y="26"/>
                  </a:cubicBezTo>
                  <a:cubicBezTo>
                    <a:pt x="85" y="26"/>
                    <a:pt x="85" y="27"/>
                    <a:pt x="84" y="27"/>
                  </a:cubicBezTo>
                  <a:cubicBezTo>
                    <a:pt x="84" y="27"/>
                    <a:pt x="83" y="27"/>
                    <a:pt x="83" y="27"/>
                  </a:cubicBezTo>
                  <a:cubicBezTo>
                    <a:pt x="82" y="27"/>
                    <a:pt x="82" y="27"/>
                    <a:pt x="81" y="27"/>
                  </a:cubicBezTo>
                  <a:cubicBezTo>
                    <a:pt x="80" y="26"/>
                    <a:pt x="80" y="27"/>
                    <a:pt x="79" y="26"/>
                  </a:cubicBezTo>
                  <a:cubicBezTo>
                    <a:pt x="79" y="26"/>
                    <a:pt x="79" y="26"/>
                    <a:pt x="78" y="26"/>
                  </a:cubicBezTo>
                  <a:cubicBezTo>
                    <a:pt x="78" y="26"/>
                    <a:pt x="78" y="26"/>
                    <a:pt x="78" y="25"/>
                  </a:cubicBezTo>
                  <a:cubicBezTo>
                    <a:pt x="77" y="25"/>
                    <a:pt x="78" y="25"/>
                    <a:pt x="79" y="25"/>
                  </a:cubicBezTo>
                  <a:cubicBezTo>
                    <a:pt x="79" y="25"/>
                    <a:pt x="79" y="26"/>
                    <a:pt x="79" y="26"/>
                  </a:cubicBezTo>
                  <a:cubicBezTo>
                    <a:pt x="80" y="26"/>
                    <a:pt x="80" y="26"/>
                    <a:pt x="80" y="26"/>
                  </a:cubicBezTo>
                  <a:cubicBezTo>
                    <a:pt x="81" y="26"/>
                    <a:pt x="81" y="26"/>
                    <a:pt x="81" y="26"/>
                  </a:cubicBezTo>
                  <a:cubicBezTo>
                    <a:pt x="82" y="26"/>
                    <a:pt x="82" y="26"/>
                    <a:pt x="82" y="26"/>
                  </a:cubicBezTo>
                  <a:cubicBezTo>
                    <a:pt x="83" y="26"/>
                    <a:pt x="82" y="25"/>
                    <a:pt x="83" y="25"/>
                  </a:cubicBezTo>
                  <a:cubicBezTo>
                    <a:pt x="83" y="25"/>
                    <a:pt x="83" y="25"/>
                    <a:pt x="83" y="25"/>
                  </a:cubicBezTo>
                  <a:cubicBezTo>
                    <a:pt x="84" y="24"/>
                    <a:pt x="84" y="24"/>
                    <a:pt x="84" y="24"/>
                  </a:cubicBezTo>
                  <a:cubicBezTo>
                    <a:pt x="84" y="24"/>
                    <a:pt x="84" y="24"/>
                    <a:pt x="84" y="24"/>
                  </a:cubicBezTo>
                  <a:cubicBezTo>
                    <a:pt x="84" y="23"/>
                    <a:pt x="84" y="23"/>
                    <a:pt x="84" y="23"/>
                  </a:cubicBezTo>
                  <a:cubicBezTo>
                    <a:pt x="84" y="23"/>
                    <a:pt x="84" y="23"/>
                    <a:pt x="84" y="22"/>
                  </a:cubicBezTo>
                  <a:cubicBezTo>
                    <a:pt x="83" y="22"/>
                    <a:pt x="84" y="21"/>
                    <a:pt x="84" y="21"/>
                  </a:cubicBezTo>
                  <a:cubicBezTo>
                    <a:pt x="83" y="21"/>
                    <a:pt x="83" y="21"/>
                    <a:pt x="83" y="21"/>
                  </a:cubicBezTo>
                  <a:cubicBezTo>
                    <a:pt x="82" y="21"/>
                    <a:pt x="82" y="21"/>
                    <a:pt x="82" y="20"/>
                  </a:cubicBezTo>
                  <a:cubicBezTo>
                    <a:pt x="81" y="20"/>
                    <a:pt x="81" y="20"/>
                    <a:pt x="81" y="19"/>
                  </a:cubicBezTo>
                  <a:cubicBezTo>
                    <a:pt x="81" y="19"/>
                    <a:pt x="81" y="19"/>
                    <a:pt x="80" y="18"/>
                  </a:cubicBezTo>
                  <a:cubicBezTo>
                    <a:pt x="80" y="18"/>
                    <a:pt x="80" y="18"/>
                    <a:pt x="80" y="18"/>
                  </a:cubicBezTo>
                  <a:cubicBezTo>
                    <a:pt x="79" y="17"/>
                    <a:pt x="79" y="17"/>
                    <a:pt x="79" y="17"/>
                  </a:cubicBezTo>
                  <a:cubicBezTo>
                    <a:pt x="79" y="16"/>
                    <a:pt x="79" y="16"/>
                    <a:pt x="79" y="16"/>
                  </a:cubicBezTo>
                  <a:cubicBezTo>
                    <a:pt x="79" y="15"/>
                    <a:pt x="78" y="15"/>
                    <a:pt x="78" y="15"/>
                  </a:cubicBezTo>
                  <a:cubicBezTo>
                    <a:pt x="78" y="15"/>
                    <a:pt x="78" y="15"/>
                    <a:pt x="77" y="14"/>
                  </a:cubicBezTo>
                  <a:cubicBezTo>
                    <a:pt x="77" y="14"/>
                    <a:pt x="77" y="14"/>
                    <a:pt x="77" y="14"/>
                  </a:cubicBezTo>
                  <a:cubicBezTo>
                    <a:pt x="77" y="14"/>
                    <a:pt x="77" y="14"/>
                    <a:pt x="77" y="13"/>
                  </a:cubicBezTo>
                  <a:cubicBezTo>
                    <a:pt x="77" y="13"/>
                    <a:pt x="77" y="13"/>
                    <a:pt x="77" y="12"/>
                  </a:cubicBezTo>
                  <a:cubicBezTo>
                    <a:pt x="76" y="12"/>
                    <a:pt x="76" y="12"/>
                    <a:pt x="76" y="11"/>
                  </a:cubicBezTo>
                  <a:cubicBezTo>
                    <a:pt x="75" y="11"/>
                    <a:pt x="75" y="11"/>
                    <a:pt x="75" y="11"/>
                  </a:cubicBezTo>
                  <a:cubicBezTo>
                    <a:pt x="74" y="11"/>
                    <a:pt x="74" y="11"/>
                    <a:pt x="73" y="11"/>
                  </a:cubicBezTo>
                  <a:cubicBezTo>
                    <a:pt x="73" y="11"/>
                    <a:pt x="73" y="11"/>
                    <a:pt x="72" y="11"/>
                  </a:cubicBezTo>
                  <a:cubicBezTo>
                    <a:pt x="72" y="11"/>
                    <a:pt x="72" y="11"/>
                    <a:pt x="71" y="11"/>
                  </a:cubicBezTo>
                  <a:cubicBezTo>
                    <a:pt x="71" y="11"/>
                    <a:pt x="70" y="11"/>
                    <a:pt x="70" y="11"/>
                  </a:cubicBezTo>
                  <a:cubicBezTo>
                    <a:pt x="70" y="11"/>
                    <a:pt x="69" y="11"/>
                    <a:pt x="69" y="11"/>
                  </a:cubicBezTo>
                  <a:cubicBezTo>
                    <a:pt x="69" y="12"/>
                    <a:pt x="70" y="12"/>
                    <a:pt x="70" y="13"/>
                  </a:cubicBezTo>
                  <a:cubicBezTo>
                    <a:pt x="70" y="13"/>
                    <a:pt x="70" y="13"/>
                    <a:pt x="69" y="14"/>
                  </a:cubicBezTo>
                  <a:cubicBezTo>
                    <a:pt x="69" y="14"/>
                    <a:pt x="69" y="14"/>
                    <a:pt x="68" y="14"/>
                  </a:cubicBezTo>
                  <a:cubicBezTo>
                    <a:pt x="68" y="14"/>
                    <a:pt x="68" y="14"/>
                    <a:pt x="68" y="14"/>
                  </a:cubicBezTo>
                  <a:cubicBezTo>
                    <a:pt x="67" y="15"/>
                    <a:pt x="68" y="15"/>
                    <a:pt x="68" y="15"/>
                  </a:cubicBezTo>
                  <a:cubicBezTo>
                    <a:pt x="68" y="16"/>
                    <a:pt x="69" y="15"/>
                    <a:pt x="69" y="16"/>
                  </a:cubicBezTo>
                  <a:cubicBezTo>
                    <a:pt x="69" y="16"/>
                    <a:pt x="69" y="16"/>
                    <a:pt x="69" y="16"/>
                  </a:cubicBezTo>
                  <a:cubicBezTo>
                    <a:pt x="69" y="16"/>
                    <a:pt x="69" y="16"/>
                    <a:pt x="70" y="17"/>
                  </a:cubicBezTo>
                  <a:cubicBezTo>
                    <a:pt x="70" y="17"/>
                    <a:pt x="70" y="17"/>
                    <a:pt x="70" y="17"/>
                  </a:cubicBezTo>
                  <a:cubicBezTo>
                    <a:pt x="70" y="18"/>
                    <a:pt x="70" y="18"/>
                    <a:pt x="70" y="18"/>
                  </a:cubicBezTo>
                  <a:cubicBezTo>
                    <a:pt x="70" y="19"/>
                    <a:pt x="70" y="19"/>
                    <a:pt x="70" y="19"/>
                  </a:cubicBezTo>
                  <a:cubicBezTo>
                    <a:pt x="71" y="19"/>
                    <a:pt x="71" y="19"/>
                    <a:pt x="71" y="19"/>
                  </a:cubicBezTo>
                  <a:cubicBezTo>
                    <a:pt x="72" y="19"/>
                    <a:pt x="72" y="19"/>
                    <a:pt x="72" y="19"/>
                  </a:cubicBezTo>
                  <a:cubicBezTo>
                    <a:pt x="73" y="19"/>
                    <a:pt x="73" y="20"/>
                    <a:pt x="73" y="20"/>
                  </a:cubicBezTo>
                  <a:cubicBezTo>
                    <a:pt x="74" y="20"/>
                    <a:pt x="74" y="20"/>
                    <a:pt x="74" y="20"/>
                  </a:cubicBezTo>
                  <a:cubicBezTo>
                    <a:pt x="75" y="20"/>
                    <a:pt x="75" y="20"/>
                    <a:pt x="75" y="21"/>
                  </a:cubicBezTo>
                  <a:cubicBezTo>
                    <a:pt x="75" y="21"/>
                    <a:pt x="75" y="21"/>
                    <a:pt x="75" y="22"/>
                  </a:cubicBezTo>
                  <a:cubicBezTo>
                    <a:pt x="75" y="22"/>
                    <a:pt x="74" y="22"/>
                    <a:pt x="74" y="22"/>
                  </a:cubicBezTo>
                  <a:cubicBezTo>
                    <a:pt x="74" y="22"/>
                    <a:pt x="74" y="21"/>
                    <a:pt x="73" y="21"/>
                  </a:cubicBezTo>
                  <a:cubicBezTo>
                    <a:pt x="73" y="21"/>
                    <a:pt x="72" y="21"/>
                    <a:pt x="72" y="21"/>
                  </a:cubicBezTo>
                  <a:cubicBezTo>
                    <a:pt x="71" y="21"/>
                    <a:pt x="71" y="21"/>
                    <a:pt x="70" y="21"/>
                  </a:cubicBezTo>
                  <a:cubicBezTo>
                    <a:pt x="69" y="20"/>
                    <a:pt x="69" y="20"/>
                    <a:pt x="68" y="20"/>
                  </a:cubicBezTo>
                  <a:cubicBezTo>
                    <a:pt x="68" y="20"/>
                    <a:pt x="68" y="20"/>
                    <a:pt x="67" y="20"/>
                  </a:cubicBezTo>
                  <a:cubicBezTo>
                    <a:pt x="66" y="19"/>
                    <a:pt x="66" y="19"/>
                    <a:pt x="66" y="19"/>
                  </a:cubicBezTo>
                  <a:cubicBezTo>
                    <a:pt x="65" y="19"/>
                    <a:pt x="65" y="19"/>
                    <a:pt x="64" y="19"/>
                  </a:cubicBezTo>
                  <a:cubicBezTo>
                    <a:pt x="63" y="19"/>
                    <a:pt x="63" y="18"/>
                    <a:pt x="62" y="18"/>
                  </a:cubicBezTo>
                  <a:cubicBezTo>
                    <a:pt x="62" y="18"/>
                    <a:pt x="61" y="18"/>
                    <a:pt x="61" y="18"/>
                  </a:cubicBezTo>
                  <a:cubicBezTo>
                    <a:pt x="60" y="18"/>
                    <a:pt x="60" y="18"/>
                    <a:pt x="59" y="18"/>
                  </a:cubicBezTo>
                  <a:cubicBezTo>
                    <a:pt x="59" y="18"/>
                    <a:pt x="58" y="18"/>
                    <a:pt x="58" y="18"/>
                  </a:cubicBezTo>
                  <a:cubicBezTo>
                    <a:pt x="58" y="19"/>
                    <a:pt x="58" y="19"/>
                    <a:pt x="58" y="19"/>
                  </a:cubicBezTo>
                  <a:cubicBezTo>
                    <a:pt x="59" y="20"/>
                    <a:pt x="59" y="19"/>
                    <a:pt x="59" y="20"/>
                  </a:cubicBezTo>
                  <a:cubicBezTo>
                    <a:pt x="60" y="20"/>
                    <a:pt x="60" y="20"/>
                    <a:pt x="60" y="21"/>
                  </a:cubicBezTo>
                  <a:cubicBezTo>
                    <a:pt x="59" y="21"/>
                    <a:pt x="59" y="21"/>
                    <a:pt x="59" y="21"/>
                  </a:cubicBezTo>
                  <a:cubicBezTo>
                    <a:pt x="58" y="21"/>
                    <a:pt x="58" y="22"/>
                    <a:pt x="58" y="22"/>
                  </a:cubicBezTo>
                  <a:cubicBezTo>
                    <a:pt x="58" y="22"/>
                    <a:pt x="58" y="21"/>
                    <a:pt x="57" y="21"/>
                  </a:cubicBezTo>
                  <a:cubicBezTo>
                    <a:pt x="57" y="21"/>
                    <a:pt x="57" y="20"/>
                    <a:pt x="56" y="20"/>
                  </a:cubicBezTo>
                  <a:cubicBezTo>
                    <a:pt x="56" y="20"/>
                    <a:pt x="56" y="20"/>
                    <a:pt x="56" y="21"/>
                  </a:cubicBezTo>
                  <a:cubicBezTo>
                    <a:pt x="55" y="21"/>
                    <a:pt x="55" y="21"/>
                    <a:pt x="55" y="21"/>
                  </a:cubicBezTo>
                  <a:cubicBezTo>
                    <a:pt x="54" y="21"/>
                    <a:pt x="54" y="21"/>
                    <a:pt x="53" y="21"/>
                  </a:cubicBezTo>
                  <a:cubicBezTo>
                    <a:pt x="53" y="21"/>
                    <a:pt x="52" y="21"/>
                    <a:pt x="52" y="21"/>
                  </a:cubicBezTo>
                  <a:cubicBezTo>
                    <a:pt x="50" y="21"/>
                    <a:pt x="50" y="21"/>
                    <a:pt x="50" y="21"/>
                  </a:cubicBezTo>
                  <a:cubicBezTo>
                    <a:pt x="50" y="21"/>
                    <a:pt x="49" y="22"/>
                    <a:pt x="49" y="22"/>
                  </a:cubicBezTo>
                  <a:cubicBezTo>
                    <a:pt x="48" y="22"/>
                    <a:pt x="48" y="22"/>
                    <a:pt x="48" y="22"/>
                  </a:cubicBezTo>
                  <a:cubicBezTo>
                    <a:pt x="47" y="21"/>
                    <a:pt x="48" y="21"/>
                    <a:pt x="47" y="21"/>
                  </a:cubicBezTo>
                  <a:cubicBezTo>
                    <a:pt x="47" y="20"/>
                    <a:pt x="47" y="20"/>
                    <a:pt x="47" y="20"/>
                  </a:cubicBezTo>
                  <a:cubicBezTo>
                    <a:pt x="46" y="20"/>
                    <a:pt x="46" y="21"/>
                    <a:pt x="45" y="21"/>
                  </a:cubicBezTo>
                  <a:cubicBezTo>
                    <a:pt x="45" y="21"/>
                    <a:pt x="44" y="21"/>
                    <a:pt x="44" y="21"/>
                  </a:cubicBezTo>
                  <a:cubicBezTo>
                    <a:pt x="44" y="21"/>
                    <a:pt x="43" y="21"/>
                    <a:pt x="43" y="21"/>
                  </a:cubicBezTo>
                  <a:cubicBezTo>
                    <a:pt x="43" y="22"/>
                    <a:pt x="42" y="22"/>
                    <a:pt x="42" y="22"/>
                  </a:cubicBezTo>
                  <a:cubicBezTo>
                    <a:pt x="41" y="22"/>
                    <a:pt x="41" y="22"/>
                    <a:pt x="40" y="22"/>
                  </a:cubicBezTo>
                  <a:cubicBezTo>
                    <a:pt x="40" y="23"/>
                    <a:pt x="40" y="23"/>
                    <a:pt x="39" y="23"/>
                  </a:cubicBezTo>
                  <a:cubicBezTo>
                    <a:pt x="39" y="23"/>
                    <a:pt x="38" y="23"/>
                    <a:pt x="37" y="24"/>
                  </a:cubicBezTo>
                  <a:cubicBezTo>
                    <a:pt x="37" y="24"/>
                    <a:pt x="37" y="24"/>
                    <a:pt x="37" y="24"/>
                  </a:cubicBezTo>
                  <a:cubicBezTo>
                    <a:pt x="37" y="24"/>
                    <a:pt x="37" y="24"/>
                    <a:pt x="37" y="24"/>
                  </a:cubicBezTo>
                  <a:cubicBezTo>
                    <a:pt x="37" y="25"/>
                    <a:pt x="37" y="25"/>
                    <a:pt x="37" y="25"/>
                  </a:cubicBezTo>
                  <a:cubicBezTo>
                    <a:pt x="36" y="25"/>
                    <a:pt x="35" y="25"/>
                    <a:pt x="35" y="25"/>
                  </a:cubicBezTo>
                  <a:cubicBezTo>
                    <a:pt x="34" y="25"/>
                    <a:pt x="34" y="25"/>
                    <a:pt x="34" y="25"/>
                  </a:cubicBezTo>
                  <a:cubicBezTo>
                    <a:pt x="33" y="25"/>
                    <a:pt x="33" y="25"/>
                    <a:pt x="33" y="25"/>
                  </a:cubicBezTo>
                  <a:cubicBezTo>
                    <a:pt x="33" y="24"/>
                    <a:pt x="33" y="24"/>
                    <a:pt x="33" y="24"/>
                  </a:cubicBezTo>
                  <a:cubicBezTo>
                    <a:pt x="33" y="24"/>
                    <a:pt x="33" y="24"/>
                    <a:pt x="33" y="24"/>
                  </a:cubicBezTo>
                  <a:cubicBezTo>
                    <a:pt x="33" y="24"/>
                    <a:pt x="33" y="23"/>
                    <a:pt x="33" y="23"/>
                  </a:cubicBezTo>
                  <a:cubicBezTo>
                    <a:pt x="34" y="23"/>
                    <a:pt x="34" y="24"/>
                    <a:pt x="35" y="23"/>
                  </a:cubicBezTo>
                  <a:cubicBezTo>
                    <a:pt x="35" y="23"/>
                    <a:pt x="35" y="23"/>
                    <a:pt x="35" y="22"/>
                  </a:cubicBezTo>
                  <a:cubicBezTo>
                    <a:pt x="34" y="22"/>
                    <a:pt x="34" y="22"/>
                    <a:pt x="34" y="22"/>
                  </a:cubicBezTo>
                  <a:cubicBezTo>
                    <a:pt x="33" y="21"/>
                    <a:pt x="33" y="21"/>
                    <a:pt x="32" y="21"/>
                  </a:cubicBezTo>
                  <a:cubicBezTo>
                    <a:pt x="32" y="21"/>
                    <a:pt x="32" y="21"/>
                    <a:pt x="31" y="21"/>
                  </a:cubicBezTo>
                  <a:cubicBezTo>
                    <a:pt x="30" y="21"/>
                    <a:pt x="30" y="21"/>
                    <a:pt x="29" y="21"/>
                  </a:cubicBezTo>
                  <a:cubicBezTo>
                    <a:pt x="29" y="21"/>
                    <a:pt x="29" y="21"/>
                    <a:pt x="28" y="21"/>
                  </a:cubicBezTo>
                  <a:cubicBezTo>
                    <a:pt x="28" y="21"/>
                    <a:pt x="29" y="21"/>
                    <a:pt x="29" y="22"/>
                  </a:cubicBezTo>
                  <a:cubicBezTo>
                    <a:pt x="29" y="22"/>
                    <a:pt x="30" y="22"/>
                    <a:pt x="30" y="22"/>
                  </a:cubicBezTo>
                  <a:cubicBezTo>
                    <a:pt x="30" y="22"/>
                    <a:pt x="30" y="23"/>
                    <a:pt x="30" y="23"/>
                  </a:cubicBezTo>
                  <a:cubicBezTo>
                    <a:pt x="30" y="24"/>
                    <a:pt x="30" y="24"/>
                    <a:pt x="30" y="24"/>
                  </a:cubicBezTo>
                  <a:cubicBezTo>
                    <a:pt x="30" y="24"/>
                    <a:pt x="30" y="24"/>
                    <a:pt x="30" y="24"/>
                  </a:cubicBezTo>
                  <a:cubicBezTo>
                    <a:pt x="30" y="25"/>
                    <a:pt x="30" y="25"/>
                    <a:pt x="31" y="25"/>
                  </a:cubicBezTo>
                  <a:cubicBezTo>
                    <a:pt x="31" y="25"/>
                    <a:pt x="32" y="25"/>
                    <a:pt x="32" y="25"/>
                  </a:cubicBezTo>
                  <a:cubicBezTo>
                    <a:pt x="32" y="26"/>
                    <a:pt x="31" y="26"/>
                    <a:pt x="31" y="26"/>
                  </a:cubicBezTo>
                  <a:cubicBezTo>
                    <a:pt x="31" y="27"/>
                    <a:pt x="32" y="27"/>
                    <a:pt x="32" y="27"/>
                  </a:cubicBezTo>
                  <a:cubicBezTo>
                    <a:pt x="31" y="28"/>
                    <a:pt x="31" y="27"/>
                    <a:pt x="30" y="27"/>
                  </a:cubicBezTo>
                  <a:cubicBezTo>
                    <a:pt x="30" y="27"/>
                    <a:pt x="30" y="27"/>
                    <a:pt x="29" y="27"/>
                  </a:cubicBezTo>
                  <a:cubicBezTo>
                    <a:pt x="29" y="27"/>
                    <a:pt x="28" y="27"/>
                    <a:pt x="28" y="26"/>
                  </a:cubicBezTo>
                  <a:cubicBezTo>
                    <a:pt x="27" y="26"/>
                    <a:pt x="27" y="27"/>
                    <a:pt x="26" y="26"/>
                  </a:cubicBezTo>
                  <a:cubicBezTo>
                    <a:pt x="26" y="26"/>
                    <a:pt x="26" y="26"/>
                    <a:pt x="26" y="25"/>
                  </a:cubicBezTo>
                  <a:cubicBezTo>
                    <a:pt x="26" y="25"/>
                    <a:pt x="25" y="25"/>
                    <a:pt x="25" y="24"/>
                  </a:cubicBezTo>
                  <a:cubicBezTo>
                    <a:pt x="25" y="24"/>
                    <a:pt x="25" y="24"/>
                    <a:pt x="25" y="24"/>
                  </a:cubicBezTo>
                  <a:cubicBezTo>
                    <a:pt x="25" y="24"/>
                    <a:pt x="25" y="24"/>
                    <a:pt x="25" y="23"/>
                  </a:cubicBezTo>
                  <a:cubicBezTo>
                    <a:pt x="24" y="23"/>
                    <a:pt x="24" y="23"/>
                    <a:pt x="24" y="23"/>
                  </a:cubicBezTo>
                  <a:cubicBezTo>
                    <a:pt x="24" y="23"/>
                    <a:pt x="23" y="23"/>
                    <a:pt x="23" y="23"/>
                  </a:cubicBezTo>
                  <a:cubicBezTo>
                    <a:pt x="22" y="23"/>
                    <a:pt x="22" y="22"/>
                    <a:pt x="22" y="22"/>
                  </a:cubicBezTo>
                  <a:cubicBezTo>
                    <a:pt x="22" y="22"/>
                    <a:pt x="21" y="22"/>
                    <a:pt x="21" y="22"/>
                  </a:cubicBezTo>
                  <a:cubicBezTo>
                    <a:pt x="21" y="22"/>
                    <a:pt x="20" y="22"/>
                    <a:pt x="20" y="22"/>
                  </a:cubicBezTo>
                  <a:cubicBezTo>
                    <a:pt x="19" y="22"/>
                    <a:pt x="19" y="22"/>
                    <a:pt x="19" y="22"/>
                  </a:cubicBezTo>
                  <a:cubicBezTo>
                    <a:pt x="18" y="21"/>
                    <a:pt x="18" y="21"/>
                    <a:pt x="18" y="21"/>
                  </a:cubicBezTo>
                  <a:cubicBezTo>
                    <a:pt x="17" y="21"/>
                    <a:pt x="17" y="21"/>
                    <a:pt x="17" y="20"/>
                  </a:cubicBezTo>
                  <a:cubicBezTo>
                    <a:pt x="16" y="20"/>
                    <a:pt x="16" y="20"/>
                    <a:pt x="15" y="20"/>
                  </a:cubicBezTo>
                  <a:cubicBezTo>
                    <a:pt x="15" y="20"/>
                    <a:pt x="14" y="20"/>
                    <a:pt x="14" y="20"/>
                  </a:cubicBezTo>
                  <a:cubicBezTo>
                    <a:pt x="13" y="20"/>
                    <a:pt x="13" y="20"/>
                    <a:pt x="13" y="20"/>
                  </a:cubicBezTo>
                  <a:cubicBezTo>
                    <a:pt x="12" y="19"/>
                    <a:pt x="12" y="20"/>
                    <a:pt x="12" y="20"/>
                  </a:cubicBezTo>
                  <a:cubicBezTo>
                    <a:pt x="11" y="19"/>
                    <a:pt x="11" y="19"/>
                    <a:pt x="11" y="19"/>
                  </a:cubicBezTo>
                  <a:cubicBezTo>
                    <a:pt x="10" y="19"/>
                    <a:pt x="10" y="19"/>
                    <a:pt x="10" y="19"/>
                  </a:cubicBezTo>
                  <a:cubicBezTo>
                    <a:pt x="9" y="20"/>
                    <a:pt x="9" y="20"/>
                    <a:pt x="9" y="19"/>
                  </a:cubicBezTo>
                  <a:cubicBezTo>
                    <a:pt x="8" y="19"/>
                    <a:pt x="8" y="19"/>
                    <a:pt x="8" y="18"/>
                  </a:cubicBezTo>
                  <a:cubicBezTo>
                    <a:pt x="8" y="18"/>
                    <a:pt x="8" y="18"/>
                    <a:pt x="7" y="18"/>
                  </a:cubicBezTo>
                  <a:cubicBezTo>
                    <a:pt x="7" y="18"/>
                    <a:pt x="7" y="18"/>
                    <a:pt x="6" y="18"/>
                  </a:cubicBezTo>
                  <a:cubicBezTo>
                    <a:pt x="6" y="18"/>
                    <a:pt x="6" y="18"/>
                    <a:pt x="5" y="18"/>
                  </a:cubicBezTo>
                  <a:cubicBezTo>
                    <a:pt x="5" y="18"/>
                    <a:pt x="5" y="19"/>
                    <a:pt x="5" y="19"/>
                  </a:cubicBezTo>
                  <a:cubicBezTo>
                    <a:pt x="5" y="19"/>
                    <a:pt x="5" y="19"/>
                    <a:pt x="5" y="19"/>
                  </a:cubicBezTo>
                  <a:cubicBezTo>
                    <a:pt x="4" y="19"/>
                    <a:pt x="4" y="19"/>
                    <a:pt x="4" y="19"/>
                  </a:cubicBezTo>
                  <a:cubicBezTo>
                    <a:pt x="4" y="19"/>
                    <a:pt x="3" y="19"/>
                    <a:pt x="3" y="19"/>
                  </a:cubicBezTo>
                  <a:cubicBezTo>
                    <a:pt x="2" y="19"/>
                    <a:pt x="2" y="19"/>
                    <a:pt x="2" y="20"/>
                  </a:cubicBezTo>
                  <a:cubicBezTo>
                    <a:pt x="2" y="20"/>
                    <a:pt x="2" y="20"/>
                    <a:pt x="1" y="20"/>
                  </a:cubicBezTo>
                  <a:cubicBezTo>
                    <a:pt x="1" y="21"/>
                    <a:pt x="1" y="21"/>
                    <a:pt x="0" y="21"/>
                  </a:cubicBezTo>
                  <a:cubicBezTo>
                    <a:pt x="0" y="21"/>
                    <a:pt x="0" y="22"/>
                    <a:pt x="1" y="22"/>
                  </a:cubicBezTo>
                  <a:cubicBezTo>
                    <a:pt x="1" y="23"/>
                    <a:pt x="2" y="22"/>
                    <a:pt x="2" y="22"/>
                  </a:cubicBezTo>
                  <a:cubicBezTo>
                    <a:pt x="2" y="23"/>
                    <a:pt x="3" y="23"/>
                    <a:pt x="3" y="23"/>
                  </a:cubicBezTo>
                  <a:cubicBezTo>
                    <a:pt x="3" y="23"/>
                    <a:pt x="4" y="24"/>
                    <a:pt x="4" y="24"/>
                  </a:cubicBezTo>
                  <a:cubicBezTo>
                    <a:pt x="4" y="24"/>
                    <a:pt x="4" y="24"/>
                    <a:pt x="4" y="24"/>
                  </a:cubicBezTo>
                  <a:cubicBezTo>
                    <a:pt x="4" y="25"/>
                    <a:pt x="3" y="25"/>
                    <a:pt x="2" y="25"/>
                  </a:cubicBezTo>
                  <a:cubicBezTo>
                    <a:pt x="3" y="26"/>
                    <a:pt x="3" y="26"/>
                    <a:pt x="3" y="26"/>
                  </a:cubicBezTo>
                  <a:cubicBezTo>
                    <a:pt x="3" y="26"/>
                    <a:pt x="3" y="27"/>
                    <a:pt x="3" y="27"/>
                  </a:cubicBezTo>
                  <a:cubicBezTo>
                    <a:pt x="3" y="28"/>
                    <a:pt x="3" y="28"/>
                    <a:pt x="3" y="29"/>
                  </a:cubicBezTo>
                  <a:cubicBezTo>
                    <a:pt x="3" y="29"/>
                    <a:pt x="4" y="29"/>
                    <a:pt x="4" y="29"/>
                  </a:cubicBezTo>
                  <a:cubicBezTo>
                    <a:pt x="4" y="30"/>
                    <a:pt x="4" y="30"/>
                    <a:pt x="4" y="31"/>
                  </a:cubicBezTo>
                  <a:cubicBezTo>
                    <a:pt x="5" y="31"/>
                    <a:pt x="5" y="31"/>
                    <a:pt x="5" y="31"/>
                  </a:cubicBezTo>
                  <a:cubicBezTo>
                    <a:pt x="6" y="31"/>
                    <a:pt x="5" y="32"/>
                    <a:pt x="5" y="32"/>
                  </a:cubicBezTo>
                  <a:cubicBezTo>
                    <a:pt x="6" y="32"/>
                    <a:pt x="6" y="32"/>
                    <a:pt x="6" y="32"/>
                  </a:cubicBezTo>
                  <a:cubicBezTo>
                    <a:pt x="7" y="32"/>
                    <a:pt x="7" y="33"/>
                    <a:pt x="7" y="33"/>
                  </a:cubicBezTo>
                  <a:cubicBezTo>
                    <a:pt x="6" y="33"/>
                    <a:pt x="6" y="33"/>
                    <a:pt x="6" y="33"/>
                  </a:cubicBezTo>
                  <a:cubicBezTo>
                    <a:pt x="6" y="34"/>
                    <a:pt x="6" y="34"/>
                    <a:pt x="7" y="34"/>
                  </a:cubicBezTo>
                  <a:cubicBezTo>
                    <a:pt x="7" y="34"/>
                    <a:pt x="7" y="34"/>
                    <a:pt x="8" y="34"/>
                  </a:cubicBezTo>
                  <a:cubicBezTo>
                    <a:pt x="8" y="34"/>
                    <a:pt x="8" y="35"/>
                    <a:pt x="8" y="35"/>
                  </a:cubicBezTo>
                  <a:cubicBezTo>
                    <a:pt x="9" y="35"/>
                    <a:pt x="9" y="35"/>
                    <a:pt x="9" y="35"/>
                  </a:cubicBezTo>
                  <a:cubicBezTo>
                    <a:pt x="9" y="35"/>
                    <a:pt x="9" y="35"/>
                    <a:pt x="9" y="36"/>
                  </a:cubicBezTo>
                  <a:cubicBezTo>
                    <a:pt x="9" y="36"/>
                    <a:pt x="9" y="36"/>
                    <a:pt x="9" y="37"/>
                  </a:cubicBezTo>
                  <a:cubicBezTo>
                    <a:pt x="9" y="37"/>
                    <a:pt x="8" y="37"/>
                    <a:pt x="8" y="38"/>
                  </a:cubicBezTo>
                  <a:cubicBezTo>
                    <a:pt x="7" y="38"/>
                    <a:pt x="7" y="38"/>
                    <a:pt x="7" y="38"/>
                  </a:cubicBezTo>
                  <a:cubicBezTo>
                    <a:pt x="7" y="39"/>
                    <a:pt x="7" y="39"/>
                    <a:pt x="6" y="39"/>
                  </a:cubicBezTo>
                  <a:cubicBezTo>
                    <a:pt x="6" y="39"/>
                    <a:pt x="6" y="40"/>
                    <a:pt x="5" y="40"/>
                  </a:cubicBezTo>
                  <a:cubicBezTo>
                    <a:pt x="5" y="40"/>
                    <a:pt x="5" y="40"/>
                    <a:pt x="4" y="40"/>
                  </a:cubicBezTo>
                  <a:cubicBezTo>
                    <a:pt x="4" y="40"/>
                    <a:pt x="4" y="40"/>
                    <a:pt x="4" y="41"/>
                  </a:cubicBezTo>
                  <a:cubicBezTo>
                    <a:pt x="4" y="41"/>
                    <a:pt x="4" y="41"/>
                    <a:pt x="4" y="42"/>
                  </a:cubicBezTo>
                  <a:cubicBezTo>
                    <a:pt x="4" y="42"/>
                    <a:pt x="4" y="42"/>
                    <a:pt x="4" y="42"/>
                  </a:cubicBezTo>
                  <a:cubicBezTo>
                    <a:pt x="4" y="42"/>
                    <a:pt x="4" y="42"/>
                    <a:pt x="4" y="42"/>
                  </a:cubicBezTo>
                  <a:cubicBezTo>
                    <a:pt x="4" y="42"/>
                    <a:pt x="4" y="42"/>
                    <a:pt x="4" y="42"/>
                  </a:cubicBezTo>
                  <a:cubicBezTo>
                    <a:pt x="5" y="41"/>
                    <a:pt x="5" y="41"/>
                    <a:pt x="5" y="41"/>
                  </a:cubicBezTo>
                  <a:cubicBezTo>
                    <a:pt x="5" y="41"/>
                    <a:pt x="5" y="41"/>
                    <a:pt x="5" y="42"/>
                  </a:cubicBezTo>
                  <a:cubicBezTo>
                    <a:pt x="5" y="42"/>
                    <a:pt x="5" y="42"/>
                    <a:pt x="6" y="42"/>
                  </a:cubicBezTo>
                  <a:cubicBezTo>
                    <a:pt x="6" y="42"/>
                    <a:pt x="6" y="42"/>
                    <a:pt x="7" y="42"/>
                  </a:cubicBezTo>
                  <a:cubicBezTo>
                    <a:pt x="7" y="42"/>
                    <a:pt x="7" y="42"/>
                    <a:pt x="7" y="42"/>
                  </a:cubicBezTo>
                  <a:cubicBezTo>
                    <a:pt x="8" y="42"/>
                    <a:pt x="8" y="42"/>
                    <a:pt x="9" y="43"/>
                  </a:cubicBezTo>
                  <a:cubicBezTo>
                    <a:pt x="9" y="43"/>
                    <a:pt x="9" y="43"/>
                    <a:pt x="9" y="43"/>
                  </a:cubicBezTo>
                  <a:cubicBezTo>
                    <a:pt x="9" y="44"/>
                    <a:pt x="8" y="43"/>
                    <a:pt x="8" y="43"/>
                  </a:cubicBezTo>
                  <a:cubicBezTo>
                    <a:pt x="7" y="43"/>
                    <a:pt x="7" y="43"/>
                    <a:pt x="6" y="43"/>
                  </a:cubicBezTo>
                  <a:cubicBezTo>
                    <a:pt x="6" y="43"/>
                    <a:pt x="6" y="43"/>
                    <a:pt x="5" y="44"/>
                  </a:cubicBezTo>
                  <a:cubicBezTo>
                    <a:pt x="5" y="44"/>
                    <a:pt x="5" y="44"/>
                    <a:pt x="4" y="44"/>
                  </a:cubicBezTo>
                  <a:cubicBezTo>
                    <a:pt x="4" y="44"/>
                    <a:pt x="4" y="44"/>
                    <a:pt x="4" y="44"/>
                  </a:cubicBezTo>
                  <a:cubicBezTo>
                    <a:pt x="4" y="44"/>
                    <a:pt x="4" y="44"/>
                    <a:pt x="4" y="44"/>
                  </a:cubicBezTo>
                  <a:cubicBezTo>
                    <a:pt x="4" y="45"/>
                    <a:pt x="4" y="45"/>
                    <a:pt x="4" y="45"/>
                  </a:cubicBezTo>
                  <a:cubicBezTo>
                    <a:pt x="4" y="46"/>
                    <a:pt x="4" y="46"/>
                    <a:pt x="4" y="46"/>
                  </a:cubicBezTo>
                  <a:cubicBezTo>
                    <a:pt x="4" y="47"/>
                    <a:pt x="4" y="47"/>
                    <a:pt x="4" y="47"/>
                  </a:cubicBezTo>
                  <a:cubicBezTo>
                    <a:pt x="4" y="47"/>
                    <a:pt x="4" y="47"/>
                    <a:pt x="3" y="47"/>
                  </a:cubicBezTo>
                  <a:cubicBezTo>
                    <a:pt x="3" y="48"/>
                    <a:pt x="3" y="48"/>
                    <a:pt x="3" y="48"/>
                  </a:cubicBezTo>
                  <a:cubicBezTo>
                    <a:pt x="3" y="48"/>
                    <a:pt x="4" y="49"/>
                    <a:pt x="3" y="49"/>
                  </a:cubicBezTo>
                  <a:cubicBezTo>
                    <a:pt x="3" y="49"/>
                    <a:pt x="3" y="50"/>
                    <a:pt x="3" y="50"/>
                  </a:cubicBezTo>
                  <a:cubicBezTo>
                    <a:pt x="3" y="50"/>
                    <a:pt x="3" y="50"/>
                    <a:pt x="3" y="50"/>
                  </a:cubicBezTo>
                  <a:cubicBezTo>
                    <a:pt x="3" y="51"/>
                    <a:pt x="2" y="51"/>
                    <a:pt x="2" y="52"/>
                  </a:cubicBezTo>
                  <a:cubicBezTo>
                    <a:pt x="2" y="52"/>
                    <a:pt x="2" y="53"/>
                    <a:pt x="3" y="53"/>
                  </a:cubicBezTo>
                  <a:cubicBezTo>
                    <a:pt x="3" y="54"/>
                    <a:pt x="3" y="54"/>
                    <a:pt x="3" y="54"/>
                  </a:cubicBezTo>
                  <a:cubicBezTo>
                    <a:pt x="3" y="55"/>
                    <a:pt x="3" y="55"/>
                    <a:pt x="4" y="55"/>
                  </a:cubicBezTo>
                  <a:cubicBezTo>
                    <a:pt x="4" y="56"/>
                    <a:pt x="4" y="55"/>
                    <a:pt x="4" y="55"/>
                  </a:cubicBezTo>
                  <a:cubicBezTo>
                    <a:pt x="5" y="55"/>
                    <a:pt x="5" y="55"/>
                    <a:pt x="6" y="56"/>
                  </a:cubicBezTo>
                  <a:cubicBezTo>
                    <a:pt x="6" y="56"/>
                    <a:pt x="6" y="56"/>
                    <a:pt x="6" y="56"/>
                  </a:cubicBezTo>
                  <a:cubicBezTo>
                    <a:pt x="7" y="56"/>
                    <a:pt x="7" y="56"/>
                    <a:pt x="7" y="56"/>
                  </a:cubicBezTo>
                  <a:cubicBezTo>
                    <a:pt x="8" y="57"/>
                    <a:pt x="8" y="57"/>
                    <a:pt x="8" y="57"/>
                  </a:cubicBezTo>
                  <a:cubicBezTo>
                    <a:pt x="8" y="58"/>
                    <a:pt x="9" y="57"/>
                    <a:pt x="9" y="58"/>
                  </a:cubicBezTo>
                  <a:cubicBezTo>
                    <a:pt x="9" y="58"/>
                    <a:pt x="9" y="58"/>
                    <a:pt x="10" y="59"/>
                  </a:cubicBezTo>
                  <a:cubicBezTo>
                    <a:pt x="10" y="59"/>
                    <a:pt x="10" y="59"/>
                    <a:pt x="10" y="59"/>
                  </a:cubicBezTo>
                  <a:cubicBezTo>
                    <a:pt x="10" y="60"/>
                    <a:pt x="9" y="60"/>
                    <a:pt x="10" y="60"/>
                  </a:cubicBezTo>
                  <a:cubicBezTo>
                    <a:pt x="10" y="61"/>
                    <a:pt x="10" y="61"/>
                    <a:pt x="10" y="61"/>
                  </a:cubicBezTo>
                  <a:cubicBezTo>
                    <a:pt x="11" y="61"/>
                    <a:pt x="11" y="61"/>
                    <a:pt x="11" y="62"/>
                  </a:cubicBezTo>
                  <a:cubicBezTo>
                    <a:pt x="11" y="62"/>
                    <a:pt x="12" y="62"/>
                    <a:pt x="12" y="63"/>
                  </a:cubicBezTo>
                  <a:cubicBezTo>
                    <a:pt x="12" y="63"/>
                    <a:pt x="11" y="63"/>
                    <a:pt x="11" y="63"/>
                  </a:cubicBezTo>
                  <a:cubicBezTo>
                    <a:pt x="11" y="63"/>
                    <a:pt x="11" y="63"/>
                    <a:pt x="10" y="63"/>
                  </a:cubicBezTo>
                  <a:cubicBezTo>
                    <a:pt x="10" y="63"/>
                    <a:pt x="11" y="63"/>
                    <a:pt x="10" y="64"/>
                  </a:cubicBezTo>
                  <a:cubicBezTo>
                    <a:pt x="10" y="64"/>
                    <a:pt x="10" y="64"/>
                    <a:pt x="10" y="65"/>
                  </a:cubicBezTo>
                  <a:cubicBezTo>
                    <a:pt x="10" y="65"/>
                    <a:pt x="10" y="65"/>
                    <a:pt x="10" y="65"/>
                  </a:cubicBezTo>
                  <a:cubicBezTo>
                    <a:pt x="10" y="65"/>
                    <a:pt x="10" y="65"/>
                    <a:pt x="10" y="65"/>
                  </a:cubicBezTo>
                  <a:cubicBezTo>
                    <a:pt x="10" y="66"/>
                    <a:pt x="10" y="66"/>
                    <a:pt x="11" y="66"/>
                  </a:cubicBezTo>
                  <a:cubicBezTo>
                    <a:pt x="11" y="66"/>
                    <a:pt x="11" y="66"/>
                    <a:pt x="12" y="66"/>
                  </a:cubicBezTo>
                  <a:cubicBezTo>
                    <a:pt x="12" y="66"/>
                    <a:pt x="12" y="65"/>
                    <a:pt x="13" y="65"/>
                  </a:cubicBezTo>
                  <a:cubicBezTo>
                    <a:pt x="13" y="65"/>
                    <a:pt x="13" y="65"/>
                    <a:pt x="14" y="65"/>
                  </a:cubicBezTo>
                  <a:cubicBezTo>
                    <a:pt x="15" y="65"/>
                    <a:pt x="15" y="65"/>
                    <a:pt x="16" y="65"/>
                  </a:cubicBezTo>
                  <a:cubicBezTo>
                    <a:pt x="16" y="65"/>
                    <a:pt x="16" y="65"/>
                    <a:pt x="16" y="66"/>
                  </a:cubicBezTo>
                  <a:cubicBezTo>
                    <a:pt x="17" y="66"/>
                    <a:pt x="16" y="67"/>
                    <a:pt x="17" y="67"/>
                  </a:cubicBezTo>
                  <a:cubicBezTo>
                    <a:pt x="17" y="68"/>
                    <a:pt x="17" y="68"/>
                    <a:pt x="17" y="69"/>
                  </a:cubicBezTo>
                  <a:cubicBezTo>
                    <a:pt x="18" y="69"/>
                    <a:pt x="18" y="69"/>
                    <a:pt x="18" y="69"/>
                  </a:cubicBezTo>
                  <a:cubicBezTo>
                    <a:pt x="19" y="69"/>
                    <a:pt x="19" y="69"/>
                    <a:pt x="19" y="69"/>
                  </a:cubicBezTo>
                  <a:cubicBezTo>
                    <a:pt x="20" y="69"/>
                    <a:pt x="20" y="70"/>
                    <a:pt x="21" y="70"/>
                  </a:cubicBezTo>
                  <a:cubicBezTo>
                    <a:pt x="21" y="70"/>
                    <a:pt x="21" y="71"/>
                    <a:pt x="21" y="71"/>
                  </a:cubicBezTo>
                  <a:cubicBezTo>
                    <a:pt x="21" y="71"/>
                    <a:pt x="21" y="71"/>
                    <a:pt x="21" y="71"/>
                  </a:cubicBezTo>
                  <a:cubicBezTo>
                    <a:pt x="22" y="72"/>
                    <a:pt x="22" y="72"/>
                    <a:pt x="22" y="72"/>
                  </a:cubicBezTo>
                  <a:cubicBezTo>
                    <a:pt x="23" y="72"/>
                    <a:pt x="23" y="72"/>
                    <a:pt x="24" y="72"/>
                  </a:cubicBezTo>
                  <a:cubicBezTo>
                    <a:pt x="24" y="72"/>
                    <a:pt x="25" y="72"/>
                    <a:pt x="25" y="72"/>
                  </a:cubicBezTo>
                  <a:cubicBezTo>
                    <a:pt x="26" y="72"/>
                    <a:pt x="26" y="72"/>
                    <a:pt x="26" y="72"/>
                  </a:cubicBezTo>
                  <a:cubicBezTo>
                    <a:pt x="27" y="71"/>
                    <a:pt x="27" y="71"/>
                    <a:pt x="27" y="71"/>
                  </a:cubicBezTo>
                  <a:cubicBezTo>
                    <a:pt x="28" y="71"/>
                    <a:pt x="28" y="71"/>
                    <a:pt x="28" y="71"/>
                  </a:cubicBezTo>
                  <a:cubicBezTo>
                    <a:pt x="29" y="71"/>
                    <a:pt x="29" y="71"/>
                    <a:pt x="29" y="72"/>
                  </a:cubicBezTo>
                  <a:cubicBezTo>
                    <a:pt x="30" y="72"/>
                    <a:pt x="29" y="73"/>
                    <a:pt x="30" y="73"/>
                  </a:cubicBezTo>
                  <a:cubicBezTo>
                    <a:pt x="30" y="73"/>
                    <a:pt x="31" y="73"/>
                    <a:pt x="31" y="73"/>
                  </a:cubicBezTo>
                  <a:cubicBezTo>
                    <a:pt x="32" y="73"/>
                    <a:pt x="32" y="72"/>
                    <a:pt x="33" y="72"/>
                  </a:cubicBezTo>
                  <a:cubicBezTo>
                    <a:pt x="33" y="72"/>
                    <a:pt x="34" y="72"/>
                    <a:pt x="34" y="72"/>
                  </a:cubicBezTo>
                  <a:cubicBezTo>
                    <a:pt x="34" y="73"/>
                    <a:pt x="35" y="73"/>
                    <a:pt x="35" y="73"/>
                  </a:cubicBezTo>
                  <a:cubicBezTo>
                    <a:pt x="36" y="73"/>
                    <a:pt x="36" y="73"/>
                    <a:pt x="36" y="73"/>
                  </a:cubicBezTo>
                  <a:cubicBezTo>
                    <a:pt x="37" y="74"/>
                    <a:pt x="37" y="74"/>
                    <a:pt x="36" y="75"/>
                  </a:cubicBezTo>
                  <a:cubicBezTo>
                    <a:pt x="36" y="75"/>
                    <a:pt x="35" y="75"/>
                    <a:pt x="35" y="75"/>
                  </a:cubicBezTo>
                  <a:cubicBezTo>
                    <a:pt x="35" y="76"/>
                    <a:pt x="35" y="76"/>
                    <a:pt x="35" y="76"/>
                  </a:cubicBezTo>
                  <a:cubicBezTo>
                    <a:pt x="35" y="77"/>
                    <a:pt x="35" y="77"/>
                    <a:pt x="34" y="77"/>
                  </a:cubicBezTo>
                  <a:cubicBezTo>
                    <a:pt x="34" y="78"/>
                    <a:pt x="33" y="78"/>
                    <a:pt x="33" y="78"/>
                  </a:cubicBezTo>
                  <a:cubicBezTo>
                    <a:pt x="33" y="78"/>
                    <a:pt x="33" y="78"/>
                    <a:pt x="33" y="78"/>
                  </a:cubicBezTo>
                  <a:cubicBezTo>
                    <a:pt x="33" y="79"/>
                    <a:pt x="33" y="79"/>
                    <a:pt x="33" y="79"/>
                  </a:cubicBezTo>
                  <a:cubicBezTo>
                    <a:pt x="33" y="80"/>
                    <a:pt x="33" y="80"/>
                    <a:pt x="33" y="80"/>
                  </a:cubicBezTo>
                  <a:cubicBezTo>
                    <a:pt x="33" y="81"/>
                    <a:pt x="33" y="81"/>
                    <a:pt x="32" y="82"/>
                  </a:cubicBezTo>
                  <a:cubicBezTo>
                    <a:pt x="32" y="82"/>
                    <a:pt x="33" y="82"/>
                    <a:pt x="32" y="82"/>
                  </a:cubicBezTo>
                  <a:cubicBezTo>
                    <a:pt x="32" y="83"/>
                    <a:pt x="32" y="83"/>
                    <a:pt x="32" y="83"/>
                  </a:cubicBezTo>
                  <a:cubicBezTo>
                    <a:pt x="32" y="83"/>
                    <a:pt x="31" y="83"/>
                    <a:pt x="31" y="83"/>
                  </a:cubicBezTo>
                  <a:cubicBezTo>
                    <a:pt x="31" y="83"/>
                    <a:pt x="31" y="84"/>
                    <a:pt x="31" y="84"/>
                  </a:cubicBezTo>
                  <a:cubicBezTo>
                    <a:pt x="31" y="84"/>
                    <a:pt x="32" y="84"/>
                    <a:pt x="32" y="84"/>
                  </a:cubicBezTo>
                  <a:cubicBezTo>
                    <a:pt x="32" y="85"/>
                    <a:pt x="32" y="85"/>
                    <a:pt x="33" y="85"/>
                  </a:cubicBezTo>
                  <a:cubicBezTo>
                    <a:pt x="33" y="85"/>
                    <a:pt x="33" y="85"/>
                    <a:pt x="34" y="85"/>
                  </a:cubicBezTo>
                  <a:cubicBezTo>
                    <a:pt x="34" y="85"/>
                    <a:pt x="34" y="85"/>
                    <a:pt x="34" y="86"/>
                  </a:cubicBezTo>
                  <a:cubicBezTo>
                    <a:pt x="35" y="86"/>
                    <a:pt x="35" y="86"/>
                    <a:pt x="36" y="86"/>
                  </a:cubicBezTo>
                  <a:cubicBezTo>
                    <a:pt x="36" y="86"/>
                    <a:pt x="36" y="87"/>
                    <a:pt x="36" y="87"/>
                  </a:cubicBezTo>
                  <a:cubicBezTo>
                    <a:pt x="37" y="87"/>
                    <a:pt x="37" y="87"/>
                    <a:pt x="37" y="87"/>
                  </a:cubicBezTo>
                  <a:cubicBezTo>
                    <a:pt x="37" y="88"/>
                    <a:pt x="37" y="88"/>
                    <a:pt x="38" y="88"/>
                  </a:cubicBezTo>
                  <a:cubicBezTo>
                    <a:pt x="38" y="88"/>
                    <a:pt x="38" y="88"/>
                    <a:pt x="38" y="88"/>
                  </a:cubicBezTo>
                  <a:cubicBezTo>
                    <a:pt x="38" y="89"/>
                    <a:pt x="38" y="89"/>
                    <a:pt x="39" y="89"/>
                  </a:cubicBezTo>
                  <a:cubicBezTo>
                    <a:pt x="39" y="89"/>
                    <a:pt x="39" y="89"/>
                    <a:pt x="39" y="89"/>
                  </a:cubicBezTo>
                  <a:cubicBezTo>
                    <a:pt x="39" y="89"/>
                    <a:pt x="39" y="89"/>
                    <a:pt x="40" y="89"/>
                  </a:cubicBezTo>
                  <a:cubicBezTo>
                    <a:pt x="40" y="89"/>
                    <a:pt x="40" y="89"/>
                    <a:pt x="40" y="89"/>
                  </a:cubicBezTo>
                  <a:cubicBezTo>
                    <a:pt x="40" y="89"/>
                    <a:pt x="40" y="89"/>
                    <a:pt x="41" y="89"/>
                  </a:cubicBezTo>
                  <a:cubicBezTo>
                    <a:pt x="41" y="89"/>
                    <a:pt x="41" y="89"/>
                    <a:pt x="42" y="89"/>
                  </a:cubicBezTo>
                  <a:cubicBezTo>
                    <a:pt x="42" y="89"/>
                    <a:pt x="43" y="89"/>
                    <a:pt x="44" y="89"/>
                  </a:cubicBezTo>
                  <a:cubicBezTo>
                    <a:pt x="44" y="89"/>
                    <a:pt x="44" y="90"/>
                    <a:pt x="45" y="90"/>
                  </a:cubicBezTo>
                  <a:cubicBezTo>
                    <a:pt x="45" y="91"/>
                    <a:pt x="45" y="91"/>
                    <a:pt x="46" y="92"/>
                  </a:cubicBezTo>
                  <a:cubicBezTo>
                    <a:pt x="47" y="92"/>
                    <a:pt x="47" y="91"/>
                    <a:pt x="48" y="91"/>
                  </a:cubicBezTo>
                  <a:cubicBezTo>
                    <a:pt x="49" y="91"/>
                    <a:pt x="50" y="92"/>
                    <a:pt x="51" y="93"/>
                  </a:cubicBezTo>
                  <a:cubicBezTo>
                    <a:pt x="51" y="93"/>
                    <a:pt x="51" y="93"/>
                    <a:pt x="51" y="93"/>
                  </a:cubicBezTo>
                  <a:cubicBezTo>
                    <a:pt x="52" y="94"/>
                    <a:pt x="52" y="94"/>
                    <a:pt x="53" y="94"/>
                  </a:cubicBezTo>
                  <a:cubicBezTo>
                    <a:pt x="54" y="94"/>
                    <a:pt x="54" y="94"/>
                    <a:pt x="55" y="94"/>
                  </a:cubicBezTo>
                  <a:cubicBezTo>
                    <a:pt x="55" y="94"/>
                    <a:pt x="56" y="94"/>
                    <a:pt x="56" y="94"/>
                  </a:cubicBezTo>
                  <a:cubicBezTo>
                    <a:pt x="57" y="94"/>
                    <a:pt x="57" y="94"/>
                    <a:pt x="57" y="94"/>
                  </a:cubicBezTo>
                  <a:cubicBezTo>
                    <a:pt x="58" y="94"/>
                    <a:pt x="58" y="94"/>
                    <a:pt x="59" y="94"/>
                  </a:cubicBezTo>
                  <a:cubicBezTo>
                    <a:pt x="59" y="95"/>
                    <a:pt x="60" y="95"/>
                    <a:pt x="60" y="94"/>
                  </a:cubicBezTo>
                  <a:cubicBezTo>
                    <a:pt x="60" y="94"/>
                    <a:pt x="60" y="94"/>
                    <a:pt x="61" y="94"/>
                  </a:cubicBezTo>
                  <a:cubicBezTo>
                    <a:pt x="61" y="94"/>
                    <a:pt x="61" y="94"/>
                    <a:pt x="61" y="94"/>
                  </a:cubicBezTo>
                  <a:cubicBezTo>
                    <a:pt x="60" y="94"/>
                    <a:pt x="60" y="94"/>
                    <a:pt x="60" y="94"/>
                  </a:cubicBezTo>
                  <a:cubicBezTo>
                    <a:pt x="60" y="93"/>
                    <a:pt x="60" y="93"/>
                    <a:pt x="59" y="93"/>
                  </a:cubicBezTo>
                  <a:cubicBezTo>
                    <a:pt x="59" y="92"/>
                    <a:pt x="59" y="92"/>
                    <a:pt x="58" y="91"/>
                  </a:cubicBezTo>
                  <a:cubicBezTo>
                    <a:pt x="58" y="91"/>
                    <a:pt x="57" y="91"/>
                    <a:pt x="57" y="90"/>
                  </a:cubicBezTo>
                  <a:cubicBezTo>
                    <a:pt x="56" y="89"/>
                    <a:pt x="57" y="89"/>
                    <a:pt x="56" y="88"/>
                  </a:cubicBezTo>
                  <a:cubicBezTo>
                    <a:pt x="56" y="88"/>
                    <a:pt x="56" y="87"/>
                    <a:pt x="56" y="87"/>
                  </a:cubicBezTo>
                  <a:cubicBezTo>
                    <a:pt x="55" y="87"/>
                    <a:pt x="55" y="86"/>
                    <a:pt x="55" y="86"/>
                  </a:cubicBezTo>
                  <a:cubicBezTo>
                    <a:pt x="54" y="86"/>
                    <a:pt x="54" y="86"/>
                    <a:pt x="54" y="86"/>
                  </a:cubicBezTo>
                  <a:cubicBezTo>
                    <a:pt x="54" y="86"/>
                    <a:pt x="54" y="85"/>
                    <a:pt x="54" y="85"/>
                  </a:cubicBezTo>
                  <a:cubicBezTo>
                    <a:pt x="54" y="84"/>
                    <a:pt x="55" y="84"/>
                    <a:pt x="55" y="83"/>
                  </a:cubicBezTo>
                  <a:cubicBezTo>
                    <a:pt x="55" y="83"/>
                    <a:pt x="55" y="83"/>
                    <a:pt x="55" y="83"/>
                  </a:cubicBezTo>
                  <a:cubicBezTo>
                    <a:pt x="55" y="82"/>
                    <a:pt x="56" y="82"/>
                    <a:pt x="56" y="82"/>
                  </a:cubicBezTo>
                  <a:cubicBezTo>
                    <a:pt x="57" y="82"/>
                    <a:pt x="57" y="82"/>
                    <a:pt x="57" y="82"/>
                  </a:cubicBezTo>
                  <a:cubicBezTo>
                    <a:pt x="57" y="81"/>
                    <a:pt x="57" y="81"/>
                    <a:pt x="57" y="81"/>
                  </a:cubicBezTo>
                  <a:cubicBezTo>
                    <a:pt x="57" y="81"/>
                    <a:pt x="57" y="81"/>
                    <a:pt x="57" y="81"/>
                  </a:cubicBezTo>
                  <a:cubicBezTo>
                    <a:pt x="57" y="80"/>
                    <a:pt x="56" y="80"/>
                    <a:pt x="56" y="79"/>
                  </a:cubicBezTo>
                  <a:cubicBezTo>
                    <a:pt x="56" y="78"/>
                    <a:pt x="57" y="78"/>
                    <a:pt x="56" y="78"/>
                  </a:cubicBezTo>
                  <a:cubicBezTo>
                    <a:pt x="56" y="77"/>
                    <a:pt x="56" y="77"/>
                    <a:pt x="56" y="76"/>
                  </a:cubicBezTo>
                  <a:cubicBezTo>
                    <a:pt x="55" y="76"/>
                    <a:pt x="55" y="76"/>
                    <a:pt x="55" y="76"/>
                  </a:cubicBezTo>
                  <a:cubicBezTo>
                    <a:pt x="54" y="75"/>
                    <a:pt x="54" y="75"/>
                    <a:pt x="54" y="74"/>
                  </a:cubicBezTo>
                  <a:cubicBezTo>
                    <a:pt x="54" y="73"/>
                    <a:pt x="54" y="73"/>
                    <a:pt x="54" y="72"/>
                  </a:cubicBezTo>
                  <a:cubicBezTo>
                    <a:pt x="54" y="72"/>
                    <a:pt x="54" y="72"/>
                    <a:pt x="55" y="72"/>
                  </a:cubicBezTo>
                  <a:cubicBezTo>
                    <a:pt x="55" y="72"/>
                    <a:pt x="55" y="72"/>
                    <a:pt x="55" y="72"/>
                  </a:cubicBezTo>
                  <a:cubicBezTo>
                    <a:pt x="56" y="72"/>
                    <a:pt x="56" y="73"/>
                    <a:pt x="56" y="73"/>
                  </a:cubicBezTo>
                  <a:cubicBezTo>
                    <a:pt x="56" y="73"/>
                    <a:pt x="57" y="72"/>
                    <a:pt x="57" y="72"/>
                  </a:cubicBezTo>
                  <a:cubicBezTo>
                    <a:pt x="58" y="72"/>
                    <a:pt x="58" y="71"/>
                    <a:pt x="58" y="71"/>
                  </a:cubicBezTo>
                  <a:cubicBezTo>
                    <a:pt x="58" y="71"/>
                    <a:pt x="58" y="71"/>
                    <a:pt x="58" y="71"/>
                  </a:cubicBezTo>
                  <a:cubicBezTo>
                    <a:pt x="59" y="70"/>
                    <a:pt x="58" y="70"/>
                    <a:pt x="59" y="69"/>
                  </a:cubicBezTo>
                  <a:cubicBezTo>
                    <a:pt x="59" y="69"/>
                    <a:pt x="59" y="69"/>
                    <a:pt x="60" y="68"/>
                  </a:cubicBezTo>
                  <a:cubicBezTo>
                    <a:pt x="61" y="68"/>
                    <a:pt x="61" y="69"/>
                    <a:pt x="62" y="68"/>
                  </a:cubicBezTo>
                  <a:cubicBezTo>
                    <a:pt x="63" y="68"/>
                    <a:pt x="63" y="68"/>
                    <a:pt x="64" y="68"/>
                  </a:cubicBezTo>
                  <a:cubicBezTo>
                    <a:pt x="65" y="68"/>
                    <a:pt x="65" y="68"/>
                    <a:pt x="65" y="68"/>
                  </a:cubicBezTo>
                  <a:cubicBezTo>
                    <a:pt x="66" y="68"/>
                    <a:pt x="66" y="68"/>
                    <a:pt x="67" y="69"/>
                  </a:cubicBezTo>
                  <a:cubicBezTo>
                    <a:pt x="67" y="69"/>
                    <a:pt x="67" y="70"/>
                    <a:pt x="68" y="70"/>
                  </a:cubicBezTo>
                  <a:cubicBezTo>
                    <a:pt x="68" y="70"/>
                    <a:pt x="69" y="70"/>
                    <a:pt x="69" y="70"/>
                  </a:cubicBezTo>
                  <a:cubicBezTo>
                    <a:pt x="70" y="70"/>
                    <a:pt x="70" y="71"/>
                    <a:pt x="70" y="71"/>
                  </a:cubicBezTo>
                  <a:cubicBezTo>
                    <a:pt x="71" y="71"/>
                    <a:pt x="71" y="71"/>
                    <a:pt x="72" y="71"/>
                  </a:cubicBezTo>
                  <a:cubicBezTo>
                    <a:pt x="73" y="70"/>
                    <a:pt x="74" y="71"/>
                    <a:pt x="75" y="71"/>
                  </a:cubicBezTo>
                  <a:cubicBezTo>
                    <a:pt x="75" y="70"/>
                    <a:pt x="76" y="70"/>
                    <a:pt x="77" y="70"/>
                  </a:cubicBezTo>
                  <a:cubicBezTo>
                    <a:pt x="77" y="70"/>
                    <a:pt x="77" y="70"/>
                    <a:pt x="78" y="70"/>
                  </a:cubicBezTo>
                  <a:cubicBezTo>
                    <a:pt x="78" y="70"/>
                    <a:pt x="79" y="70"/>
                    <a:pt x="79" y="70"/>
                  </a:cubicBezTo>
                  <a:cubicBezTo>
                    <a:pt x="80" y="71"/>
                    <a:pt x="80" y="71"/>
                    <a:pt x="80" y="71"/>
                  </a:cubicBezTo>
                  <a:cubicBezTo>
                    <a:pt x="81" y="71"/>
                    <a:pt x="81" y="71"/>
                    <a:pt x="81" y="71"/>
                  </a:cubicBezTo>
                  <a:cubicBezTo>
                    <a:pt x="82" y="71"/>
                    <a:pt x="83" y="71"/>
                    <a:pt x="83" y="70"/>
                  </a:cubicBezTo>
                  <a:cubicBezTo>
                    <a:pt x="83" y="70"/>
                    <a:pt x="83" y="70"/>
                    <a:pt x="83" y="70"/>
                  </a:cubicBezTo>
                  <a:cubicBezTo>
                    <a:pt x="83" y="69"/>
                    <a:pt x="83" y="69"/>
                    <a:pt x="82" y="69"/>
                  </a:cubicBezTo>
                  <a:cubicBezTo>
                    <a:pt x="82" y="69"/>
                    <a:pt x="82" y="69"/>
                    <a:pt x="81" y="69"/>
                  </a:cubicBezTo>
                  <a:cubicBezTo>
                    <a:pt x="81" y="69"/>
                    <a:pt x="81" y="69"/>
                    <a:pt x="80" y="69"/>
                  </a:cubicBezTo>
                  <a:cubicBezTo>
                    <a:pt x="80" y="69"/>
                    <a:pt x="80" y="68"/>
                    <a:pt x="80" y="68"/>
                  </a:cubicBezTo>
                  <a:cubicBezTo>
                    <a:pt x="80" y="67"/>
                    <a:pt x="81" y="68"/>
                    <a:pt x="81" y="68"/>
                  </a:cubicBezTo>
                  <a:cubicBezTo>
                    <a:pt x="81" y="67"/>
                    <a:pt x="82" y="67"/>
                    <a:pt x="81" y="67"/>
                  </a:cubicBezTo>
                  <a:cubicBezTo>
                    <a:pt x="81" y="66"/>
                    <a:pt x="81" y="66"/>
                    <a:pt x="81" y="66"/>
                  </a:cubicBezTo>
                  <a:cubicBezTo>
                    <a:pt x="81" y="66"/>
                    <a:pt x="81" y="66"/>
                    <a:pt x="81" y="65"/>
                  </a:cubicBezTo>
                  <a:cubicBezTo>
                    <a:pt x="81" y="65"/>
                    <a:pt x="82" y="65"/>
                    <a:pt x="82" y="65"/>
                  </a:cubicBezTo>
                  <a:cubicBezTo>
                    <a:pt x="82" y="65"/>
                    <a:pt x="83" y="65"/>
                    <a:pt x="83" y="65"/>
                  </a:cubicBezTo>
                  <a:cubicBezTo>
                    <a:pt x="83" y="65"/>
                    <a:pt x="83" y="65"/>
                    <a:pt x="83" y="64"/>
                  </a:cubicBezTo>
                  <a:cubicBezTo>
                    <a:pt x="83" y="64"/>
                    <a:pt x="83" y="64"/>
                    <a:pt x="83" y="63"/>
                  </a:cubicBezTo>
                  <a:cubicBezTo>
                    <a:pt x="82" y="63"/>
                    <a:pt x="82" y="63"/>
                    <a:pt x="82" y="63"/>
                  </a:cubicBezTo>
                  <a:cubicBezTo>
                    <a:pt x="81" y="63"/>
                    <a:pt x="81" y="63"/>
                    <a:pt x="81" y="63"/>
                  </a:cubicBezTo>
                  <a:cubicBezTo>
                    <a:pt x="81" y="62"/>
                    <a:pt x="82" y="62"/>
                    <a:pt x="82" y="62"/>
                  </a:cubicBezTo>
                  <a:cubicBezTo>
                    <a:pt x="82" y="61"/>
                    <a:pt x="83" y="62"/>
                    <a:pt x="83" y="62"/>
                  </a:cubicBezTo>
                  <a:cubicBezTo>
                    <a:pt x="84" y="62"/>
                    <a:pt x="84" y="62"/>
                    <a:pt x="85" y="62"/>
                  </a:cubicBezTo>
                  <a:cubicBezTo>
                    <a:pt x="85" y="61"/>
                    <a:pt x="85" y="61"/>
                    <a:pt x="85" y="61"/>
                  </a:cubicBezTo>
                  <a:cubicBezTo>
                    <a:pt x="85" y="61"/>
                    <a:pt x="86" y="61"/>
                    <a:pt x="86" y="61"/>
                  </a:cubicBezTo>
                  <a:cubicBezTo>
                    <a:pt x="87" y="61"/>
                    <a:pt x="87" y="61"/>
                    <a:pt x="88" y="61"/>
                  </a:cubicBezTo>
                  <a:cubicBezTo>
                    <a:pt x="88" y="61"/>
                    <a:pt x="88" y="61"/>
                    <a:pt x="89" y="60"/>
                  </a:cubicBezTo>
                  <a:cubicBezTo>
                    <a:pt x="89" y="60"/>
                    <a:pt x="89" y="60"/>
                    <a:pt x="90" y="60"/>
                  </a:cubicBezTo>
                  <a:cubicBezTo>
                    <a:pt x="90" y="60"/>
                    <a:pt x="90" y="60"/>
                    <a:pt x="90" y="60"/>
                  </a:cubicBezTo>
                  <a:cubicBezTo>
                    <a:pt x="91" y="60"/>
                    <a:pt x="91" y="60"/>
                    <a:pt x="91" y="60"/>
                  </a:cubicBezTo>
                  <a:cubicBezTo>
                    <a:pt x="92" y="60"/>
                    <a:pt x="92" y="60"/>
                    <a:pt x="93" y="59"/>
                  </a:cubicBezTo>
                  <a:cubicBezTo>
                    <a:pt x="93" y="59"/>
                    <a:pt x="93" y="59"/>
                    <a:pt x="93" y="59"/>
                  </a:cubicBezTo>
                  <a:cubicBezTo>
                    <a:pt x="93" y="59"/>
                    <a:pt x="93" y="59"/>
                    <a:pt x="93" y="59"/>
                  </a:cubicBezTo>
                  <a:cubicBezTo>
                    <a:pt x="94" y="58"/>
                    <a:pt x="94" y="59"/>
                    <a:pt x="94" y="59"/>
                  </a:cubicBezTo>
                  <a:cubicBezTo>
                    <a:pt x="94" y="58"/>
                    <a:pt x="95" y="58"/>
                    <a:pt x="95" y="58"/>
                  </a:cubicBezTo>
                  <a:cubicBezTo>
                    <a:pt x="95" y="58"/>
                    <a:pt x="95" y="58"/>
                    <a:pt x="96" y="58"/>
                  </a:cubicBezTo>
                  <a:cubicBezTo>
                    <a:pt x="96" y="58"/>
                    <a:pt x="97" y="58"/>
                    <a:pt x="97" y="58"/>
                  </a:cubicBezTo>
                  <a:cubicBezTo>
                    <a:pt x="97" y="58"/>
                    <a:pt x="98" y="59"/>
                    <a:pt x="98" y="59"/>
                  </a:cubicBezTo>
                  <a:cubicBezTo>
                    <a:pt x="98" y="59"/>
                    <a:pt x="98" y="59"/>
                    <a:pt x="98" y="59"/>
                  </a:cubicBezTo>
                  <a:cubicBezTo>
                    <a:pt x="98" y="59"/>
                    <a:pt x="98" y="59"/>
                    <a:pt x="98" y="59"/>
                  </a:cubicBezTo>
                  <a:cubicBezTo>
                    <a:pt x="99" y="60"/>
                    <a:pt x="99" y="60"/>
                    <a:pt x="99" y="61"/>
                  </a:cubicBezTo>
                  <a:cubicBezTo>
                    <a:pt x="100" y="61"/>
                    <a:pt x="100" y="61"/>
                    <a:pt x="100" y="61"/>
                  </a:cubicBezTo>
                  <a:cubicBezTo>
                    <a:pt x="100" y="61"/>
                    <a:pt x="101" y="61"/>
                    <a:pt x="101" y="61"/>
                  </a:cubicBezTo>
                  <a:cubicBezTo>
                    <a:pt x="102" y="61"/>
                    <a:pt x="102" y="61"/>
                    <a:pt x="102" y="61"/>
                  </a:cubicBezTo>
                  <a:cubicBezTo>
                    <a:pt x="103" y="61"/>
                    <a:pt x="103" y="61"/>
                    <a:pt x="103" y="62"/>
                  </a:cubicBezTo>
                  <a:cubicBezTo>
                    <a:pt x="103" y="62"/>
                    <a:pt x="104" y="62"/>
                    <a:pt x="104" y="63"/>
                  </a:cubicBezTo>
                  <a:cubicBezTo>
                    <a:pt x="104" y="63"/>
                    <a:pt x="104" y="63"/>
                    <a:pt x="105" y="63"/>
                  </a:cubicBezTo>
                  <a:cubicBezTo>
                    <a:pt x="105" y="63"/>
                    <a:pt x="105" y="62"/>
                    <a:pt x="106" y="62"/>
                  </a:cubicBezTo>
                  <a:cubicBezTo>
                    <a:pt x="106" y="62"/>
                    <a:pt x="107" y="61"/>
                    <a:pt x="107" y="61"/>
                  </a:cubicBezTo>
                  <a:cubicBezTo>
                    <a:pt x="107" y="61"/>
                    <a:pt x="108" y="61"/>
                    <a:pt x="108" y="61"/>
                  </a:cubicBezTo>
                  <a:cubicBezTo>
                    <a:pt x="109" y="61"/>
                    <a:pt x="109" y="61"/>
                    <a:pt x="110" y="61"/>
                  </a:cubicBezTo>
                  <a:cubicBezTo>
                    <a:pt x="110" y="62"/>
                    <a:pt x="110" y="62"/>
                    <a:pt x="110" y="63"/>
                  </a:cubicBezTo>
                  <a:cubicBezTo>
                    <a:pt x="111" y="63"/>
                    <a:pt x="111" y="63"/>
                    <a:pt x="112" y="63"/>
                  </a:cubicBezTo>
                  <a:cubicBezTo>
                    <a:pt x="112" y="63"/>
                    <a:pt x="113" y="63"/>
                    <a:pt x="113" y="64"/>
                  </a:cubicBezTo>
                  <a:cubicBezTo>
                    <a:pt x="114" y="64"/>
                    <a:pt x="114" y="64"/>
                    <a:pt x="115" y="65"/>
                  </a:cubicBezTo>
                  <a:cubicBezTo>
                    <a:pt x="115" y="65"/>
                    <a:pt x="115" y="65"/>
                    <a:pt x="116" y="65"/>
                  </a:cubicBezTo>
                  <a:cubicBezTo>
                    <a:pt x="116" y="65"/>
                    <a:pt x="116" y="65"/>
                    <a:pt x="117" y="66"/>
                  </a:cubicBezTo>
                  <a:cubicBezTo>
                    <a:pt x="117" y="66"/>
                    <a:pt x="117" y="67"/>
                    <a:pt x="117" y="67"/>
                  </a:cubicBezTo>
                  <a:cubicBezTo>
                    <a:pt x="118" y="67"/>
                    <a:pt x="118" y="68"/>
                    <a:pt x="118" y="68"/>
                  </a:cubicBezTo>
                  <a:cubicBezTo>
                    <a:pt x="119" y="68"/>
                    <a:pt x="119" y="69"/>
                    <a:pt x="119" y="69"/>
                  </a:cubicBezTo>
                  <a:cubicBezTo>
                    <a:pt x="119" y="69"/>
                    <a:pt x="120" y="69"/>
                    <a:pt x="120" y="69"/>
                  </a:cubicBezTo>
                  <a:cubicBezTo>
                    <a:pt x="120" y="70"/>
                    <a:pt x="120" y="70"/>
                    <a:pt x="121" y="70"/>
                  </a:cubicBezTo>
                  <a:cubicBezTo>
                    <a:pt x="121" y="70"/>
                    <a:pt x="122" y="70"/>
                    <a:pt x="122" y="71"/>
                  </a:cubicBezTo>
                  <a:cubicBezTo>
                    <a:pt x="122" y="71"/>
                    <a:pt x="122" y="71"/>
                    <a:pt x="122" y="71"/>
                  </a:cubicBezTo>
                  <a:cubicBezTo>
                    <a:pt x="123" y="71"/>
                    <a:pt x="123" y="71"/>
                    <a:pt x="123" y="71"/>
                  </a:cubicBezTo>
                  <a:cubicBezTo>
                    <a:pt x="123" y="71"/>
                    <a:pt x="124" y="71"/>
                    <a:pt x="124" y="71"/>
                  </a:cubicBezTo>
                  <a:cubicBezTo>
                    <a:pt x="124" y="71"/>
                    <a:pt x="124" y="71"/>
                    <a:pt x="124" y="71"/>
                  </a:cubicBezTo>
                  <a:cubicBezTo>
                    <a:pt x="124" y="70"/>
                    <a:pt x="124" y="70"/>
                    <a:pt x="125" y="70"/>
                  </a:cubicBezTo>
                  <a:cubicBezTo>
                    <a:pt x="125" y="69"/>
                    <a:pt x="125" y="69"/>
                    <a:pt x="126" y="69"/>
                  </a:cubicBezTo>
                  <a:cubicBezTo>
                    <a:pt x="126" y="69"/>
                    <a:pt x="126" y="69"/>
                    <a:pt x="126" y="70"/>
                  </a:cubicBezTo>
                  <a:cubicBezTo>
                    <a:pt x="126" y="70"/>
                    <a:pt x="127" y="70"/>
                    <a:pt x="127" y="70"/>
                  </a:cubicBezTo>
                  <a:cubicBezTo>
                    <a:pt x="127" y="70"/>
                    <a:pt x="128" y="70"/>
                    <a:pt x="128" y="69"/>
                  </a:cubicBezTo>
                  <a:cubicBezTo>
                    <a:pt x="128" y="69"/>
                    <a:pt x="129" y="69"/>
                    <a:pt x="129" y="69"/>
                  </a:cubicBezTo>
                  <a:cubicBezTo>
                    <a:pt x="129" y="69"/>
                    <a:pt x="130" y="69"/>
                    <a:pt x="130" y="69"/>
                  </a:cubicBezTo>
                  <a:cubicBezTo>
                    <a:pt x="131" y="69"/>
                    <a:pt x="131" y="69"/>
                    <a:pt x="131" y="69"/>
                  </a:cubicBezTo>
                  <a:cubicBezTo>
                    <a:pt x="132" y="69"/>
                    <a:pt x="132" y="68"/>
                    <a:pt x="133" y="69"/>
                  </a:cubicBezTo>
                  <a:cubicBezTo>
                    <a:pt x="133" y="69"/>
                    <a:pt x="133" y="69"/>
                    <a:pt x="134" y="69"/>
                  </a:cubicBezTo>
                  <a:cubicBezTo>
                    <a:pt x="134" y="69"/>
                    <a:pt x="134" y="70"/>
                    <a:pt x="134" y="70"/>
                  </a:cubicBezTo>
                  <a:cubicBezTo>
                    <a:pt x="134" y="70"/>
                    <a:pt x="135" y="70"/>
                    <a:pt x="135" y="70"/>
                  </a:cubicBezTo>
                  <a:cubicBezTo>
                    <a:pt x="135" y="70"/>
                    <a:pt x="135" y="70"/>
                    <a:pt x="136" y="71"/>
                  </a:cubicBezTo>
                  <a:cubicBezTo>
                    <a:pt x="136" y="71"/>
                    <a:pt x="136" y="71"/>
                    <a:pt x="136" y="71"/>
                  </a:cubicBezTo>
                  <a:cubicBezTo>
                    <a:pt x="137" y="71"/>
                    <a:pt x="137" y="71"/>
                    <a:pt x="137" y="71"/>
                  </a:cubicBezTo>
                  <a:cubicBezTo>
                    <a:pt x="138" y="71"/>
                    <a:pt x="138" y="71"/>
                    <a:pt x="138" y="71"/>
                  </a:cubicBezTo>
                  <a:cubicBezTo>
                    <a:pt x="138" y="71"/>
                    <a:pt x="138" y="70"/>
                    <a:pt x="138" y="70"/>
                  </a:cubicBezTo>
                  <a:cubicBezTo>
                    <a:pt x="139" y="70"/>
                    <a:pt x="139" y="70"/>
                    <a:pt x="139" y="70"/>
                  </a:cubicBezTo>
                  <a:cubicBezTo>
                    <a:pt x="140" y="70"/>
                    <a:pt x="140" y="70"/>
                    <a:pt x="140" y="70"/>
                  </a:cubicBezTo>
                  <a:cubicBezTo>
                    <a:pt x="141" y="70"/>
                    <a:pt x="141" y="70"/>
                    <a:pt x="141" y="71"/>
                  </a:cubicBezTo>
                  <a:cubicBezTo>
                    <a:pt x="141" y="71"/>
                    <a:pt x="141" y="71"/>
                    <a:pt x="141" y="71"/>
                  </a:cubicBezTo>
                  <a:cubicBezTo>
                    <a:pt x="141" y="71"/>
                    <a:pt x="141" y="71"/>
                    <a:pt x="141" y="71"/>
                  </a:cubicBezTo>
                  <a:cubicBezTo>
                    <a:pt x="142" y="72"/>
                    <a:pt x="143" y="72"/>
                    <a:pt x="143" y="72"/>
                  </a:cubicBezTo>
                  <a:cubicBezTo>
                    <a:pt x="143" y="72"/>
                    <a:pt x="143" y="72"/>
                    <a:pt x="144" y="73"/>
                  </a:cubicBezTo>
                  <a:cubicBezTo>
                    <a:pt x="144" y="72"/>
                    <a:pt x="144" y="72"/>
                    <a:pt x="144" y="72"/>
                  </a:cubicBezTo>
                  <a:cubicBezTo>
                    <a:pt x="144" y="72"/>
                    <a:pt x="145" y="71"/>
                    <a:pt x="145" y="71"/>
                  </a:cubicBezTo>
                  <a:cubicBezTo>
                    <a:pt x="145" y="71"/>
                    <a:pt x="145" y="71"/>
                    <a:pt x="145" y="71"/>
                  </a:cubicBezTo>
                  <a:cubicBezTo>
                    <a:pt x="146" y="70"/>
                    <a:pt x="146" y="70"/>
                    <a:pt x="146" y="70"/>
                  </a:cubicBezTo>
                  <a:cubicBezTo>
                    <a:pt x="147" y="70"/>
                    <a:pt x="147" y="70"/>
                    <a:pt x="147" y="69"/>
                  </a:cubicBezTo>
                  <a:cubicBezTo>
                    <a:pt x="148" y="69"/>
                    <a:pt x="148" y="69"/>
                    <a:pt x="149" y="69"/>
                  </a:cubicBezTo>
                  <a:cubicBezTo>
                    <a:pt x="149" y="69"/>
                    <a:pt x="150" y="69"/>
                    <a:pt x="150" y="68"/>
                  </a:cubicBezTo>
                  <a:cubicBezTo>
                    <a:pt x="151" y="68"/>
                    <a:pt x="151" y="67"/>
                    <a:pt x="151" y="67"/>
                  </a:cubicBezTo>
                  <a:cubicBezTo>
                    <a:pt x="152" y="67"/>
                    <a:pt x="152" y="67"/>
                    <a:pt x="152" y="68"/>
                  </a:cubicBezTo>
                  <a:cubicBezTo>
                    <a:pt x="152" y="68"/>
                    <a:pt x="152" y="68"/>
                    <a:pt x="151" y="68"/>
                  </a:cubicBezTo>
                  <a:cubicBezTo>
                    <a:pt x="151" y="69"/>
                    <a:pt x="151" y="69"/>
                    <a:pt x="152" y="69"/>
                  </a:cubicBezTo>
                  <a:cubicBezTo>
                    <a:pt x="152" y="69"/>
                    <a:pt x="152" y="69"/>
                    <a:pt x="153" y="69"/>
                  </a:cubicBezTo>
                  <a:cubicBezTo>
                    <a:pt x="153" y="69"/>
                    <a:pt x="154" y="69"/>
                    <a:pt x="154" y="69"/>
                  </a:cubicBezTo>
                  <a:cubicBezTo>
                    <a:pt x="155" y="69"/>
                    <a:pt x="155" y="70"/>
                    <a:pt x="155" y="70"/>
                  </a:cubicBezTo>
                  <a:cubicBezTo>
                    <a:pt x="156" y="70"/>
                    <a:pt x="156" y="70"/>
                    <a:pt x="156" y="71"/>
                  </a:cubicBezTo>
                  <a:cubicBezTo>
                    <a:pt x="157" y="71"/>
                    <a:pt x="157" y="70"/>
                    <a:pt x="158" y="70"/>
                  </a:cubicBezTo>
                  <a:cubicBezTo>
                    <a:pt x="159" y="70"/>
                    <a:pt x="159" y="71"/>
                    <a:pt x="160" y="71"/>
                  </a:cubicBezTo>
                  <a:cubicBezTo>
                    <a:pt x="160" y="71"/>
                    <a:pt x="160" y="71"/>
                    <a:pt x="161" y="71"/>
                  </a:cubicBezTo>
                  <a:cubicBezTo>
                    <a:pt x="161" y="71"/>
                    <a:pt x="161" y="71"/>
                    <a:pt x="161" y="71"/>
                  </a:cubicBezTo>
                  <a:cubicBezTo>
                    <a:pt x="161" y="71"/>
                    <a:pt x="162" y="71"/>
                    <a:pt x="162" y="71"/>
                  </a:cubicBezTo>
                  <a:cubicBezTo>
                    <a:pt x="162" y="71"/>
                    <a:pt x="162" y="71"/>
                    <a:pt x="163" y="71"/>
                  </a:cubicBezTo>
                  <a:cubicBezTo>
                    <a:pt x="163" y="71"/>
                    <a:pt x="163" y="71"/>
                    <a:pt x="163" y="71"/>
                  </a:cubicBezTo>
                  <a:cubicBezTo>
                    <a:pt x="163" y="70"/>
                    <a:pt x="163" y="70"/>
                    <a:pt x="163" y="70"/>
                  </a:cubicBezTo>
                  <a:cubicBezTo>
                    <a:pt x="163" y="69"/>
                    <a:pt x="163" y="69"/>
                    <a:pt x="163" y="69"/>
                  </a:cubicBezTo>
                  <a:cubicBezTo>
                    <a:pt x="163" y="69"/>
                    <a:pt x="163" y="69"/>
                    <a:pt x="162" y="68"/>
                  </a:cubicBezTo>
                  <a:cubicBezTo>
                    <a:pt x="162" y="68"/>
                    <a:pt x="162" y="68"/>
                    <a:pt x="161" y="67"/>
                  </a:cubicBezTo>
                  <a:cubicBezTo>
                    <a:pt x="161" y="67"/>
                    <a:pt x="161" y="66"/>
                    <a:pt x="161" y="66"/>
                  </a:cubicBezTo>
                  <a:cubicBezTo>
                    <a:pt x="161" y="66"/>
                    <a:pt x="162" y="65"/>
                    <a:pt x="162" y="65"/>
                  </a:cubicBezTo>
                  <a:cubicBezTo>
                    <a:pt x="162" y="65"/>
                    <a:pt x="162" y="65"/>
                    <a:pt x="162" y="65"/>
                  </a:cubicBezTo>
                  <a:cubicBezTo>
                    <a:pt x="163" y="65"/>
                    <a:pt x="163" y="65"/>
                    <a:pt x="163" y="65"/>
                  </a:cubicBezTo>
                  <a:cubicBezTo>
                    <a:pt x="163" y="65"/>
                    <a:pt x="164" y="64"/>
                    <a:pt x="164" y="65"/>
                  </a:cubicBezTo>
                  <a:cubicBezTo>
                    <a:pt x="164" y="65"/>
                    <a:pt x="164" y="65"/>
                    <a:pt x="164" y="65"/>
                  </a:cubicBezTo>
                  <a:cubicBezTo>
                    <a:pt x="164" y="65"/>
                    <a:pt x="165" y="65"/>
                    <a:pt x="165" y="65"/>
                  </a:cubicBezTo>
                  <a:cubicBezTo>
                    <a:pt x="165" y="66"/>
                    <a:pt x="166" y="66"/>
                    <a:pt x="166" y="66"/>
                  </a:cubicBezTo>
                  <a:cubicBezTo>
                    <a:pt x="167" y="66"/>
                    <a:pt x="168" y="67"/>
                    <a:pt x="168" y="67"/>
                  </a:cubicBezTo>
                  <a:cubicBezTo>
                    <a:pt x="169" y="67"/>
                    <a:pt x="169" y="67"/>
                    <a:pt x="170" y="67"/>
                  </a:cubicBezTo>
                  <a:cubicBezTo>
                    <a:pt x="170" y="67"/>
                    <a:pt x="170" y="67"/>
                    <a:pt x="171" y="68"/>
                  </a:cubicBezTo>
                  <a:cubicBezTo>
                    <a:pt x="171" y="68"/>
                    <a:pt x="172" y="68"/>
                    <a:pt x="172" y="69"/>
                  </a:cubicBezTo>
                  <a:cubicBezTo>
                    <a:pt x="172" y="69"/>
                    <a:pt x="172" y="69"/>
                    <a:pt x="172" y="69"/>
                  </a:cubicBezTo>
                  <a:cubicBezTo>
                    <a:pt x="173" y="70"/>
                    <a:pt x="173" y="69"/>
                    <a:pt x="174" y="70"/>
                  </a:cubicBezTo>
                  <a:cubicBezTo>
                    <a:pt x="174" y="70"/>
                    <a:pt x="174" y="70"/>
                    <a:pt x="174" y="70"/>
                  </a:cubicBezTo>
                  <a:cubicBezTo>
                    <a:pt x="175" y="71"/>
                    <a:pt x="176" y="70"/>
                    <a:pt x="176" y="70"/>
                  </a:cubicBezTo>
                  <a:cubicBezTo>
                    <a:pt x="177" y="70"/>
                    <a:pt x="177" y="70"/>
                    <a:pt x="178" y="69"/>
                  </a:cubicBezTo>
                  <a:cubicBezTo>
                    <a:pt x="179" y="69"/>
                    <a:pt x="179" y="69"/>
                    <a:pt x="180" y="69"/>
                  </a:cubicBezTo>
                  <a:cubicBezTo>
                    <a:pt x="180" y="69"/>
                    <a:pt x="181" y="70"/>
                    <a:pt x="181" y="70"/>
                  </a:cubicBezTo>
                  <a:cubicBezTo>
                    <a:pt x="182" y="70"/>
                    <a:pt x="182" y="70"/>
                    <a:pt x="182" y="70"/>
                  </a:cubicBezTo>
                  <a:cubicBezTo>
                    <a:pt x="183" y="70"/>
                    <a:pt x="183" y="71"/>
                    <a:pt x="184" y="71"/>
                  </a:cubicBezTo>
                  <a:cubicBezTo>
                    <a:pt x="184" y="71"/>
                    <a:pt x="185" y="70"/>
                    <a:pt x="185" y="71"/>
                  </a:cubicBezTo>
                  <a:cubicBezTo>
                    <a:pt x="185" y="71"/>
                    <a:pt x="185" y="71"/>
                    <a:pt x="185" y="71"/>
                  </a:cubicBezTo>
                  <a:cubicBezTo>
                    <a:pt x="185" y="71"/>
                    <a:pt x="186" y="71"/>
                    <a:pt x="186" y="71"/>
                  </a:cubicBezTo>
                  <a:cubicBezTo>
                    <a:pt x="186" y="72"/>
                    <a:pt x="186" y="72"/>
                    <a:pt x="187" y="72"/>
                  </a:cubicBezTo>
                  <a:cubicBezTo>
                    <a:pt x="188" y="73"/>
                    <a:pt x="188" y="72"/>
                    <a:pt x="189" y="72"/>
                  </a:cubicBezTo>
                  <a:cubicBezTo>
                    <a:pt x="190" y="72"/>
                    <a:pt x="190" y="72"/>
                    <a:pt x="191" y="72"/>
                  </a:cubicBezTo>
                  <a:cubicBezTo>
                    <a:pt x="192" y="72"/>
                    <a:pt x="192" y="72"/>
                    <a:pt x="193" y="72"/>
                  </a:cubicBezTo>
                  <a:cubicBezTo>
                    <a:pt x="194" y="72"/>
                    <a:pt x="194" y="72"/>
                    <a:pt x="195" y="72"/>
                  </a:cubicBezTo>
                  <a:cubicBezTo>
                    <a:pt x="196" y="71"/>
                    <a:pt x="196" y="71"/>
                    <a:pt x="196" y="71"/>
                  </a:cubicBezTo>
                  <a:cubicBezTo>
                    <a:pt x="196" y="71"/>
                    <a:pt x="197" y="71"/>
                    <a:pt x="197" y="71"/>
                  </a:cubicBezTo>
                  <a:cubicBezTo>
                    <a:pt x="198" y="70"/>
                    <a:pt x="198" y="70"/>
                    <a:pt x="199" y="70"/>
                  </a:cubicBezTo>
                  <a:cubicBezTo>
                    <a:pt x="199" y="70"/>
                    <a:pt x="200" y="70"/>
                    <a:pt x="200" y="70"/>
                  </a:cubicBezTo>
                  <a:cubicBezTo>
                    <a:pt x="201" y="71"/>
                    <a:pt x="201" y="71"/>
                    <a:pt x="202" y="71"/>
                  </a:cubicBezTo>
                  <a:cubicBezTo>
                    <a:pt x="202" y="71"/>
                    <a:pt x="202" y="71"/>
                    <a:pt x="202" y="71"/>
                  </a:cubicBezTo>
                  <a:cubicBezTo>
                    <a:pt x="202" y="71"/>
                    <a:pt x="203" y="71"/>
                    <a:pt x="203" y="71"/>
                  </a:cubicBezTo>
                  <a:cubicBezTo>
                    <a:pt x="204" y="71"/>
                    <a:pt x="204" y="71"/>
                    <a:pt x="205" y="71"/>
                  </a:cubicBezTo>
                  <a:cubicBezTo>
                    <a:pt x="205" y="71"/>
                    <a:pt x="205" y="71"/>
                    <a:pt x="205" y="71"/>
                  </a:cubicBezTo>
                  <a:cubicBezTo>
                    <a:pt x="206" y="71"/>
                    <a:pt x="206" y="71"/>
                    <a:pt x="207" y="72"/>
                  </a:cubicBezTo>
                  <a:cubicBezTo>
                    <a:pt x="207" y="72"/>
                    <a:pt x="208" y="72"/>
                    <a:pt x="208" y="72"/>
                  </a:cubicBezTo>
                  <a:cubicBezTo>
                    <a:pt x="209" y="72"/>
                    <a:pt x="209" y="71"/>
                    <a:pt x="209" y="71"/>
                  </a:cubicBezTo>
                  <a:cubicBezTo>
                    <a:pt x="209" y="71"/>
                    <a:pt x="209" y="71"/>
                    <a:pt x="209" y="71"/>
                  </a:cubicBezTo>
                  <a:cubicBezTo>
                    <a:pt x="209" y="70"/>
                    <a:pt x="210" y="71"/>
                    <a:pt x="210" y="70"/>
                  </a:cubicBezTo>
                  <a:cubicBezTo>
                    <a:pt x="210" y="70"/>
                    <a:pt x="209" y="70"/>
                    <a:pt x="209" y="69"/>
                  </a:cubicBezTo>
                  <a:cubicBezTo>
                    <a:pt x="209" y="69"/>
                    <a:pt x="209" y="68"/>
                    <a:pt x="209" y="68"/>
                  </a:cubicBezTo>
                  <a:cubicBezTo>
                    <a:pt x="209" y="67"/>
                    <a:pt x="209" y="67"/>
                    <a:pt x="209" y="67"/>
                  </a:cubicBezTo>
                  <a:cubicBezTo>
                    <a:pt x="208" y="66"/>
                    <a:pt x="209" y="66"/>
                    <a:pt x="209" y="65"/>
                  </a:cubicBezTo>
                  <a:cubicBezTo>
                    <a:pt x="209" y="65"/>
                    <a:pt x="209" y="65"/>
                    <a:pt x="209" y="65"/>
                  </a:cubicBezTo>
                  <a:cubicBezTo>
                    <a:pt x="209" y="65"/>
                    <a:pt x="209" y="65"/>
                    <a:pt x="209" y="65"/>
                  </a:cubicBezTo>
                  <a:cubicBezTo>
                    <a:pt x="209" y="64"/>
                    <a:pt x="209" y="64"/>
                    <a:pt x="209" y="64"/>
                  </a:cubicBezTo>
                  <a:cubicBezTo>
                    <a:pt x="208" y="64"/>
                    <a:pt x="208" y="63"/>
                    <a:pt x="208" y="63"/>
                  </a:cubicBezTo>
                  <a:cubicBezTo>
                    <a:pt x="207" y="63"/>
                    <a:pt x="207" y="63"/>
                    <a:pt x="207" y="63"/>
                  </a:cubicBezTo>
                  <a:cubicBezTo>
                    <a:pt x="207" y="63"/>
                    <a:pt x="207" y="63"/>
                    <a:pt x="207" y="62"/>
                  </a:cubicBezTo>
                  <a:cubicBezTo>
                    <a:pt x="207" y="62"/>
                    <a:pt x="207" y="62"/>
                    <a:pt x="207" y="62"/>
                  </a:cubicBezTo>
                  <a:cubicBezTo>
                    <a:pt x="208" y="61"/>
                    <a:pt x="208" y="62"/>
                    <a:pt x="208" y="61"/>
                  </a:cubicBezTo>
                  <a:cubicBezTo>
                    <a:pt x="209" y="61"/>
                    <a:pt x="209" y="61"/>
                    <a:pt x="210" y="61"/>
                  </a:cubicBezTo>
                  <a:cubicBezTo>
                    <a:pt x="211" y="61"/>
                    <a:pt x="211" y="61"/>
                    <a:pt x="212" y="61"/>
                  </a:cubicBezTo>
                  <a:cubicBezTo>
                    <a:pt x="212" y="61"/>
                    <a:pt x="212" y="61"/>
                    <a:pt x="213" y="61"/>
                  </a:cubicBezTo>
                  <a:cubicBezTo>
                    <a:pt x="213" y="61"/>
                    <a:pt x="214" y="61"/>
                    <a:pt x="214" y="62"/>
                  </a:cubicBezTo>
                  <a:cubicBezTo>
                    <a:pt x="215" y="62"/>
                    <a:pt x="215" y="62"/>
                    <a:pt x="215" y="62"/>
                  </a:cubicBezTo>
                  <a:cubicBezTo>
                    <a:pt x="215" y="62"/>
                    <a:pt x="216" y="62"/>
                    <a:pt x="216" y="62"/>
                  </a:cubicBezTo>
                  <a:cubicBezTo>
                    <a:pt x="217" y="62"/>
                    <a:pt x="217" y="62"/>
                    <a:pt x="217" y="62"/>
                  </a:cubicBezTo>
                  <a:cubicBezTo>
                    <a:pt x="218" y="62"/>
                    <a:pt x="218" y="62"/>
                    <a:pt x="219" y="63"/>
                  </a:cubicBezTo>
                  <a:cubicBezTo>
                    <a:pt x="219" y="63"/>
                    <a:pt x="219" y="63"/>
                    <a:pt x="219" y="63"/>
                  </a:cubicBezTo>
                  <a:cubicBezTo>
                    <a:pt x="220" y="63"/>
                    <a:pt x="220" y="64"/>
                    <a:pt x="221" y="64"/>
                  </a:cubicBezTo>
                  <a:cubicBezTo>
                    <a:pt x="221" y="64"/>
                    <a:pt x="221" y="64"/>
                    <a:pt x="221" y="64"/>
                  </a:cubicBezTo>
                  <a:cubicBezTo>
                    <a:pt x="222" y="64"/>
                    <a:pt x="222" y="64"/>
                    <a:pt x="222" y="64"/>
                  </a:cubicBezTo>
                  <a:cubicBezTo>
                    <a:pt x="222" y="65"/>
                    <a:pt x="222" y="65"/>
                    <a:pt x="222" y="65"/>
                  </a:cubicBezTo>
                  <a:cubicBezTo>
                    <a:pt x="222" y="65"/>
                    <a:pt x="222" y="65"/>
                    <a:pt x="222" y="65"/>
                  </a:cubicBezTo>
                  <a:cubicBezTo>
                    <a:pt x="223" y="65"/>
                    <a:pt x="223" y="66"/>
                    <a:pt x="223" y="66"/>
                  </a:cubicBezTo>
                  <a:cubicBezTo>
                    <a:pt x="223" y="66"/>
                    <a:pt x="224" y="67"/>
                    <a:pt x="224" y="67"/>
                  </a:cubicBezTo>
                  <a:cubicBezTo>
                    <a:pt x="225" y="67"/>
                    <a:pt x="225" y="68"/>
                    <a:pt x="226" y="68"/>
                  </a:cubicBezTo>
                  <a:cubicBezTo>
                    <a:pt x="226" y="69"/>
                    <a:pt x="227" y="69"/>
                    <a:pt x="227" y="70"/>
                  </a:cubicBezTo>
                  <a:cubicBezTo>
                    <a:pt x="228" y="70"/>
                    <a:pt x="228" y="71"/>
                    <a:pt x="228" y="71"/>
                  </a:cubicBezTo>
                  <a:cubicBezTo>
                    <a:pt x="228" y="71"/>
                    <a:pt x="229" y="71"/>
                    <a:pt x="229" y="71"/>
                  </a:cubicBezTo>
                  <a:cubicBezTo>
                    <a:pt x="229" y="71"/>
                    <a:pt x="229" y="72"/>
                    <a:pt x="229" y="72"/>
                  </a:cubicBezTo>
                  <a:cubicBezTo>
                    <a:pt x="230" y="72"/>
                    <a:pt x="230" y="72"/>
                    <a:pt x="230" y="72"/>
                  </a:cubicBezTo>
                  <a:cubicBezTo>
                    <a:pt x="231" y="72"/>
                    <a:pt x="231" y="72"/>
                    <a:pt x="231" y="72"/>
                  </a:cubicBezTo>
                  <a:cubicBezTo>
                    <a:pt x="232" y="72"/>
                    <a:pt x="232" y="72"/>
                    <a:pt x="233" y="73"/>
                  </a:cubicBezTo>
                  <a:cubicBezTo>
                    <a:pt x="234" y="73"/>
                    <a:pt x="234" y="73"/>
                    <a:pt x="235" y="73"/>
                  </a:cubicBezTo>
                  <a:cubicBezTo>
                    <a:pt x="235" y="73"/>
                    <a:pt x="235" y="73"/>
                    <a:pt x="236" y="73"/>
                  </a:cubicBezTo>
                  <a:cubicBezTo>
                    <a:pt x="236" y="73"/>
                    <a:pt x="236" y="74"/>
                    <a:pt x="237" y="74"/>
                  </a:cubicBezTo>
                  <a:cubicBezTo>
                    <a:pt x="237" y="74"/>
                    <a:pt x="238" y="74"/>
                    <a:pt x="238" y="75"/>
                  </a:cubicBezTo>
                  <a:cubicBezTo>
                    <a:pt x="239" y="75"/>
                    <a:pt x="239" y="75"/>
                    <a:pt x="239" y="76"/>
                  </a:cubicBezTo>
                  <a:cubicBezTo>
                    <a:pt x="239" y="76"/>
                    <a:pt x="240" y="76"/>
                    <a:pt x="240" y="77"/>
                  </a:cubicBezTo>
                  <a:cubicBezTo>
                    <a:pt x="240" y="77"/>
                    <a:pt x="241" y="77"/>
                    <a:pt x="241" y="77"/>
                  </a:cubicBezTo>
                  <a:cubicBezTo>
                    <a:pt x="241" y="77"/>
                    <a:pt x="242" y="77"/>
                    <a:pt x="242" y="77"/>
                  </a:cubicBezTo>
                  <a:cubicBezTo>
                    <a:pt x="243" y="77"/>
                    <a:pt x="243" y="77"/>
                    <a:pt x="243" y="77"/>
                  </a:cubicBezTo>
                  <a:cubicBezTo>
                    <a:pt x="244" y="77"/>
                    <a:pt x="244" y="77"/>
                    <a:pt x="245" y="77"/>
                  </a:cubicBezTo>
                  <a:cubicBezTo>
                    <a:pt x="245" y="77"/>
                    <a:pt x="245" y="76"/>
                    <a:pt x="246" y="76"/>
                  </a:cubicBezTo>
                  <a:cubicBezTo>
                    <a:pt x="246" y="76"/>
                    <a:pt x="246" y="76"/>
                    <a:pt x="247" y="76"/>
                  </a:cubicBezTo>
                  <a:cubicBezTo>
                    <a:pt x="247" y="76"/>
                    <a:pt x="247" y="76"/>
                    <a:pt x="247" y="76"/>
                  </a:cubicBezTo>
                  <a:cubicBezTo>
                    <a:pt x="247" y="76"/>
                    <a:pt x="247" y="77"/>
                    <a:pt x="248" y="77"/>
                  </a:cubicBezTo>
                  <a:cubicBezTo>
                    <a:pt x="248" y="77"/>
                    <a:pt x="248" y="77"/>
                    <a:pt x="248" y="77"/>
                  </a:cubicBezTo>
                  <a:cubicBezTo>
                    <a:pt x="248" y="77"/>
                    <a:pt x="248" y="78"/>
                    <a:pt x="248" y="78"/>
                  </a:cubicBezTo>
                  <a:cubicBezTo>
                    <a:pt x="248" y="78"/>
                    <a:pt x="248" y="78"/>
                    <a:pt x="248" y="79"/>
                  </a:cubicBezTo>
                  <a:cubicBezTo>
                    <a:pt x="248" y="79"/>
                    <a:pt x="248" y="79"/>
                    <a:pt x="249" y="80"/>
                  </a:cubicBezTo>
                  <a:cubicBezTo>
                    <a:pt x="249" y="80"/>
                    <a:pt x="249" y="80"/>
                    <a:pt x="249" y="81"/>
                  </a:cubicBezTo>
                  <a:cubicBezTo>
                    <a:pt x="249" y="81"/>
                    <a:pt x="249" y="81"/>
                    <a:pt x="249" y="82"/>
                  </a:cubicBezTo>
                  <a:cubicBezTo>
                    <a:pt x="250" y="82"/>
                    <a:pt x="250" y="83"/>
                    <a:pt x="250" y="83"/>
                  </a:cubicBezTo>
                  <a:cubicBezTo>
                    <a:pt x="249" y="84"/>
                    <a:pt x="249" y="84"/>
                    <a:pt x="248" y="84"/>
                  </a:cubicBezTo>
                  <a:cubicBezTo>
                    <a:pt x="247" y="84"/>
                    <a:pt x="247" y="84"/>
                    <a:pt x="247" y="84"/>
                  </a:cubicBezTo>
                  <a:cubicBezTo>
                    <a:pt x="246" y="85"/>
                    <a:pt x="247" y="85"/>
                    <a:pt x="247" y="86"/>
                  </a:cubicBezTo>
                  <a:cubicBezTo>
                    <a:pt x="247" y="86"/>
                    <a:pt x="247" y="87"/>
                    <a:pt x="247" y="87"/>
                  </a:cubicBezTo>
                  <a:cubicBezTo>
                    <a:pt x="247" y="88"/>
                    <a:pt x="248" y="88"/>
                    <a:pt x="248" y="88"/>
                  </a:cubicBezTo>
                  <a:cubicBezTo>
                    <a:pt x="248" y="89"/>
                    <a:pt x="248" y="89"/>
                    <a:pt x="249" y="90"/>
                  </a:cubicBezTo>
                  <a:cubicBezTo>
                    <a:pt x="249" y="90"/>
                    <a:pt x="249" y="90"/>
                    <a:pt x="249" y="91"/>
                  </a:cubicBezTo>
                  <a:cubicBezTo>
                    <a:pt x="249" y="91"/>
                    <a:pt x="249" y="91"/>
                    <a:pt x="249" y="92"/>
                  </a:cubicBezTo>
                  <a:cubicBezTo>
                    <a:pt x="250" y="91"/>
                    <a:pt x="250" y="91"/>
                    <a:pt x="250" y="91"/>
                  </a:cubicBezTo>
                  <a:cubicBezTo>
                    <a:pt x="250" y="91"/>
                    <a:pt x="250" y="90"/>
                    <a:pt x="250" y="90"/>
                  </a:cubicBezTo>
                  <a:cubicBezTo>
                    <a:pt x="250" y="90"/>
                    <a:pt x="251" y="90"/>
                    <a:pt x="251" y="90"/>
                  </a:cubicBezTo>
                  <a:cubicBezTo>
                    <a:pt x="251" y="90"/>
                    <a:pt x="252" y="90"/>
                    <a:pt x="252" y="90"/>
                  </a:cubicBezTo>
                  <a:cubicBezTo>
                    <a:pt x="252" y="91"/>
                    <a:pt x="253" y="91"/>
                    <a:pt x="253" y="91"/>
                  </a:cubicBezTo>
                  <a:cubicBezTo>
                    <a:pt x="253" y="91"/>
                    <a:pt x="254" y="91"/>
                    <a:pt x="254" y="91"/>
                  </a:cubicBezTo>
                  <a:cubicBezTo>
                    <a:pt x="255" y="91"/>
                    <a:pt x="255" y="91"/>
                    <a:pt x="256" y="91"/>
                  </a:cubicBezTo>
                  <a:cubicBezTo>
                    <a:pt x="256" y="90"/>
                    <a:pt x="256" y="90"/>
                    <a:pt x="257" y="90"/>
                  </a:cubicBezTo>
                  <a:cubicBezTo>
                    <a:pt x="257" y="89"/>
                    <a:pt x="258" y="89"/>
                    <a:pt x="258" y="89"/>
                  </a:cubicBezTo>
                  <a:cubicBezTo>
                    <a:pt x="258" y="88"/>
                    <a:pt x="258" y="88"/>
                    <a:pt x="258" y="88"/>
                  </a:cubicBezTo>
                  <a:cubicBezTo>
                    <a:pt x="258" y="87"/>
                    <a:pt x="258" y="87"/>
                    <a:pt x="258" y="86"/>
                  </a:cubicBezTo>
                  <a:cubicBezTo>
                    <a:pt x="258" y="86"/>
                    <a:pt x="258" y="86"/>
                    <a:pt x="258" y="86"/>
                  </a:cubicBezTo>
                  <a:cubicBezTo>
                    <a:pt x="259" y="85"/>
                    <a:pt x="259" y="84"/>
                    <a:pt x="259" y="83"/>
                  </a:cubicBezTo>
                  <a:cubicBezTo>
                    <a:pt x="259" y="83"/>
                    <a:pt x="259" y="82"/>
                    <a:pt x="259" y="82"/>
                  </a:cubicBezTo>
                  <a:cubicBezTo>
                    <a:pt x="259" y="81"/>
                    <a:pt x="259" y="81"/>
                    <a:pt x="259" y="80"/>
                  </a:cubicBezTo>
                  <a:cubicBezTo>
                    <a:pt x="259" y="79"/>
                    <a:pt x="259" y="79"/>
                    <a:pt x="259" y="78"/>
                  </a:cubicBezTo>
                  <a:cubicBezTo>
                    <a:pt x="259" y="77"/>
                    <a:pt x="259" y="77"/>
                    <a:pt x="259" y="76"/>
                  </a:cubicBezTo>
                  <a:cubicBezTo>
                    <a:pt x="259" y="76"/>
                    <a:pt x="260" y="76"/>
                    <a:pt x="260" y="75"/>
                  </a:cubicBezTo>
                  <a:cubicBezTo>
                    <a:pt x="260" y="75"/>
                    <a:pt x="260" y="75"/>
                    <a:pt x="259" y="74"/>
                  </a:cubicBezTo>
                  <a:cubicBezTo>
                    <a:pt x="259" y="74"/>
                    <a:pt x="259" y="73"/>
                    <a:pt x="259" y="73"/>
                  </a:cubicBezTo>
                  <a:cubicBezTo>
                    <a:pt x="258" y="72"/>
                    <a:pt x="258" y="72"/>
                    <a:pt x="258" y="71"/>
                  </a:cubicBezTo>
                  <a:cubicBezTo>
                    <a:pt x="258" y="71"/>
                    <a:pt x="258" y="71"/>
                    <a:pt x="258" y="71"/>
                  </a:cubicBezTo>
                  <a:cubicBezTo>
                    <a:pt x="258" y="71"/>
                    <a:pt x="258" y="71"/>
                    <a:pt x="257" y="70"/>
                  </a:cubicBezTo>
                  <a:cubicBezTo>
                    <a:pt x="257" y="70"/>
                    <a:pt x="257" y="70"/>
                    <a:pt x="257" y="70"/>
                  </a:cubicBezTo>
                  <a:cubicBezTo>
                    <a:pt x="256" y="69"/>
                    <a:pt x="256" y="69"/>
                    <a:pt x="256" y="69"/>
                  </a:cubicBezTo>
                  <a:cubicBezTo>
                    <a:pt x="256" y="69"/>
                    <a:pt x="256" y="68"/>
                    <a:pt x="255" y="68"/>
                  </a:cubicBezTo>
                  <a:cubicBezTo>
                    <a:pt x="255" y="67"/>
                    <a:pt x="255" y="67"/>
                    <a:pt x="255" y="67"/>
                  </a:cubicBezTo>
                  <a:cubicBezTo>
                    <a:pt x="255" y="66"/>
                    <a:pt x="255" y="66"/>
                    <a:pt x="255" y="65"/>
                  </a:cubicBezTo>
                  <a:cubicBezTo>
                    <a:pt x="255" y="65"/>
                    <a:pt x="255" y="65"/>
                    <a:pt x="255" y="65"/>
                  </a:cubicBezTo>
                  <a:cubicBezTo>
                    <a:pt x="254" y="65"/>
                    <a:pt x="254" y="65"/>
                    <a:pt x="254" y="64"/>
                  </a:cubicBezTo>
                  <a:cubicBezTo>
                    <a:pt x="254" y="64"/>
                    <a:pt x="253" y="64"/>
                    <a:pt x="253" y="64"/>
                  </a:cubicBezTo>
                  <a:cubicBezTo>
                    <a:pt x="253" y="63"/>
                    <a:pt x="253" y="63"/>
                    <a:pt x="253" y="63"/>
                  </a:cubicBezTo>
                  <a:cubicBezTo>
                    <a:pt x="252" y="62"/>
                    <a:pt x="252" y="62"/>
                    <a:pt x="252" y="62"/>
                  </a:cubicBezTo>
                  <a:cubicBezTo>
                    <a:pt x="252" y="61"/>
                    <a:pt x="251" y="61"/>
                    <a:pt x="251" y="61"/>
                  </a:cubicBezTo>
                  <a:cubicBezTo>
                    <a:pt x="251" y="61"/>
                    <a:pt x="250" y="61"/>
                    <a:pt x="250" y="60"/>
                  </a:cubicBezTo>
                  <a:cubicBezTo>
                    <a:pt x="249" y="60"/>
                    <a:pt x="249" y="60"/>
                    <a:pt x="248" y="59"/>
                  </a:cubicBezTo>
                  <a:cubicBezTo>
                    <a:pt x="248" y="59"/>
                    <a:pt x="248" y="59"/>
                    <a:pt x="247" y="59"/>
                  </a:cubicBezTo>
                  <a:cubicBezTo>
                    <a:pt x="247" y="59"/>
                    <a:pt x="247" y="59"/>
                    <a:pt x="247" y="59"/>
                  </a:cubicBezTo>
                  <a:cubicBezTo>
                    <a:pt x="247" y="59"/>
                    <a:pt x="247" y="59"/>
                    <a:pt x="246" y="59"/>
                  </a:cubicBezTo>
                  <a:cubicBezTo>
                    <a:pt x="246" y="59"/>
                    <a:pt x="246" y="58"/>
                    <a:pt x="245" y="58"/>
                  </a:cubicBezTo>
                  <a:cubicBezTo>
                    <a:pt x="245" y="58"/>
                    <a:pt x="245" y="58"/>
                    <a:pt x="245" y="58"/>
                  </a:cubicBezTo>
                  <a:cubicBezTo>
                    <a:pt x="245" y="59"/>
                    <a:pt x="245" y="59"/>
                    <a:pt x="245" y="59"/>
                  </a:cubicBezTo>
                  <a:cubicBezTo>
                    <a:pt x="244" y="59"/>
                    <a:pt x="244" y="58"/>
                    <a:pt x="244" y="59"/>
                  </a:cubicBezTo>
                  <a:cubicBezTo>
                    <a:pt x="243" y="59"/>
                    <a:pt x="244" y="59"/>
                    <a:pt x="243" y="59"/>
                  </a:cubicBezTo>
                  <a:cubicBezTo>
                    <a:pt x="243" y="59"/>
                    <a:pt x="243" y="59"/>
                    <a:pt x="243" y="59"/>
                  </a:cubicBezTo>
                  <a:cubicBezTo>
                    <a:pt x="243" y="60"/>
                    <a:pt x="243" y="60"/>
                    <a:pt x="243" y="60"/>
                  </a:cubicBezTo>
                  <a:cubicBezTo>
                    <a:pt x="243" y="60"/>
                    <a:pt x="243" y="60"/>
                    <a:pt x="242" y="60"/>
                  </a:cubicBezTo>
                  <a:cubicBezTo>
                    <a:pt x="242" y="60"/>
                    <a:pt x="242" y="60"/>
                    <a:pt x="242" y="59"/>
                  </a:cubicBezTo>
                  <a:cubicBezTo>
                    <a:pt x="242" y="59"/>
                    <a:pt x="242" y="59"/>
                    <a:pt x="242" y="59"/>
                  </a:cubicBezTo>
                  <a:cubicBezTo>
                    <a:pt x="242" y="59"/>
                    <a:pt x="241" y="59"/>
                    <a:pt x="241" y="59"/>
                  </a:cubicBezTo>
                  <a:cubicBezTo>
                    <a:pt x="241" y="59"/>
                    <a:pt x="241" y="59"/>
                    <a:pt x="241" y="59"/>
                  </a:cubicBezTo>
                  <a:cubicBezTo>
                    <a:pt x="240" y="58"/>
                    <a:pt x="240" y="59"/>
                    <a:pt x="239" y="58"/>
                  </a:cubicBezTo>
                  <a:cubicBezTo>
                    <a:pt x="239" y="58"/>
                    <a:pt x="239" y="58"/>
                    <a:pt x="239" y="58"/>
                  </a:cubicBezTo>
                  <a:cubicBezTo>
                    <a:pt x="238" y="57"/>
                    <a:pt x="238" y="57"/>
                    <a:pt x="238" y="57"/>
                  </a:cubicBezTo>
                  <a:cubicBezTo>
                    <a:pt x="237" y="57"/>
                    <a:pt x="236" y="57"/>
                    <a:pt x="235" y="57"/>
                  </a:cubicBezTo>
                  <a:cubicBezTo>
                    <a:pt x="235" y="57"/>
                    <a:pt x="235" y="57"/>
                    <a:pt x="235" y="57"/>
                  </a:cubicBezTo>
                  <a:cubicBezTo>
                    <a:pt x="234" y="57"/>
                    <a:pt x="235" y="56"/>
                    <a:pt x="235" y="56"/>
                  </a:cubicBezTo>
                  <a:cubicBezTo>
                    <a:pt x="235" y="56"/>
                    <a:pt x="235" y="56"/>
                    <a:pt x="235" y="55"/>
                  </a:cubicBezTo>
                  <a:cubicBezTo>
                    <a:pt x="235" y="55"/>
                    <a:pt x="235" y="55"/>
                    <a:pt x="236" y="55"/>
                  </a:cubicBezTo>
                  <a:cubicBezTo>
                    <a:pt x="236" y="55"/>
                    <a:pt x="236" y="55"/>
                    <a:pt x="236" y="55"/>
                  </a:cubicBezTo>
                  <a:cubicBezTo>
                    <a:pt x="237" y="54"/>
                    <a:pt x="237" y="54"/>
                    <a:pt x="237" y="53"/>
                  </a:cubicBezTo>
                  <a:cubicBezTo>
                    <a:pt x="237" y="53"/>
                    <a:pt x="237" y="53"/>
                    <a:pt x="237" y="52"/>
                  </a:cubicBezTo>
                  <a:cubicBezTo>
                    <a:pt x="237" y="52"/>
                    <a:pt x="237" y="52"/>
                    <a:pt x="237" y="52"/>
                  </a:cubicBezTo>
                  <a:cubicBezTo>
                    <a:pt x="237" y="51"/>
                    <a:pt x="237" y="51"/>
                    <a:pt x="237" y="51"/>
                  </a:cubicBezTo>
                  <a:cubicBezTo>
                    <a:pt x="237" y="51"/>
                    <a:pt x="238" y="51"/>
                    <a:pt x="238" y="51"/>
                  </a:cubicBezTo>
                  <a:cubicBezTo>
                    <a:pt x="238" y="50"/>
                    <a:pt x="238" y="50"/>
                    <a:pt x="238" y="49"/>
                  </a:cubicBezTo>
                  <a:cubicBezTo>
                    <a:pt x="238" y="49"/>
                    <a:pt x="238" y="49"/>
                    <a:pt x="238" y="49"/>
                  </a:cubicBezTo>
                  <a:cubicBezTo>
                    <a:pt x="239" y="49"/>
                    <a:pt x="239" y="49"/>
                    <a:pt x="239" y="48"/>
                  </a:cubicBezTo>
                  <a:cubicBezTo>
                    <a:pt x="239" y="48"/>
                    <a:pt x="238" y="48"/>
                    <a:pt x="238" y="48"/>
                  </a:cubicBezTo>
                  <a:cubicBezTo>
                    <a:pt x="238" y="48"/>
                    <a:pt x="238" y="48"/>
                    <a:pt x="238" y="47"/>
                  </a:cubicBezTo>
                  <a:cubicBezTo>
                    <a:pt x="238" y="47"/>
                    <a:pt x="238" y="47"/>
                    <a:pt x="238" y="47"/>
                  </a:cubicBezTo>
                  <a:cubicBezTo>
                    <a:pt x="239" y="46"/>
                    <a:pt x="239" y="46"/>
                    <a:pt x="239" y="45"/>
                  </a:cubicBezTo>
                  <a:cubicBezTo>
                    <a:pt x="239" y="45"/>
                    <a:pt x="240" y="45"/>
                    <a:pt x="240" y="45"/>
                  </a:cubicBezTo>
                  <a:cubicBezTo>
                    <a:pt x="241" y="45"/>
                    <a:pt x="241" y="45"/>
                    <a:pt x="242" y="45"/>
                  </a:cubicBezTo>
                  <a:cubicBezTo>
                    <a:pt x="243" y="45"/>
                    <a:pt x="243" y="45"/>
                    <a:pt x="244" y="45"/>
                  </a:cubicBezTo>
                  <a:cubicBezTo>
                    <a:pt x="244" y="45"/>
                    <a:pt x="244" y="45"/>
                    <a:pt x="245" y="45"/>
                  </a:cubicBezTo>
                  <a:cubicBezTo>
                    <a:pt x="245" y="45"/>
                    <a:pt x="245" y="46"/>
                    <a:pt x="246" y="46"/>
                  </a:cubicBezTo>
                  <a:cubicBezTo>
                    <a:pt x="246" y="46"/>
                    <a:pt x="246" y="45"/>
                    <a:pt x="247" y="45"/>
                  </a:cubicBezTo>
                  <a:cubicBezTo>
                    <a:pt x="247" y="45"/>
                    <a:pt x="247" y="45"/>
                    <a:pt x="247" y="45"/>
                  </a:cubicBezTo>
                  <a:cubicBezTo>
                    <a:pt x="248" y="46"/>
                    <a:pt x="248" y="46"/>
                    <a:pt x="248" y="46"/>
                  </a:cubicBezTo>
                  <a:cubicBezTo>
                    <a:pt x="249" y="46"/>
                    <a:pt x="249" y="45"/>
                    <a:pt x="249" y="45"/>
                  </a:cubicBezTo>
                  <a:cubicBezTo>
                    <a:pt x="250" y="45"/>
                    <a:pt x="250" y="45"/>
                    <a:pt x="250" y="45"/>
                  </a:cubicBezTo>
                  <a:cubicBezTo>
                    <a:pt x="251" y="46"/>
                    <a:pt x="251" y="46"/>
                    <a:pt x="251" y="46"/>
                  </a:cubicBezTo>
                  <a:cubicBezTo>
                    <a:pt x="252" y="46"/>
                    <a:pt x="251" y="45"/>
                    <a:pt x="251" y="44"/>
                  </a:cubicBezTo>
                  <a:cubicBezTo>
                    <a:pt x="252" y="44"/>
                    <a:pt x="252" y="44"/>
                    <a:pt x="252" y="44"/>
                  </a:cubicBezTo>
                  <a:cubicBezTo>
                    <a:pt x="253" y="44"/>
                    <a:pt x="253" y="45"/>
                    <a:pt x="253" y="45"/>
                  </a:cubicBezTo>
                  <a:cubicBezTo>
                    <a:pt x="254" y="45"/>
                    <a:pt x="254" y="45"/>
                    <a:pt x="255" y="45"/>
                  </a:cubicBezTo>
                  <a:cubicBezTo>
                    <a:pt x="255" y="45"/>
                    <a:pt x="255" y="45"/>
                    <a:pt x="256" y="45"/>
                  </a:cubicBezTo>
                  <a:cubicBezTo>
                    <a:pt x="256" y="45"/>
                    <a:pt x="257" y="45"/>
                    <a:pt x="257" y="45"/>
                  </a:cubicBezTo>
                  <a:cubicBezTo>
                    <a:pt x="257" y="46"/>
                    <a:pt x="257" y="46"/>
                    <a:pt x="257" y="46"/>
                  </a:cubicBezTo>
                  <a:cubicBezTo>
                    <a:pt x="257" y="46"/>
                    <a:pt x="257" y="47"/>
                    <a:pt x="257" y="47"/>
                  </a:cubicBezTo>
                  <a:cubicBezTo>
                    <a:pt x="257" y="47"/>
                    <a:pt x="257" y="47"/>
                    <a:pt x="257" y="47"/>
                  </a:cubicBezTo>
                  <a:cubicBezTo>
                    <a:pt x="258" y="47"/>
                    <a:pt x="258" y="47"/>
                    <a:pt x="259" y="47"/>
                  </a:cubicBezTo>
                  <a:cubicBezTo>
                    <a:pt x="259" y="47"/>
                    <a:pt x="259" y="46"/>
                    <a:pt x="260" y="46"/>
                  </a:cubicBezTo>
                  <a:cubicBezTo>
                    <a:pt x="260" y="46"/>
                    <a:pt x="260" y="47"/>
                    <a:pt x="261" y="47"/>
                  </a:cubicBezTo>
                  <a:cubicBezTo>
                    <a:pt x="261" y="47"/>
                    <a:pt x="261" y="46"/>
                    <a:pt x="261" y="46"/>
                  </a:cubicBezTo>
                  <a:cubicBezTo>
                    <a:pt x="262" y="46"/>
                    <a:pt x="262" y="46"/>
                    <a:pt x="262" y="46"/>
                  </a:cubicBezTo>
                  <a:cubicBezTo>
                    <a:pt x="263" y="46"/>
                    <a:pt x="263" y="46"/>
                    <a:pt x="263" y="46"/>
                  </a:cubicBezTo>
                  <a:cubicBezTo>
                    <a:pt x="264" y="46"/>
                    <a:pt x="264" y="46"/>
                    <a:pt x="264" y="46"/>
                  </a:cubicBezTo>
                  <a:cubicBezTo>
                    <a:pt x="265" y="46"/>
                    <a:pt x="265" y="45"/>
                    <a:pt x="265" y="45"/>
                  </a:cubicBezTo>
                  <a:cubicBezTo>
                    <a:pt x="264" y="45"/>
                    <a:pt x="264" y="45"/>
                    <a:pt x="264" y="45"/>
                  </a:cubicBezTo>
                  <a:cubicBezTo>
                    <a:pt x="263" y="45"/>
                    <a:pt x="263" y="45"/>
                    <a:pt x="263" y="45"/>
                  </a:cubicBezTo>
                  <a:cubicBezTo>
                    <a:pt x="262" y="45"/>
                    <a:pt x="261" y="45"/>
                    <a:pt x="261" y="44"/>
                  </a:cubicBezTo>
                  <a:cubicBezTo>
                    <a:pt x="261" y="44"/>
                    <a:pt x="261" y="44"/>
                    <a:pt x="261" y="44"/>
                  </a:cubicBezTo>
                  <a:cubicBezTo>
                    <a:pt x="261" y="43"/>
                    <a:pt x="261" y="43"/>
                    <a:pt x="261" y="43"/>
                  </a:cubicBezTo>
                  <a:cubicBezTo>
                    <a:pt x="261" y="42"/>
                    <a:pt x="262" y="43"/>
                    <a:pt x="262" y="42"/>
                  </a:cubicBezTo>
                  <a:cubicBezTo>
                    <a:pt x="262" y="42"/>
                    <a:pt x="262" y="42"/>
                    <a:pt x="262" y="42"/>
                  </a:cubicBezTo>
                  <a:cubicBezTo>
                    <a:pt x="262" y="42"/>
                    <a:pt x="262" y="41"/>
                    <a:pt x="262" y="41"/>
                  </a:cubicBezTo>
                  <a:cubicBezTo>
                    <a:pt x="261" y="41"/>
                    <a:pt x="261" y="41"/>
                    <a:pt x="261" y="41"/>
                  </a:cubicBezTo>
                  <a:cubicBezTo>
                    <a:pt x="261" y="40"/>
                    <a:pt x="261" y="40"/>
                    <a:pt x="261" y="40"/>
                  </a:cubicBezTo>
                  <a:cubicBezTo>
                    <a:pt x="261" y="40"/>
                    <a:pt x="261" y="39"/>
                    <a:pt x="261" y="39"/>
                  </a:cubicBezTo>
                  <a:cubicBezTo>
                    <a:pt x="262" y="39"/>
                    <a:pt x="262" y="39"/>
                    <a:pt x="262" y="39"/>
                  </a:cubicBezTo>
                  <a:cubicBezTo>
                    <a:pt x="263" y="39"/>
                    <a:pt x="263" y="39"/>
                    <a:pt x="263" y="39"/>
                  </a:cubicBezTo>
                  <a:cubicBezTo>
                    <a:pt x="264" y="39"/>
                    <a:pt x="264" y="39"/>
                    <a:pt x="264" y="39"/>
                  </a:cubicBezTo>
                  <a:cubicBezTo>
                    <a:pt x="265" y="39"/>
                    <a:pt x="265" y="39"/>
                    <a:pt x="266" y="39"/>
                  </a:cubicBezTo>
                  <a:cubicBezTo>
                    <a:pt x="266" y="39"/>
                    <a:pt x="267" y="39"/>
                    <a:pt x="267" y="39"/>
                  </a:cubicBezTo>
                  <a:cubicBezTo>
                    <a:pt x="267" y="39"/>
                    <a:pt x="267" y="39"/>
                    <a:pt x="268" y="39"/>
                  </a:cubicBezTo>
                  <a:cubicBezTo>
                    <a:pt x="268" y="40"/>
                    <a:pt x="268" y="40"/>
                    <a:pt x="268" y="40"/>
                  </a:cubicBezTo>
                  <a:cubicBezTo>
                    <a:pt x="269" y="40"/>
                    <a:pt x="269" y="41"/>
                    <a:pt x="269" y="41"/>
                  </a:cubicBezTo>
                  <a:cubicBezTo>
                    <a:pt x="269" y="41"/>
                    <a:pt x="270" y="41"/>
                    <a:pt x="270" y="41"/>
                  </a:cubicBezTo>
                  <a:cubicBezTo>
                    <a:pt x="270" y="41"/>
                    <a:pt x="270" y="41"/>
                    <a:pt x="270" y="41"/>
                  </a:cubicBezTo>
                  <a:cubicBezTo>
                    <a:pt x="270" y="41"/>
                    <a:pt x="271" y="42"/>
                    <a:pt x="271" y="42"/>
                  </a:cubicBezTo>
                  <a:cubicBezTo>
                    <a:pt x="271" y="42"/>
                    <a:pt x="271" y="42"/>
                    <a:pt x="271" y="42"/>
                  </a:cubicBezTo>
                  <a:cubicBezTo>
                    <a:pt x="271" y="42"/>
                    <a:pt x="271" y="42"/>
                    <a:pt x="271" y="41"/>
                  </a:cubicBezTo>
                  <a:cubicBezTo>
                    <a:pt x="272" y="41"/>
                    <a:pt x="272" y="41"/>
                    <a:pt x="272" y="41"/>
                  </a:cubicBezTo>
                  <a:cubicBezTo>
                    <a:pt x="272" y="40"/>
                    <a:pt x="272" y="40"/>
                    <a:pt x="272" y="40"/>
                  </a:cubicBezTo>
                  <a:cubicBezTo>
                    <a:pt x="272" y="40"/>
                    <a:pt x="272" y="40"/>
                    <a:pt x="273" y="39"/>
                  </a:cubicBezTo>
                  <a:cubicBezTo>
                    <a:pt x="273" y="39"/>
                    <a:pt x="273" y="39"/>
                    <a:pt x="273" y="39"/>
                  </a:cubicBezTo>
                  <a:cubicBezTo>
                    <a:pt x="273" y="38"/>
                    <a:pt x="272" y="38"/>
                    <a:pt x="272" y="38"/>
                  </a:cubicBezTo>
                  <a:cubicBezTo>
                    <a:pt x="271" y="38"/>
                    <a:pt x="271" y="37"/>
                    <a:pt x="271" y="37"/>
                  </a:cubicBezTo>
                  <a:cubicBezTo>
                    <a:pt x="271" y="37"/>
                    <a:pt x="272" y="37"/>
                    <a:pt x="272" y="37"/>
                  </a:cubicBezTo>
                  <a:cubicBezTo>
                    <a:pt x="272" y="37"/>
                    <a:pt x="273" y="36"/>
                    <a:pt x="273" y="37"/>
                  </a:cubicBezTo>
                  <a:cubicBezTo>
                    <a:pt x="273" y="37"/>
                    <a:pt x="273" y="37"/>
                    <a:pt x="274" y="37"/>
                  </a:cubicBezTo>
                  <a:cubicBezTo>
                    <a:pt x="274" y="38"/>
                    <a:pt x="274" y="38"/>
                    <a:pt x="274" y="38"/>
                  </a:cubicBezTo>
                  <a:cubicBezTo>
                    <a:pt x="275" y="38"/>
                    <a:pt x="275" y="39"/>
                    <a:pt x="275" y="39"/>
                  </a:cubicBezTo>
                  <a:cubicBezTo>
                    <a:pt x="275" y="39"/>
                    <a:pt x="275" y="39"/>
                    <a:pt x="275" y="40"/>
                  </a:cubicBezTo>
                  <a:cubicBezTo>
                    <a:pt x="275" y="40"/>
                    <a:pt x="276" y="40"/>
                    <a:pt x="276" y="40"/>
                  </a:cubicBezTo>
                  <a:cubicBezTo>
                    <a:pt x="276" y="40"/>
                    <a:pt x="277" y="41"/>
                    <a:pt x="276" y="41"/>
                  </a:cubicBezTo>
                  <a:cubicBezTo>
                    <a:pt x="276" y="41"/>
                    <a:pt x="276" y="41"/>
                    <a:pt x="276" y="42"/>
                  </a:cubicBezTo>
                  <a:cubicBezTo>
                    <a:pt x="276" y="42"/>
                    <a:pt x="276" y="42"/>
                    <a:pt x="276" y="42"/>
                  </a:cubicBezTo>
                  <a:cubicBezTo>
                    <a:pt x="276" y="42"/>
                    <a:pt x="276" y="42"/>
                    <a:pt x="275" y="42"/>
                  </a:cubicBezTo>
                  <a:cubicBezTo>
                    <a:pt x="275" y="43"/>
                    <a:pt x="275" y="43"/>
                    <a:pt x="275" y="44"/>
                  </a:cubicBezTo>
                  <a:cubicBezTo>
                    <a:pt x="275" y="45"/>
                    <a:pt x="275" y="45"/>
                    <a:pt x="275" y="46"/>
                  </a:cubicBezTo>
                  <a:cubicBezTo>
                    <a:pt x="275" y="47"/>
                    <a:pt x="275" y="47"/>
                    <a:pt x="275" y="47"/>
                  </a:cubicBezTo>
                  <a:cubicBezTo>
                    <a:pt x="275" y="48"/>
                    <a:pt x="275" y="48"/>
                    <a:pt x="275" y="48"/>
                  </a:cubicBezTo>
                  <a:cubicBezTo>
                    <a:pt x="275" y="48"/>
                    <a:pt x="275" y="48"/>
                    <a:pt x="275" y="49"/>
                  </a:cubicBezTo>
                  <a:cubicBezTo>
                    <a:pt x="274" y="49"/>
                    <a:pt x="273" y="49"/>
                    <a:pt x="273" y="49"/>
                  </a:cubicBezTo>
                  <a:cubicBezTo>
                    <a:pt x="273" y="49"/>
                    <a:pt x="273" y="50"/>
                    <a:pt x="273" y="50"/>
                  </a:cubicBezTo>
                  <a:cubicBezTo>
                    <a:pt x="273" y="50"/>
                    <a:pt x="274" y="51"/>
                    <a:pt x="274" y="51"/>
                  </a:cubicBezTo>
                  <a:cubicBezTo>
                    <a:pt x="274" y="51"/>
                    <a:pt x="273" y="52"/>
                    <a:pt x="273" y="52"/>
                  </a:cubicBezTo>
                  <a:cubicBezTo>
                    <a:pt x="273" y="52"/>
                    <a:pt x="274" y="53"/>
                    <a:pt x="274" y="53"/>
                  </a:cubicBezTo>
                  <a:cubicBezTo>
                    <a:pt x="274" y="53"/>
                    <a:pt x="275" y="54"/>
                    <a:pt x="275" y="54"/>
                  </a:cubicBezTo>
                  <a:cubicBezTo>
                    <a:pt x="276" y="55"/>
                    <a:pt x="276" y="55"/>
                    <a:pt x="276" y="55"/>
                  </a:cubicBezTo>
                  <a:cubicBezTo>
                    <a:pt x="276" y="56"/>
                    <a:pt x="277" y="56"/>
                    <a:pt x="277" y="57"/>
                  </a:cubicBezTo>
                  <a:cubicBezTo>
                    <a:pt x="278" y="57"/>
                    <a:pt x="278" y="57"/>
                    <a:pt x="279" y="58"/>
                  </a:cubicBezTo>
                  <a:cubicBezTo>
                    <a:pt x="280" y="59"/>
                    <a:pt x="280" y="59"/>
                    <a:pt x="281" y="59"/>
                  </a:cubicBezTo>
                  <a:cubicBezTo>
                    <a:pt x="282" y="60"/>
                    <a:pt x="282" y="60"/>
                    <a:pt x="282" y="61"/>
                  </a:cubicBezTo>
                  <a:cubicBezTo>
                    <a:pt x="283" y="61"/>
                    <a:pt x="283" y="62"/>
                    <a:pt x="284" y="62"/>
                  </a:cubicBezTo>
                  <a:cubicBezTo>
                    <a:pt x="284" y="63"/>
                    <a:pt x="284" y="63"/>
                    <a:pt x="285" y="63"/>
                  </a:cubicBezTo>
                  <a:cubicBezTo>
                    <a:pt x="285" y="63"/>
                    <a:pt x="286" y="64"/>
                    <a:pt x="286" y="64"/>
                  </a:cubicBezTo>
                  <a:cubicBezTo>
                    <a:pt x="287" y="65"/>
                    <a:pt x="288" y="65"/>
                    <a:pt x="288" y="66"/>
                  </a:cubicBezTo>
                  <a:cubicBezTo>
                    <a:pt x="289" y="66"/>
                    <a:pt x="289" y="67"/>
                    <a:pt x="290" y="67"/>
                  </a:cubicBezTo>
                  <a:cubicBezTo>
                    <a:pt x="290" y="68"/>
                    <a:pt x="290" y="68"/>
                    <a:pt x="291" y="68"/>
                  </a:cubicBezTo>
                  <a:cubicBezTo>
                    <a:pt x="291" y="68"/>
                    <a:pt x="291" y="67"/>
                    <a:pt x="291" y="67"/>
                  </a:cubicBezTo>
                  <a:cubicBezTo>
                    <a:pt x="291" y="67"/>
                    <a:pt x="291" y="66"/>
                    <a:pt x="291" y="66"/>
                  </a:cubicBezTo>
                  <a:cubicBezTo>
                    <a:pt x="291" y="65"/>
                    <a:pt x="291" y="65"/>
                    <a:pt x="291" y="64"/>
                  </a:cubicBezTo>
                  <a:cubicBezTo>
                    <a:pt x="291" y="64"/>
                    <a:pt x="290" y="63"/>
                    <a:pt x="290" y="63"/>
                  </a:cubicBezTo>
                  <a:cubicBezTo>
                    <a:pt x="290" y="63"/>
                    <a:pt x="289" y="63"/>
                    <a:pt x="290" y="62"/>
                  </a:cubicBezTo>
                  <a:cubicBezTo>
                    <a:pt x="290" y="62"/>
                    <a:pt x="290" y="62"/>
                    <a:pt x="291" y="62"/>
                  </a:cubicBezTo>
                  <a:cubicBezTo>
                    <a:pt x="291" y="62"/>
                    <a:pt x="291" y="62"/>
                    <a:pt x="291" y="61"/>
                  </a:cubicBezTo>
                  <a:cubicBezTo>
                    <a:pt x="291" y="61"/>
                    <a:pt x="291" y="60"/>
                    <a:pt x="291" y="60"/>
                  </a:cubicBezTo>
                  <a:cubicBezTo>
                    <a:pt x="290" y="60"/>
                    <a:pt x="290" y="60"/>
                    <a:pt x="290" y="59"/>
                  </a:cubicBezTo>
                  <a:cubicBezTo>
                    <a:pt x="290" y="59"/>
                    <a:pt x="290" y="59"/>
                    <a:pt x="290" y="59"/>
                  </a:cubicBezTo>
                  <a:cubicBezTo>
                    <a:pt x="290" y="58"/>
                    <a:pt x="290" y="58"/>
                    <a:pt x="291" y="58"/>
                  </a:cubicBezTo>
                  <a:cubicBezTo>
                    <a:pt x="291" y="58"/>
                    <a:pt x="291" y="58"/>
                    <a:pt x="291" y="58"/>
                  </a:cubicBezTo>
                  <a:cubicBezTo>
                    <a:pt x="292" y="58"/>
                    <a:pt x="292" y="58"/>
                    <a:pt x="292" y="58"/>
                  </a:cubicBezTo>
                  <a:cubicBezTo>
                    <a:pt x="292" y="58"/>
                    <a:pt x="293" y="57"/>
                    <a:pt x="292" y="57"/>
                  </a:cubicBezTo>
                  <a:cubicBezTo>
                    <a:pt x="292" y="57"/>
                    <a:pt x="292" y="57"/>
                    <a:pt x="292" y="57"/>
                  </a:cubicBezTo>
                  <a:cubicBezTo>
                    <a:pt x="291" y="57"/>
                    <a:pt x="291" y="57"/>
                    <a:pt x="290" y="56"/>
                  </a:cubicBezTo>
                  <a:cubicBezTo>
                    <a:pt x="290" y="56"/>
                    <a:pt x="290" y="56"/>
                    <a:pt x="289" y="55"/>
                  </a:cubicBezTo>
                  <a:cubicBezTo>
                    <a:pt x="289" y="55"/>
                    <a:pt x="288" y="55"/>
                    <a:pt x="288" y="54"/>
                  </a:cubicBezTo>
                  <a:cubicBezTo>
                    <a:pt x="289" y="54"/>
                    <a:pt x="289" y="54"/>
                    <a:pt x="289" y="54"/>
                  </a:cubicBezTo>
                  <a:cubicBezTo>
                    <a:pt x="289" y="54"/>
                    <a:pt x="289" y="54"/>
                    <a:pt x="290" y="54"/>
                  </a:cubicBezTo>
                  <a:cubicBezTo>
                    <a:pt x="290" y="54"/>
                    <a:pt x="291" y="54"/>
                    <a:pt x="291" y="53"/>
                  </a:cubicBezTo>
                  <a:cubicBezTo>
                    <a:pt x="291" y="53"/>
                    <a:pt x="290" y="53"/>
                    <a:pt x="290" y="53"/>
                  </a:cubicBezTo>
                  <a:cubicBezTo>
                    <a:pt x="289" y="52"/>
                    <a:pt x="289" y="52"/>
                    <a:pt x="289" y="52"/>
                  </a:cubicBezTo>
                  <a:cubicBezTo>
                    <a:pt x="289" y="52"/>
                    <a:pt x="288" y="52"/>
                    <a:pt x="288" y="52"/>
                  </a:cubicBezTo>
                  <a:cubicBezTo>
                    <a:pt x="288" y="52"/>
                    <a:pt x="288" y="52"/>
                    <a:pt x="287" y="51"/>
                  </a:cubicBezTo>
                  <a:cubicBezTo>
                    <a:pt x="287" y="51"/>
                    <a:pt x="287" y="50"/>
                    <a:pt x="286" y="50"/>
                  </a:cubicBezTo>
                  <a:cubicBezTo>
                    <a:pt x="286" y="49"/>
                    <a:pt x="286" y="49"/>
                    <a:pt x="285" y="49"/>
                  </a:cubicBezTo>
                  <a:cubicBezTo>
                    <a:pt x="285" y="49"/>
                    <a:pt x="284" y="49"/>
                    <a:pt x="283" y="49"/>
                  </a:cubicBezTo>
                  <a:cubicBezTo>
                    <a:pt x="283" y="49"/>
                    <a:pt x="283" y="49"/>
                    <a:pt x="282" y="48"/>
                  </a:cubicBezTo>
                  <a:cubicBezTo>
                    <a:pt x="282" y="48"/>
                    <a:pt x="282" y="48"/>
                    <a:pt x="282" y="47"/>
                  </a:cubicBezTo>
                  <a:cubicBezTo>
                    <a:pt x="282" y="47"/>
                    <a:pt x="282" y="47"/>
                    <a:pt x="282" y="47"/>
                  </a:cubicBezTo>
                  <a:cubicBezTo>
                    <a:pt x="281" y="47"/>
                    <a:pt x="282" y="46"/>
                    <a:pt x="281" y="46"/>
                  </a:cubicBezTo>
                  <a:cubicBezTo>
                    <a:pt x="281" y="46"/>
                    <a:pt x="281" y="46"/>
                    <a:pt x="281" y="45"/>
                  </a:cubicBezTo>
                  <a:cubicBezTo>
                    <a:pt x="280" y="45"/>
                    <a:pt x="280" y="45"/>
                    <a:pt x="280" y="44"/>
                  </a:cubicBezTo>
                  <a:cubicBezTo>
                    <a:pt x="280" y="44"/>
                    <a:pt x="280" y="43"/>
                    <a:pt x="281" y="44"/>
                  </a:cubicBezTo>
                  <a:cubicBezTo>
                    <a:pt x="281" y="44"/>
                    <a:pt x="281" y="44"/>
                    <a:pt x="281" y="44"/>
                  </a:cubicBezTo>
                  <a:cubicBezTo>
                    <a:pt x="282" y="44"/>
                    <a:pt x="282" y="44"/>
                    <a:pt x="282" y="44"/>
                  </a:cubicBezTo>
                  <a:cubicBezTo>
                    <a:pt x="283" y="44"/>
                    <a:pt x="283" y="44"/>
                    <a:pt x="283" y="43"/>
                  </a:cubicBezTo>
                  <a:cubicBezTo>
                    <a:pt x="283" y="43"/>
                    <a:pt x="283" y="43"/>
                    <a:pt x="283" y="42"/>
                  </a:cubicBezTo>
                  <a:cubicBezTo>
                    <a:pt x="283" y="42"/>
                    <a:pt x="284" y="42"/>
                    <a:pt x="284" y="42"/>
                  </a:cubicBezTo>
                  <a:cubicBezTo>
                    <a:pt x="284" y="43"/>
                    <a:pt x="284" y="43"/>
                    <a:pt x="284" y="43"/>
                  </a:cubicBezTo>
                  <a:cubicBezTo>
                    <a:pt x="285" y="43"/>
                    <a:pt x="284" y="43"/>
                    <a:pt x="285" y="44"/>
                  </a:cubicBezTo>
                  <a:cubicBezTo>
                    <a:pt x="285" y="44"/>
                    <a:pt x="285" y="44"/>
                    <a:pt x="285" y="44"/>
                  </a:cubicBezTo>
                  <a:cubicBezTo>
                    <a:pt x="286" y="44"/>
                    <a:pt x="286" y="44"/>
                    <a:pt x="286" y="43"/>
                  </a:cubicBezTo>
                  <a:cubicBezTo>
                    <a:pt x="286" y="43"/>
                    <a:pt x="286" y="43"/>
                    <a:pt x="286" y="43"/>
                  </a:cubicBezTo>
                  <a:cubicBezTo>
                    <a:pt x="286" y="42"/>
                    <a:pt x="286" y="42"/>
                    <a:pt x="286" y="42"/>
                  </a:cubicBezTo>
                  <a:cubicBezTo>
                    <a:pt x="287" y="42"/>
                    <a:pt x="287" y="42"/>
                    <a:pt x="288" y="42"/>
                  </a:cubicBezTo>
                  <a:cubicBezTo>
                    <a:pt x="288" y="42"/>
                    <a:pt x="288" y="42"/>
                    <a:pt x="289" y="42"/>
                  </a:cubicBezTo>
                  <a:cubicBezTo>
                    <a:pt x="289" y="42"/>
                    <a:pt x="289" y="42"/>
                    <a:pt x="290" y="42"/>
                  </a:cubicBezTo>
                  <a:cubicBezTo>
                    <a:pt x="290" y="42"/>
                    <a:pt x="291" y="42"/>
                    <a:pt x="291" y="43"/>
                  </a:cubicBezTo>
                  <a:cubicBezTo>
                    <a:pt x="291" y="43"/>
                    <a:pt x="291" y="43"/>
                    <a:pt x="292" y="43"/>
                  </a:cubicBezTo>
                  <a:cubicBezTo>
                    <a:pt x="292" y="44"/>
                    <a:pt x="292" y="44"/>
                    <a:pt x="293" y="44"/>
                  </a:cubicBezTo>
                  <a:cubicBezTo>
                    <a:pt x="293" y="44"/>
                    <a:pt x="293" y="44"/>
                    <a:pt x="294" y="44"/>
                  </a:cubicBezTo>
                  <a:cubicBezTo>
                    <a:pt x="294" y="43"/>
                    <a:pt x="293" y="43"/>
                    <a:pt x="293" y="43"/>
                  </a:cubicBezTo>
                  <a:cubicBezTo>
                    <a:pt x="293" y="42"/>
                    <a:pt x="293" y="42"/>
                    <a:pt x="293" y="42"/>
                  </a:cubicBezTo>
                  <a:cubicBezTo>
                    <a:pt x="293" y="42"/>
                    <a:pt x="293" y="42"/>
                    <a:pt x="293" y="42"/>
                  </a:cubicBezTo>
                  <a:cubicBezTo>
                    <a:pt x="293" y="42"/>
                    <a:pt x="293" y="42"/>
                    <a:pt x="293" y="41"/>
                  </a:cubicBezTo>
                  <a:cubicBezTo>
                    <a:pt x="294" y="41"/>
                    <a:pt x="293" y="40"/>
                    <a:pt x="294" y="40"/>
                  </a:cubicBezTo>
                  <a:cubicBezTo>
                    <a:pt x="294" y="40"/>
                    <a:pt x="294" y="39"/>
                    <a:pt x="294" y="39"/>
                  </a:cubicBezTo>
                  <a:cubicBezTo>
                    <a:pt x="295" y="39"/>
                    <a:pt x="295" y="39"/>
                    <a:pt x="295" y="39"/>
                  </a:cubicBezTo>
                  <a:cubicBezTo>
                    <a:pt x="295" y="39"/>
                    <a:pt x="296" y="39"/>
                    <a:pt x="296" y="39"/>
                  </a:cubicBezTo>
                  <a:cubicBezTo>
                    <a:pt x="296" y="39"/>
                    <a:pt x="296" y="39"/>
                    <a:pt x="296" y="38"/>
                  </a:cubicBezTo>
                  <a:cubicBezTo>
                    <a:pt x="296" y="38"/>
                    <a:pt x="296" y="38"/>
                    <a:pt x="297" y="38"/>
                  </a:cubicBezTo>
                  <a:cubicBezTo>
                    <a:pt x="297" y="38"/>
                    <a:pt x="297" y="38"/>
                    <a:pt x="297" y="37"/>
                  </a:cubicBezTo>
                  <a:cubicBezTo>
                    <a:pt x="297" y="37"/>
                    <a:pt x="297" y="37"/>
                    <a:pt x="297" y="37"/>
                  </a:cubicBezTo>
                  <a:cubicBezTo>
                    <a:pt x="297" y="36"/>
                    <a:pt x="298" y="36"/>
                    <a:pt x="298" y="36"/>
                  </a:cubicBezTo>
                  <a:cubicBezTo>
                    <a:pt x="298" y="36"/>
                    <a:pt x="298" y="37"/>
                    <a:pt x="298" y="37"/>
                  </a:cubicBezTo>
                  <a:cubicBezTo>
                    <a:pt x="299" y="37"/>
                    <a:pt x="299" y="37"/>
                    <a:pt x="299" y="37"/>
                  </a:cubicBezTo>
                  <a:cubicBezTo>
                    <a:pt x="300" y="37"/>
                    <a:pt x="300" y="37"/>
                    <a:pt x="301" y="37"/>
                  </a:cubicBezTo>
                  <a:cubicBezTo>
                    <a:pt x="301" y="37"/>
                    <a:pt x="301" y="37"/>
                    <a:pt x="302" y="37"/>
                  </a:cubicBezTo>
                  <a:cubicBezTo>
                    <a:pt x="302" y="37"/>
                    <a:pt x="302" y="37"/>
                    <a:pt x="302" y="37"/>
                  </a:cubicBezTo>
                  <a:cubicBezTo>
                    <a:pt x="304" y="38"/>
                    <a:pt x="304" y="38"/>
                    <a:pt x="304" y="38"/>
                  </a:cubicBezTo>
                  <a:cubicBezTo>
                    <a:pt x="305" y="38"/>
                    <a:pt x="305" y="38"/>
                    <a:pt x="305" y="37"/>
                  </a:cubicBezTo>
                  <a:cubicBezTo>
                    <a:pt x="306" y="37"/>
                    <a:pt x="308" y="38"/>
                    <a:pt x="308" y="37"/>
                  </a:cubicBezTo>
                  <a:cubicBezTo>
                    <a:pt x="308" y="37"/>
                    <a:pt x="307" y="37"/>
                    <a:pt x="307" y="36"/>
                  </a:cubicBezTo>
                  <a:cubicBezTo>
                    <a:pt x="307" y="36"/>
                    <a:pt x="307" y="36"/>
                    <a:pt x="307" y="35"/>
                  </a:cubicBezTo>
                  <a:cubicBezTo>
                    <a:pt x="306" y="35"/>
                    <a:pt x="306" y="35"/>
                    <a:pt x="306" y="34"/>
                  </a:cubicBezTo>
                  <a:cubicBezTo>
                    <a:pt x="307" y="34"/>
                    <a:pt x="307" y="33"/>
                    <a:pt x="308" y="34"/>
                  </a:cubicBezTo>
                  <a:cubicBezTo>
                    <a:pt x="309" y="35"/>
                    <a:pt x="309" y="35"/>
                    <a:pt x="309" y="36"/>
                  </a:cubicBezTo>
                  <a:cubicBezTo>
                    <a:pt x="309" y="36"/>
                    <a:pt x="309" y="36"/>
                    <a:pt x="310" y="37"/>
                  </a:cubicBezTo>
                  <a:cubicBezTo>
                    <a:pt x="311" y="37"/>
                    <a:pt x="311" y="37"/>
                    <a:pt x="311" y="37"/>
                  </a:cubicBezTo>
                  <a:cubicBezTo>
                    <a:pt x="312" y="37"/>
                    <a:pt x="313" y="37"/>
                    <a:pt x="313" y="36"/>
                  </a:cubicBezTo>
                  <a:cubicBezTo>
                    <a:pt x="314" y="36"/>
                    <a:pt x="313" y="35"/>
                    <a:pt x="314" y="36"/>
                  </a:cubicBezTo>
                  <a:cubicBezTo>
                    <a:pt x="315" y="36"/>
                    <a:pt x="315" y="36"/>
                    <a:pt x="316" y="37"/>
                  </a:cubicBezTo>
                  <a:cubicBezTo>
                    <a:pt x="317" y="38"/>
                    <a:pt x="316" y="38"/>
                    <a:pt x="316" y="38"/>
                  </a:cubicBezTo>
                  <a:cubicBezTo>
                    <a:pt x="317" y="39"/>
                    <a:pt x="317" y="39"/>
                    <a:pt x="318" y="40"/>
                  </a:cubicBezTo>
                  <a:cubicBezTo>
                    <a:pt x="319" y="40"/>
                    <a:pt x="318" y="39"/>
                    <a:pt x="319" y="40"/>
                  </a:cubicBezTo>
                  <a:cubicBezTo>
                    <a:pt x="320" y="40"/>
                    <a:pt x="320" y="40"/>
                    <a:pt x="321" y="40"/>
                  </a:cubicBezTo>
                  <a:cubicBezTo>
                    <a:pt x="322" y="41"/>
                    <a:pt x="322" y="41"/>
                    <a:pt x="323" y="41"/>
                  </a:cubicBezTo>
                  <a:cubicBezTo>
                    <a:pt x="324" y="42"/>
                    <a:pt x="324" y="42"/>
                    <a:pt x="325" y="41"/>
                  </a:cubicBezTo>
                  <a:cubicBezTo>
                    <a:pt x="325" y="41"/>
                    <a:pt x="324" y="41"/>
                    <a:pt x="325" y="41"/>
                  </a:cubicBezTo>
                  <a:cubicBezTo>
                    <a:pt x="325" y="41"/>
                    <a:pt x="326" y="41"/>
                    <a:pt x="327" y="41"/>
                  </a:cubicBezTo>
                  <a:cubicBezTo>
                    <a:pt x="327" y="41"/>
                    <a:pt x="326" y="41"/>
                    <a:pt x="326" y="40"/>
                  </a:cubicBezTo>
                  <a:cubicBezTo>
                    <a:pt x="326" y="40"/>
                    <a:pt x="325" y="39"/>
                    <a:pt x="326" y="39"/>
                  </a:cubicBezTo>
                  <a:cubicBezTo>
                    <a:pt x="326" y="39"/>
                    <a:pt x="327" y="39"/>
                    <a:pt x="327" y="39"/>
                  </a:cubicBezTo>
                  <a:cubicBezTo>
                    <a:pt x="328" y="39"/>
                    <a:pt x="328" y="39"/>
                    <a:pt x="328" y="38"/>
                  </a:cubicBezTo>
                  <a:cubicBezTo>
                    <a:pt x="328" y="38"/>
                    <a:pt x="328" y="38"/>
                    <a:pt x="327" y="37"/>
                  </a:cubicBezTo>
                  <a:cubicBezTo>
                    <a:pt x="327" y="37"/>
                    <a:pt x="327" y="37"/>
                    <a:pt x="327" y="36"/>
                  </a:cubicBezTo>
                  <a:cubicBezTo>
                    <a:pt x="327" y="36"/>
                    <a:pt x="328" y="36"/>
                    <a:pt x="329" y="36"/>
                  </a:cubicBezTo>
                  <a:cubicBezTo>
                    <a:pt x="330" y="36"/>
                    <a:pt x="330" y="36"/>
                    <a:pt x="331" y="36"/>
                  </a:cubicBezTo>
                  <a:cubicBezTo>
                    <a:pt x="332" y="36"/>
                    <a:pt x="332" y="36"/>
                    <a:pt x="333" y="36"/>
                  </a:cubicBezTo>
                  <a:cubicBezTo>
                    <a:pt x="333" y="36"/>
                    <a:pt x="333" y="35"/>
                    <a:pt x="333" y="35"/>
                  </a:cubicBezTo>
                  <a:cubicBezTo>
                    <a:pt x="333" y="35"/>
                    <a:pt x="334" y="35"/>
                    <a:pt x="335" y="35"/>
                  </a:cubicBezTo>
                  <a:cubicBezTo>
                    <a:pt x="335" y="35"/>
                    <a:pt x="335" y="35"/>
                    <a:pt x="335" y="34"/>
                  </a:cubicBezTo>
                  <a:close/>
                </a:path>
              </a:pathLst>
            </a:custGeom>
            <a:solidFill>
              <a:schemeClr val="accent2">
                <a:lumMod val="90000"/>
              </a:schemeClr>
            </a:solid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8" name="Freeform 541"/>
            <p:cNvSpPr>
              <a:spLocks/>
            </p:cNvSpPr>
            <p:nvPr/>
          </p:nvSpPr>
          <p:spPr bwMode="auto">
            <a:xfrm>
              <a:off x="8112126" y="903289"/>
              <a:ext cx="130175" cy="53975"/>
            </a:xfrm>
            <a:custGeom>
              <a:avLst/>
              <a:gdLst>
                <a:gd name="T0" fmla="*/ 8 w 12"/>
                <a:gd name="T1" fmla="*/ 4 h 5"/>
                <a:gd name="T2" fmla="*/ 10 w 12"/>
                <a:gd name="T3" fmla="*/ 3 h 5"/>
                <a:gd name="T4" fmla="*/ 4 w 12"/>
                <a:gd name="T5" fmla="*/ 1 h 5"/>
                <a:gd name="T6" fmla="*/ 2 w 12"/>
                <a:gd name="T7" fmla="*/ 0 h 5"/>
                <a:gd name="T8" fmla="*/ 0 w 12"/>
                <a:gd name="T9" fmla="*/ 4 h 5"/>
                <a:gd name="T10" fmla="*/ 3 w 12"/>
                <a:gd name="T11" fmla="*/ 5 h 5"/>
                <a:gd name="T12" fmla="*/ 8 w 12"/>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8" y="4"/>
                  </a:moveTo>
                  <a:cubicBezTo>
                    <a:pt x="9" y="4"/>
                    <a:pt x="12" y="4"/>
                    <a:pt x="10" y="3"/>
                  </a:cubicBezTo>
                  <a:cubicBezTo>
                    <a:pt x="8" y="1"/>
                    <a:pt x="6" y="2"/>
                    <a:pt x="4" y="1"/>
                  </a:cubicBezTo>
                  <a:cubicBezTo>
                    <a:pt x="2" y="0"/>
                    <a:pt x="2" y="0"/>
                    <a:pt x="2" y="0"/>
                  </a:cubicBezTo>
                  <a:cubicBezTo>
                    <a:pt x="1" y="1"/>
                    <a:pt x="1" y="2"/>
                    <a:pt x="0" y="4"/>
                  </a:cubicBezTo>
                  <a:cubicBezTo>
                    <a:pt x="3" y="5"/>
                    <a:pt x="3" y="5"/>
                    <a:pt x="3" y="5"/>
                  </a:cubicBezTo>
                  <a:cubicBezTo>
                    <a:pt x="5" y="5"/>
                    <a:pt x="7" y="5"/>
                    <a:pt x="8" y="4"/>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sp>
          <p:nvSpPr>
            <p:cNvPr id="509" name="Freeform 542"/>
            <p:cNvSpPr>
              <a:spLocks/>
            </p:cNvSpPr>
            <p:nvPr/>
          </p:nvSpPr>
          <p:spPr bwMode="auto">
            <a:xfrm>
              <a:off x="8307389" y="1238251"/>
              <a:ext cx="96838" cy="31750"/>
            </a:xfrm>
            <a:custGeom>
              <a:avLst/>
              <a:gdLst>
                <a:gd name="T0" fmla="*/ 2 w 9"/>
                <a:gd name="T1" fmla="*/ 2 h 3"/>
                <a:gd name="T2" fmla="*/ 3 w 9"/>
                <a:gd name="T3" fmla="*/ 2 h 3"/>
                <a:gd name="T4" fmla="*/ 5 w 9"/>
                <a:gd name="T5" fmla="*/ 3 h 3"/>
                <a:gd name="T6" fmla="*/ 8 w 9"/>
                <a:gd name="T7" fmla="*/ 3 h 3"/>
                <a:gd name="T8" fmla="*/ 9 w 9"/>
                <a:gd name="T9" fmla="*/ 2 h 3"/>
                <a:gd name="T10" fmla="*/ 7 w 9"/>
                <a:gd name="T11" fmla="*/ 1 h 3"/>
                <a:gd name="T12" fmla="*/ 5 w 9"/>
                <a:gd name="T13" fmla="*/ 1 h 3"/>
                <a:gd name="T14" fmla="*/ 3 w 9"/>
                <a:gd name="T15" fmla="*/ 0 h 3"/>
                <a:gd name="T16" fmla="*/ 2 w 9"/>
                <a:gd name="T17" fmla="*/ 1 h 3"/>
                <a:gd name="T18" fmla="*/ 0 w 9"/>
                <a:gd name="T19" fmla="*/ 0 h 3"/>
                <a:gd name="T20" fmla="*/ 0 w 9"/>
                <a:gd name="T21" fmla="*/ 1 h 3"/>
                <a:gd name="T22" fmla="*/ 2 w 9"/>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2" y="2"/>
                  </a:moveTo>
                  <a:cubicBezTo>
                    <a:pt x="3" y="2"/>
                    <a:pt x="2" y="1"/>
                    <a:pt x="3" y="2"/>
                  </a:cubicBezTo>
                  <a:cubicBezTo>
                    <a:pt x="4" y="2"/>
                    <a:pt x="4" y="2"/>
                    <a:pt x="5" y="3"/>
                  </a:cubicBezTo>
                  <a:cubicBezTo>
                    <a:pt x="6" y="3"/>
                    <a:pt x="7" y="3"/>
                    <a:pt x="8" y="3"/>
                  </a:cubicBezTo>
                  <a:cubicBezTo>
                    <a:pt x="8" y="3"/>
                    <a:pt x="9" y="3"/>
                    <a:pt x="9" y="2"/>
                  </a:cubicBezTo>
                  <a:cubicBezTo>
                    <a:pt x="8" y="2"/>
                    <a:pt x="8" y="2"/>
                    <a:pt x="7" y="1"/>
                  </a:cubicBezTo>
                  <a:cubicBezTo>
                    <a:pt x="7" y="1"/>
                    <a:pt x="6" y="1"/>
                    <a:pt x="5" y="1"/>
                  </a:cubicBezTo>
                  <a:cubicBezTo>
                    <a:pt x="4" y="0"/>
                    <a:pt x="4" y="0"/>
                    <a:pt x="3" y="0"/>
                  </a:cubicBezTo>
                  <a:cubicBezTo>
                    <a:pt x="2" y="0"/>
                    <a:pt x="3" y="1"/>
                    <a:pt x="2" y="1"/>
                  </a:cubicBezTo>
                  <a:cubicBezTo>
                    <a:pt x="1" y="1"/>
                    <a:pt x="1" y="0"/>
                    <a:pt x="0" y="0"/>
                  </a:cubicBezTo>
                  <a:cubicBezTo>
                    <a:pt x="0" y="0"/>
                    <a:pt x="0" y="0"/>
                    <a:pt x="0" y="1"/>
                  </a:cubicBezTo>
                  <a:cubicBezTo>
                    <a:pt x="0" y="1"/>
                    <a:pt x="1" y="1"/>
                    <a:pt x="2" y="2"/>
                  </a:cubicBezTo>
                </a:path>
              </a:pathLst>
            </a:custGeom>
            <a:grpFill/>
            <a:ln w="3175">
              <a:solidFill>
                <a:schemeClr val="tx1">
                  <a:alpha val="15000"/>
                </a:schemeClr>
              </a:solidFill>
              <a:round/>
              <a:headEnd/>
              <a:tailEnd/>
            </a:ln>
          </p:spPr>
          <p:txBody>
            <a:bodyPr vert="horz" wrap="square" lIns="121920" tIns="60960" rIns="121920" bIns="60960" numCol="1" anchor="t" anchorCtr="0" compatLnSpc="1">
              <a:prstTxWarp prst="textNoShape">
                <a:avLst/>
              </a:prstTxWarp>
            </a:bodyPr>
            <a:lstStyle/>
            <a:p>
              <a:endParaRPr lang="en-US" sz="3200" dirty="0">
                <a:solidFill>
                  <a:srgbClr val="515151"/>
                </a:solidFill>
                <a:latin typeface="Source Sans Pro" charset="0"/>
              </a:endParaRPr>
            </a:p>
          </p:txBody>
        </p:sp>
      </p:grpSp>
    </p:spTree>
    <p:extLst>
      <p:ext uri="{BB962C8B-B14F-4D97-AF65-F5344CB8AC3E}">
        <p14:creationId xmlns:p14="http://schemas.microsoft.com/office/powerpoint/2010/main" xmlns="" val="5657910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sz="2000" b="1" cap="small" dirty="0" smtClean="0"/>
              <a:t>Příklady naší činnosti</a:t>
            </a:r>
            <a:endParaRPr lang="en-US" sz="2000" b="1" cap="small" dirty="0"/>
          </a:p>
        </p:txBody>
      </p:sp>
      <p:pic>
        <p:nvPicPr>
          <p:cNvPr id="5" name="Obrázek 4"/>
          <p:cNvPicPr>
            <a:picLocks noChangeAspect="1"/>
          </p:cNvPicPr>
          <p:nvPr/>
        </p:nvPicPr>
        <p:blipFill rotWithShape="1">
          <a:blip r:embed="rId3" cstate="print">
            <a:extLst>
              <a:ext uri="{28A0092B-C50C-407E-A947-70E740481C1C}">
                <a14:useLocalDpi xmlns:a14="http://schemas.microsoft.com/office/drawing/2010/main" xmlns="" val="0"/>
              </a:ext>
            </a:extLst>
          </a:blip>
          <a:srcRect b="-460"/>
          <a:stretch/>
        </p:blipFill>
        <p:spPr>
          <a:xfrm>
            <a:off x="449552" y="1580503"/>
            <a:ext cx="1980000" cy="1980000"/>
          </a:xfrm>
          <a:prstGeom prst="rect">
            <a:avLst/>
          </a:prstGeom>
          <a:ln>
            <a:noFill/>
          </a:ln>
          <a:effectLst/>
        </p:spPr>
      </p:pic>
      <p:sp>
        <p:nvSpPr>
          <p:cNvPr id="6" name="Obdélník 5"/>
          <p:cNvSpPr/>
          <p:nvPr/>
        </p:nvSpPr>
        <p:spPr>
          <a:xfrm>
            <a:off x="449552" y="3069896"/>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CNC </a:t>
            </a:r>
            <a:r>
              <a:rPr lang="cs-CZ" sz="1200" b="1" dirty="0" smtClean="0">
                <a:solidFill>
                  <a:srgbClr val="FFFFFF"/>
                </a:solidFill>
              </a:rPr>
              <a:t>brusky</a:t>
            </a:r>
            <a:r>
              <a:rPr lang="en-US" sz="1200" b="1" dirty="0" smtClean="0">
                <a:solidFill>
                  <a:srgbClr val="FFFFFF"/>
                </a:solidFill>
              </a:rPr>
              <a:t>,</a:t>
            </a:r>
            <a:r>
              <a:rPr lang="cs-CZ" sz="1200" b="1" dirty="0" smtClean="0">
                <a:solidFill>
                  <a:srgbClr val="FFFFFF"/>
                </a:solidFill>
              </a:rPr>
              <a:t> vrtačky,</a:t>
            </a:r>
          </a:p>
          <a:p>
            <a:pPr algn="ctr"/>
            <a:r>
              <a:rPr lang="cs-CZ" sz="1200" b="1" dirty="0" smtClean="0">
                <a:solidFill>
                  <a:srgbClr val="FFFFFF"/>
                </a:solidFill>
              </a:rPr>
              <a:t>obráběcí stroje</a:t>
            </a:r>
            <a:r>
              <a:rPr lang="en-US" sz="1200" b="1" dirty="0" smtClean="0">
                <a:solidFill>
                  <a:srgbClr val="FFFFFF"/>
                </a:solidFill>
              </a:rPr>
              <a:t> </a:t>
            </a:r>
            <a:endParaRPr lang="en-US" sz="1200" b="1" dirty="0">
              <a:solidFill>
                <a:srgbClr val="FFFFFF"/>
              </a:solidFill>
            </a:endParaRPr>
          </a:p>
        </p:txBody>
      </p:sp>
      <p:pic>
        <p:nvPicPr>
          <p:cNvPr id="7" name="Obrázek 6"/>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2550706" y="1581075"/>
            <a:ext cx="1980000" cy="1980000"/>
          </a:xfrm>
          <a:prstGeom prst="rect">
            <a:avLst/>
          </a:prstGeom>
        </p:spPr>
      </p:pic>
      <p:sp>
        <p:nvSpPr>
          <p:cNvPr id="8" name="Obdélník 7"/>
          <p:cNvSpPr/>
          <p:nvPr/>
        </p:nvSpPr>
        <p:spPr>
          <a:xfrm>
            <a:off x="2549534" y="3069814"/>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motory</a:t>
            </a:r>
            <a:r>
              <a:rPr lang="en-US" sz="1200" b="1" dirty="0" smtClean="0">
                <a:solidFill>
                  <a:srgbClr val="FFFFFF"/>
                </a:solidFill>
              </a:rPr>
              <a:t>,</a:t>
            </a:r>
            <a:endParaRPr lang="cs-CZ" sz="1200" b="1" dirty="0" smtClean="0">
              <a:solidFill>
                <a:srgbClr val="FFFFFF"/>
              </a:solidFill>
            </a:endParaRPr>
          </a:p>
          <a:p>
            <a:pPr algn="ctr"/>
            <a:r>
              <a:rPr lang="en-US" sz="1200" b="1" dirty="0" smtClean="0">
                <a:solidFill>
                  <a:srgbClr val="FFFFFF"/>
                </a:solidFill>
              </a:rPr>
              <a:t> </a:t>
            </a:r>
            <a:r>
              <a:rPr lang="cs-CZ" sz="1200" b="1" dirty="0" smtClean="0">
                <a:solidFill>
                  <a:srgbClr val="FFFFFF"/>
                </a:solidFill>
              </a:rPr>
              <a:t>náhradní díly</a:t>
            </a:r>
            <a:endParaRPr lang="en-US" sz="1200" b="1" dirty="0">
              <a:solidFill>
                <a:srgbClr val="FFFFFF"/>
              </a:solidFill>
            </a:endParaRPr>
          </a:p>
        </p:txBody>
      </p:sp>
      <p:pic>
        <p:nvPicPr>
          <p:cNvPr id="9" name="Obrázek 8"/>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p:blipFill>
        <p:spPr>
          <a:xfrm>
            <a:off x="4632027" y="1581075"/>
            <a:ext cx="1980000" cy="1980000"/>
          </a:xfrm>
          <a:prstGeom prst="rect">
            <a:avLst/>
          </a:prstGeom>
        </p:spPr>
      </p:pic>
      <p:sp>
        <p:nvSpPr>
          <p:cNvPr id="10" name="Obdélník 9"/>
          <p:cNvSpPr/>
          <p:nvPr/>
        </p:nvSpPr>
        <p:spPr>
          <a:xfrm>
            <a:off x="4632027" y="3057592"/>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elektrárny</a:t>
            </a:r>
            <a:endParaRPr lang="en-US" sz="1200" b="1" dirty="0">
              <a:solidFill>
                <a:srgbClr val="FFFFFF"/>
              </a:solidFill>
            </a:endParaRPr>
          </a:p>
        </p:txBody>
      </p:sp>
      <p:pic>
        <p:nvPicPr>
          <p:cNvPr id="11" name="Obrázek 10"/>
          <p:cNvPicPr>
            <a:picLocks noChangeAspect="1"/>
          </p:cNvPicPr>
          <p:nvPr/>
        </p:nvPicPr>
        <p:blipFill rotWithShape="1">
          <a:blip r:embed="rId6" cstate="print">
            <a:extLst>
              <a:ext uri="{28A0092B-C50C-407E-A947-70E740481C1C}">
                <a14:useLocalDpi xmlns:a14="http://schemas.microsoft.com/office/drawing/2010/main" xmlns="" val="0"/>
              </a:ext>
            </a:extLst>
          </a:blip>
          <a:srcRect/>
          <a:stretch/>
        </p:blipFill>
        <p:spPr>
          <a:xfrm>
            <a:off x="6714146" y="1581075"/>
            <a:ext cx="1980000" cy="1980000"/>
          </a:xfrm>
          <a:prstGeom prst="rect">
            <a:avLst/>
          </a:prstGeom>
        </p:spPr>
      </p:pic>
      <p:sp>
        <p:nvSpPr>
          <p:cNvPr id="12" name="Obdélník 11"/>
          <p:cNvSpPr/>
          <p:nvPr/>
        </p:nvSpPr>
        <p:spPr>
          <a:xfrm>
            <a:off x="6716394" y="3060289"/>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výrobní závody</a:t>
            </a:r>
            <a:endParaRPr lang="en-US" sz="1200" b="1" dirty="0">
              <a:solidFill>
                <a:srgbClr val="FFFFFF"/>
              </a:solidFill>
            </a:endParaRPr>
          </a:p>
        </p:txBody>
      </p:sp>
      <p:pic>
        <p:nvPicPr>
          <p:cNvPr id="13" name="Obrázek 12"/>
          <p:cNvPicPr>
            <a:picLocks noChangeAspect="1"/>
          </p:cNvPicPr>
          <p:nvPr/>
        </p:nvPicPr>
        <p:blipFill rotWithShape="1">
          <a:blip r:embed="rId7" cstate="print">
            <a:extLst>
              <a:ext uri="{28A0092B-C50C-407E-A947-70E740481C1C}">
                <a14:useLocalDpi xmlns:a14="http://schemas.microsoft.com/office/drawing/2010/main" xmlns="" val="0"/>
              </a:ext>
            </a:extLst>
          </a:blip>
          <a:srcRect/>
          <a:stretch/>
        </p:blipFill>
        <p:spPr>
          <a:xfrm>
            <a:off x="449552" y="3699040"/>
            <a:ext cx="1980000" cy="1980000"/>
          </a:xfrm>
          <a:prstGeom prst="rect">
            <a:avLst/>
          </a:prstGeom>
        </p:spPr>
      </p:pic>
      <p:sp>
        <p:nvSpPr>
          <p:cNvPr id="14" name="Obdélník 13"/>
          <p:cNvSpPr/>
          <p:nvPr/>
        </p:nvSpPr>
        <p:spPr>
          <a:xfrm>
            <a:off x="449552" y="5175838"/>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turbíny</a:t>
            </a:r>
            <a:r>
              <a:rPr lang="en-US" sz="1200" b="1" dirty="0" smtClean="0">
                <a:solidFill>
                  <a:srgbClr val="FFFFFF"/>
                </a:solidFill>
              </a:rPr>
              <a:t>, </a:t>
            </a:r>
            <a:r>
              <a:rPr lang="cs-CZ" sz="1200" b="1" dirty="0" smtClean="0">
                <a:solidFill>
                  <a:srgbClr val="FFFFFF"/>
                </a:solidFill>
              </a:rPr>
              <a:t>kotle</a:t>
            </a:r>
            <a:r>
              <a:rPr lang="en-US" sz="1200" b="1" dirty="0" smtClean="0">
                <a:solidFill>
                  <a:srgbClr val="FFFFFF"/>
                </a:solidFill>
              </a:rPr>
              <a:t>,</a:t>
            </a:r>
          </a:p>
          <a:p>
            <a:pPr algn="ctr"/>
            <a:r>
              <a:rPr lang="cs-CZ" sz="1200" b="1" dirty="0" smtClean="0">
                <a:solidFill>
                  <a:srgbClr val="FFFFFF"/>
                </a:solidFill>
              </a:rPr>
              <a:t>kondenzátory</a:t>
            </a:r>
            <a:endParaRPr lang="en-US" sz="1200" b="1" dirty="0">
              <a:solidFill>
                <a:srgbClr val="FFFFFF"/>
              </a:solidFill>
            </a:endParaRPr>
          </a:p>
        </p:txBody>
      </p:sp>
      <p:pic>
        <p:nvPicPr>
          <p:cNvPr id="15" name="Obrázek 14"/>
          <p:cNvPicPr>
            <a:picLocks noChangeAspect="1"/>
          </p:cNvPicPr>
          <p:nvPr/>
        </p:nvPicPr>
        <p:blipFill rotWithShape="1">
          <a:blip r:embed="rId8" cstate="print">
            <a:extLst>
              <a:ext uri="{28A0092B-C50C-407E-A947-70E740481C1C}">
                <a14:useLocalDpi xmlns:a14="http://schemas.microsoft.com/office/drawing/2010/main" xmlns="" val="0"/>
              </a:ext>
            </a:extLst>
          </a:blip>
          <a:srcRect/>
          <a:stretch/>
        </p:blipFill>
        <p:spPr>
          <a:xfrm>
            <a:off x="2549371" y="3699040"/>
            <a:ext cx="1980000" cy="1980000"/>
          </a:xfrm>
          <a:prstGeom prst="rect">
            <a:avLst/>
          </a:prstGeom>
        </p:spPr>
      </p:pic>
      <p:sp>
        <p:nvSpPr>
          <p:cNvPr id="16" name="Obdélník 15"/>
          <p:cNvSpPr/>
          <p:nvPr/>
        </p:nvSpPr>
        <p:spPr>
          <a:xfrm>
            <a:off x="2549371" y="5175838"/>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zařízení na výrobu potravin</a:t>
            </a:r>
            <a:endParaRPr lang="en-US" sz="1200" b="1" dirty="0">
              <a:solidFill>
                <a:srgbClr val="FFFFFF"/>
              </a:solidFill>
            </a:endParaRPr>
          </a:p>
        </p:txBody>
      </p:sp>
      <p:pic>
        <p:nvPicPr>
          <p:cNvPr id="17" name="Obrázek 16"/>
          <p:cNvPicPr>
            <a:picLocks noChangeAspect="1"/>
          </p:cNvPicPr>
          <p:nvPr/>
        </p:nvPicPr>
        <p:blipFill rotWithShape="1">
          <a:blip r:embed="rId9" cstate="print">
            <a:extLst>
              <a:ext uri="{28A0092B-C50C-407E-A947-70E740481C1C}">
                <a14:useLocalDpi xmlns:a14="http://schemas.microsoft.com/office/drawing/2010/main" xmlns="" val="0"/>
              </a:ext>
            </a:extLst>
          </a:blip>
          <a:srcRect/>
          <a:stretch/>
        </p:blipFill>
        <p:spPr>
          <a:xfrm>
            <a:off x="4649190" y="3699030"/>
            <a:ext cx="1980000" cy="1980000"/>
          </a:xfrm>
          <a:prstGeom prst="rect">
            <a:avLst/>
          </a:prstGeom>
        </p:spPr>
      </p:pic>
      <p:sp>
        <p:nvSpPr>
          <p:cNvPr id="18" name="Obdélník 17"/>
          <p:cNvSpPr/>
          <p:nvPr/>
        </p:nvSpPr>
        <p:spPr>
          <a:xfrm>
            <a:off x="4649190" y="5176048"/>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zemědělské produkty</a:t>
            </a:r>
            <a:endParaRPr lang="en-US" sz="1200" b="1" dirty="0">
              <a:solidFill>
                <a:srgbClr val="FFFFFF"/>
              </a:solidFill>
            </a:endParaRPr>
          </a:p>
        </p:txBody>
      </p:sp>
      <p:pic>
        <p:nvPicPr>
          <p:cNvPr id="19" name="Obrázek 18"/>
          <p:cNvPicPr>
            <a:picLocks noChangeAspect="1"/>
          </p:cNvPicPr>
          <p:nvPr/>
        </p:nvPicPr>
        <p:blipFill rotWithShape="1">
          <a:blip r:embed="rId10" cstate="print">
            <a:extLst>
              <a:ext uri="{28A0092B-C50C-407E-A947-70E740481C1C}">
                <a14:useLocalDpi xmlns:a14="http://schemas.microsoft.com/office/drawing/2010/main" xmlns="" val="0"/>
              </a:ext>
            </a:extLst>
          </a:blip>
          <a:srcRect/>
          <a:stretch/>
        </p:blipFill>
        <p:spPr>
          <a:xfrm>
            <a:off x="6750945" y="3699030"/>
            <a:ext cx="1980000" cy="1980000"/>
          </a:xfrm>
          <a:prstGeom prst="rect">
            <a:avLst/>
          </a:prstGeom>
        </p:spPr>
      </p:pic>
      <p:sp>
        <p:nvSpPr>
          <p:cNvPr id="20" name="Obdélník 19"/>
          <p:cNvSpPr/>
          <p:nvPr/>
        </p:nvSpPr>
        <p:spPr>
          <a:xfrm>
            <a:off x="6748917" y="5176048"/>
            <a:ext cx="1980000" cy="503202"/>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rgbClr val="FFFFFF"/>
                </a:solidFill>
              </a:rPr>
              <a:t>dopravní prostředky</a:t>
            </a:r>
            <a:endParaRPr lang="en-US" sz="1200" b="1" dirty="0">
              <a:solidFill>
                <a:srgbClr val="FFFFFF"/>
              </a:solidFill>
            </a:endParaRPr>
          </a:p>
        </p:txBody>
      </p:sp>
    </p:spTree>
    <p:extLst>
      <p:ext uri="{BB962C8B-B14F-4D97-AF65-F5344CB8AC3E}">
        <p14:creationId xmlns:p14="http://schemas.microsoft.com/office/powerpoint/2010/main" xmlns="" val="37444139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1000"/>
                                        <p:tgtEl>
                                          <p:spTgt spid="9"/>
                                        </p:tgtEl>
                                      </p:cBhvr>
                                    </p:animEffect>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22"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childTnLst>
                          </p:cTn>
                        </p:par>
                        <p:par>
                          <p:cTn id="38" fill="hold">
                            <p:stCondLst>
                              <p:cond delay="7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2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1000"/>
                                        <p:tgtEl>
                                          <p:spTgt spid="13"/>
                                        </p:tgtEl>
                                      </p:cBhvr>
                                    </p:animEffect>
                                  </p:childTnLst>
                                </p:cTn>
                              </p:par>
                            </p:childTnLst>
                          </p:cTn>
                        </p:par>
                        <p:par>
                          <p:cTn id="48" fill="hold">
                            <p:stCondLst>
                              <p:cond delay="9000"/>
                            </p:stCondLst>
                            <p:childTnLst>
                              <p:par>
                                <p:cTn id="49" presetID="42"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par>
                          <p:cTn id="54" fill="hold">
                            <p:stCondLst>
                              <p:cond delay="10000"/>
                            </p:stCondLst>
                            <p:childTnLst>
                              <p:par>
                                <p:cTn id="55" presetID="22" presetClass="entr" presetSubtype="1"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1000"/>
                                        <p:tgtEl>
                                          <p:spTgt spid="15"/>
                                        </p:tgtEl>
                                      </p:cBhvr>
                                    </p:animEffect>
                                  </p:childTnLst>
                                </p:cTn>
                              </p:par>
                            </p:childTnLst>
                          </p:cTn>
                        </p:par>
                        <p:par>
                          <p:cTn id="58" fill="hold">
                            <p:stCondLst>
                              <p:cond delay="11000"/>
                            </p:stCondLst>
                            <p:childTnLst>
                              <p:par>
                                <p:cTn id="59" presetID="42"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par>
                          <p:cTn id="64" fill="hold">
                            <p:stCondLst>
                              <p:cond delay="12000"/>
                            </p:stCondLst>
                            <p:childTnLst>
                              <p:par>
                                <p:cTn id="65" presetID="22" presetClass="entr" presetSubtype="1"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1000"/>
                                        <p:tgtEl>
                                          <p:spTgt spid="17"/>
                                        </p:tgtEl>
                                      </p:cBhvr>
                                    </p:animEffect>
                                  </p:childTnLst>
                                </p:cTn>
                              </p:par>
                            </p:childTnLst>
                          </p:cTn>
                        </p:par>
                        <p:par>
                          <p:cTn id="68" fill="hold">
                            <p:stCondLst>
                              <p:cond delay="13000"/>
                            </p:stCondLst>
                            <p:childTnLst>
                              <p:par>
                                <p:cTn id="69" presetID="42"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par>
                          <p:cTn id="74" fill="hold">
                            <p:stCondLst>
                              <p:cond delay="14000"/>
                            </p:stCondLst>
                            <p:childTnLst>
                              <p:par>
                                <p:cTn id="75" presetID="22" presetClass="entr" presetSubtype="1"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up)">
                                      <p:cBhvr>
                                        <p:cTn id="77" dur="1000"/>
                                        <p:tgtEl>
                                          <p:spTgt spid="19"/>
                                        </p:tgtEl>
                                      </p:cBhvr>
                                    </p:animEffect>
                                  </p:childTnLst>
                                </p:cTn>
                              </p:par>
                            </p:childTnLst>
                          </p:cTn>
                        </p:par>
                        <p:par>
                          <p:cTn id="78" fill="hold">
                            <p:stCondLst>
                              <p:cond delay="15000"/>
                            </p:stCondLst>
                            <p:childTnLst>
                              <p:par>
                                <p:cTn id="79" presetID="42" presetClass="entr" presetSubtype="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sz="2000" b="1" cap="small" dirty="0" smtClean="0"/>
              <a:t>Produktová nabídka</a:t>
            </a:r>
            <a:endParaRPr lang="en-US" sz="2000" b="1" cap="small" dirty="0"/>
          </a:p>
        </p:txBody>
      </p:sp>
      <p:grpSp>
        <p:nvGrpSpPr>
          <p:cNvPr id="2" name="Skupina 511"/>
          <p:cNvGrpSpPr/>
          <p:nvPr/>
        </p:nvGrpSpPr>
        <p:grpSpPr>
          <a:xfrm>
            <a:off x="898211" y="1628800"/>
            <a:ext cx="1440160" cy="1440160"/>
            <a:chOff x="827584" y="2348880"/>
            <a:chExt cx="1440160" cy="1440160"/>
          </a:xfrm>
          <a:effectLst>
            <a:outerShdw blurRad="50800" dist="38100" dir="2700000" algn="tl" rotWithShape="0">
              <a:prstClr val="black">
                <a:alpha val="40000"/>
              </a:prstClr>
            </a:outerShdw>
          </a:effectLst>
        </p:grpSpPr>
        <p:sp>
          <p:nvSpPr>
            <p:cNvPr id="513" name="Ovál 512"/>
            <p:cNvSpPr/>
            <p:nvPr/>
          </p:nvSpPr>
          <p:spPr>
            <a:xfrm>
              <a:off x="827584" y="2348880"/>
              <a:ext cx="1440160" cy="144016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00" dirty="0">
                <a:solidFill>
                  <a:srgbClr val="FFFFFF"/>
                </a:solidFill>
              </a:endParaRPr>
            </a:p>
          </p:txBody>
        </p:sp>
        <p:pic>
          <p:nvPicPr>
            <p:cNvPr id="514" name="Obrázek 51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xmlns="">
                    <a14:imgLayer r:embed="rId3">
                      <a14:imgEffect>
                        <a14:backgroundRemoval t="0" b="94690" l="1220" r="98171"/>
                      </a14:imgEffect>
                      <a14:imgEffect>
                        <a14:artisticPencilGrayscale/>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004585" y="2753906"/>
              <a:ext cx="1086158" cy="748388"/>
            </a:xfrm>
            <a:prstGeom prst="rect">
              <a:avLst/>
            </a:prstGeom>
            <a:noFill/>
            <a:ln/>
          </p:spPr>
          <p:style>
            <a:lnRef idx="0">
              <a:schemeClr val="accent2"/>
            </a:lnRef>
            <a:fillRef idx="3">
              <a:schemeClr val="accent2"/>
            </a:fillRef>
            <a:effectRef idx="3">
              <a:schemeClr val="accent2"/>
            </a:effectRef>
            <a:fontRef idx="minor">
              <a:schemeClr val="lt1"/>
            </a:fontRef>
          </p:style>
        </p:pic>
      </p:grpSp>
      <p:grpSp>
        <p:nvGrpSpPr>
          <p:cNvPr id="3" name="Skupina 514"/>
          <p:cNvGrpSpPr/>
          <p:nvPr/>
        </p:nvGrpSpPr>
        <p:grpSpPr>
          <a:xfrm>
            <a:off x="4993489" y="1628800"/>
            <a:ext cx="1440160" cy="1440160"/>
            <a:chOff x="4067944" y="2348880"/>
            <a:chExt cx="1440160" cy="1440160"/>
          </a:xfrm>
          <a:effectLst>
            <a:outerShdw blurRad="50800" dist="38100" dir="2700000" algn="tl" rotWithShape="0">
              <a:prstClr val="black">
                <a:alpha val="40000"/>
              </a:prstClr>
            </a:outerShdw>
          </a:effectLst>
        </p:grpSpPr>
        <p:sp>
          <p:nvSpPr>
            <p:cNvPr id="516" name="Ovál 515"/>
            <p:cNvSpPr/>
            <p:nvPr/>
          </p:nvSpPr>
          <p:spPr>
            <a:xfrm>
              <a:off x="4067944" y="2348880"/>
              <a:ext cx="1440160" cy="144016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00" dirty="0">
                <a:solidFill>
                  <a:srgbClr val="FFFFFF"/>
                </a:solidFill>
              </a:endParaRPr>
            </a:p>
          </p:txBody>
        </p:sp>
        <p:pic>
          <p:nvPicPr>
            <p:cNvPr id="517" name="Obrázek 516"/>
            <p:cNvPicPr>
              <a:picLocks noChangeAspect="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xmlns="">
                    <a14:imgLayer r:embed="rId5">
                      <a14:imgEffect>
                        <a14:backgroundRemoval t="5778" b="92889" l="17778" r="81778"/>
                      </a14:imgEffect>
                      <a14:imgEffect>
                        <a14:artisticMarker/>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4327693" y="2608629"/>
              <a:ext cx="920662" cy="920662"/>
            </a:xfrm>
            <a:prstGeom prst="rect">
              <a:avLst/>
            </a:prstGeom>
            <a:ln>
              <a:noFill/>
            </a:ln>
          </p:spPr>
        </p:pic>
      </p:grpSp>
      <p:grpSp>
        <p:nvGrpSpPr>
          <p:cNvPr id="5" name="Skupina 517"/>
          <p:cNvGrpSpPr/>
          <p:nvPr/>
        </p:nvGrpSpPr>
        <p:grpSpPr>
          <a:xfrm>
            <a:off x="2945850" y="1628800"/>
            <a:ext cx="1440160" cy="1440160"/>
            <a:chOff x="2411760" y="2348880"/>
            <a:chExt cx="1440160" cy="1440160"/>
          </a:xfrm>
          <a:effectLst>
            <a:outerShdw blurRad="50800" dist="38100" dir="2700000" algn="tl" rotWithShape="0">
              <a:prstClr val="black">
                <a:alpha val="40000"/>
              </a:prstClr>
            </a:outerShdw>
          </a:effectLst>
        </p:grpSpPr>
        <p:sp>
          <p:nvSpPr>
            <p:cNvPr id="519" name="Ovál 518"/>
            <p:cNvSpPr/>
            <p:nvPr/>
          </p:nvSpPr>
          <p:spPr>
            <a:xfrm>
              <a:off x="2411760" y="2348880"/>
              <a:ext cx="1440160" cy="144016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00" dirty="0">
                <a:solidFill>
                  <a:srgbClr val="FFFFFF"/>
                </a:solidFill>
              </a:endParaRPr>
            </a:p>
          </p:txBody>
        </p:sp>
        <p:pic>
          <p:nvPicPr>
            <p:cNvPr id="520" name="Obrázek 519"/>
            <p:cNvPicPr>
              <a:picLocks noChangeAspect="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xmlns="">
                    <a14:imgLayer r:embed="rId7">
                      <a14:imgEffect>
                        <a14:backgroundRemoval t="4007" b="89770" l="8132" r="91965"/>
                      </a14:imgEffect>
                      <a14:imgEffect>
                        <a14:artisticMarker/>
                      </a14:imgEffect>
                    </a14:imgLayer>
                  </a14:imgProps>
                </a:ext>
                <a:ext uri="{28A0092B-C50C-407E-A947-70E740481C1C}">
                  <a14:useLocalDpi xmlns:a14="http://schemas.microsoft.com/office/drawing/2010/main" xmlns="" val="0"/>
                </a:ext>
              </a:extLst>
            </a:blip>
            <a:stretch>
              <a:fillRect/>
            </a:stretch>
          </p:blipFill>
          <p:spPr>
            <a:xfrm>
              <a:off x="2687958" y="2564904"/>
              <a:ext cx="887766" cy="1008112"/>
            </a:xfrm>
            <a:prstGeom prst="rect">
              <a:avLst/>
            </a:prstGeom>
            <a:ln>
              <a:noFill/>
            </a:ln>
          </p:spPr>
        </p:pic>
      </p:grpSp>
      <p:grpSp>
        <p:nvGrpSpPr>
          <p:cNvPr id="6" name="Skupina 520"/>
          <p:cNvGrpSpPr/>
          <p:nvPr/>
        </p:nvGrpSpPr>
        <p:grpSpPr>
          <a:xfrm>
            <a:off x="7041128" y="1628800"/>
            <a:ext cx="1440160" cy="1440160"/>
            <a:chOff x="5724128" y="2348880"/>
            <a:chExt cx="1440160" cy="1440160"/>
          </a:xfrm>
          <a:effectLst>
            <a:outerShdw blurRad="50800" dist="38100" dir="2700000" algn="tl" rotWithShape="0">
              <a:prstClr val="black">
                <a:alpha val="40000"/>
              </a:prstClr>
            </a:outerShdw>
          </a:effectLst>
        </p:grpSpPr>
        <p:sp>
          <p:nvSpPr>
            <p:cNvPr id="522" name="Ovál 521"/>
            <p:cNvSpPr/>
            <p:nvPr/>
          </p:nvSpPr>
          <p:spPr>
            <a:xfrm>
              <a:off x="5724128" y="2348880"/>
              <a:ext cx="1440160" cy="144016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00" dirty="0">
                <a:solidFill>
                  <a:srgbClr val="FFFFFF"/>
                </a:solidFill>
              </a:endParaRPr>
            </a:p>
          </p:txBody>
        </p:sp>
        <p:pic>
          <p:nvPicPr>
            <p:cNvPr id="523" name="Picture 2" descr="C:\Users\antp\AppData\Local\Microsoft\Windows\Temporary Internet Files\Content.IE5\2Z7K8MW9\869px-Documents_icon.svg[1].png"/>
            <p:cNvPicPr>
              <a:picLocks noChangeAspect="1" noChangeArrowheads="1"/>
            </p:cNvPicPr>
            <p:nvPr/>
          </p:nvPicPr>
          <p:blipFill>
            <a:blip r:embed="rId8" cstate="print">
              <a:duotone>
                <a:prstClr val="black"/>
                <a:schemeClr val="accent6">
                  <a:tint val="45000"/>
                  <a:satMod val="400000"/>
                </a:schemeClr>
              </a:duotone>
              <a:extLst>
                <a:ext uri="{BEBA8EAE-BF5A-486C-A8C5-ECC9F3942E4B}">
                  <a14:imgProps xmlns:a14="http://schemas.microsoft.com/office/drawing/2010/main" xmlns="">
                    <a14:imgLayer r:embed="rId9">
                      <a14:imgEffect>
                        <a14:artisticPencilGrayscale/>
                      </a14:imgEffect>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6076469" y="2635626"/>
              <a:ext cx="735480" cy="8666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24" name="TextovéPole 523"/>
          <p:cNvSpPr txBox="1"/>
          <p:nvPr/>
        </p:nvSpPr>
        <p:spPr>
          <a:xfrm>
            <a:off x="682291" y="3501008"/>
            <a:ext cx="1872000" cy="1569660"/>
          </a:xfrm>
          <a:prstGeom prst="rect">
            <a:avLst/>
          </a:prstGeom>
          <a:noFill/>
        </p:spPr>
        <p:txBody>
          <a:bodyPr wrap="none" rtlCol="0">
            <a:noAutofit/>
          </a:bodyPr>
          <a:lstStyle/>
          <a:p>
            <a:pPr algn="ctr"/>
            <a:r>
              <a:rPr lang="cs-CZ" sz="1600" b="1" i="1" dirty="0" smtClean="0">
                <a:solidFill>
                  <a:srgbClr val="FF0000"/>
                </a:solidFill>
              </a:rPr>
              <a:t>bankovní záruky:</a:t>
            </a:r>
          </a:p>
          <a:p>
            <a:endParaRPr lang="cs-CZ" sz="1600" i="1" dirty="0" smtClean="0">
              <a:solidFill>
                <a:srgbClr val="515151"/>
              </a:solidFill>
            </a:endParaRPr>
          </a:p>
          <a:p>
            <a:endParaRPr lang="cs-CZ" sz="1600" i="1" dirty="0" smtClean="0">
              <a:solidFill>
                <a:srgbClr val="515151"/>
              </a:solidFill>
            </a:endParaRPr>
          </a:p>
          <a:p>
            <a:pPr marL="342900" indent="-342900">
              <a:buClr>
                <a:srgbClr val="E73029"/>
              </a:buClr>
              <a:buSzPct val="80000"/>
              <a:buFont typeface="Arial" panose="020B0604020202020204" pitchFamily="34" charset="0"/>
              <a:buChar char="•"/>
            </a:pPr>
            <a:r>
              <a:rPr lang="cs-CZ" sz="1600" i="1" dirty="0" smtClean="0">
                <a:solidFill>
                  <a:srgbClr val="515151"/>
                </a:solidFill>
              </a:rPr>
              <a:t>za akontaci</a:t>
            </a:r>
          </a:p>
          <a:p>
            <a:pPr marL="342900" indent="-342900">
              <a:buClr>
                <a:srgbClr val="E73029"/>
              </a:buClr>
              <a:buSzPct val="80000"/>
              <a:buFont typeface="Arial" panose="020B0604020202020204" pitchFamily="34" charset="0"/>
              <a:buChar char="•"/>
            </a:pPr>
            <a:r>
              <a:rPr lang="cs-CZ" sz="1600" i="1" dirty="0" smtClean="0">
                <a:solidFill>
                  <a:srgbClr val="515151"/>
                </a:solidFill>
              </a:rPr>
              <a:t>za výrobu</a:t>
            </a:r>
          </a:p>
          <a:p>
            <a:pPr marL="342900" indent="-342900">
              <a:buClr>
                <a:srgbClr val="E73029"/>
              </a:buClr>
              <a:buSzPct val="80000"/>
              <a:buFont typeface="Arial" panose="020B0604020202020204" pitchFamily="34" charset="0"/>
              <a:buChar char="•"/>
            </a:pPr>
            <a:r>
              <a:rPr lang="cs-CZ" sz="1600" i="1" dirty="0" smtClean="0">
                <a:solidFill>
                  <a:srgbClr val="515151"/>
                </a:solidFill>
              </a:rPr>
              <a:t>za zádržné</a:t>
            </a:r>
          </a:p>
          <a:p>
            <a:pPr marL="342900" indent="-342900">
              <a:buFontTx/>
              <a:buChar char="-"/>
            </a:pPr>
            <a:endParaRPr lang="cs-CZ" sz="1600" b="1" i="1" dirty="0" smtClean="0">
              <a:solidFill>
                <a:srgbClr val="383C3C">
                  <a:lumMod val="75000"/>
                </a:srgbClr>
              </a:solidFill>
            </a:endParaRPr>
          </a:p>
        </p:txBody>
      </p:sp>
      <p:sp>
        <p:nvSpPr>
          <p:cNvPr id="525" name="TextovéPole 524"/>
          <p:cNvSpPr txBox="1"/>
          <p:nvPr/>
        </p:nvSpPr>
        <p:spPr>
          <a:xfrm>
            <a:off x="2729930" y="3501008"/>
            <a:ext cx="1872000" cy="1815882"/>
          </a:xfrm>
          <a:prstGeom prst="rect">
            <a:avLst/>
          </a:prstGeom>
          <a:noFill/>
        </p:spPr>
        <p:txBody>
          <a:bodyPr wrap="none" rtlCol="0">
            <a:noAutofit/>
          </a:bodyPr>
          <a:lstStyle/>
          <a:p>
            <a:pPr algn="ctr"/>
            <a:r>
              <a:rPr lang="cs-CZ" sz="1600" b="1" i="1" dirty="0" smtClean="0">
                <a:solidFill>
                  <a:srgbClr val="FF0000"/>
                </a:solidFill>
              </a:rPr>
              <a:t>financování </a:t>
            </a:r>
            <a:br>
              <a:rPr lang="cs-CZ" sz="1600" b="1" i="1" dirty="0" smtClean="0">
                <a:solidFill>
                  <a:srgbClr val="FF0000"/>
                </a:solidFill>
              </a:rPr>
            </a:br>
            <a:r>
              <a:rPr lang="cs-CZ" sz="1600" b="1" i="1" dirty="0" smtClean="0">
                <a:solidFill>
                  <a:srgbClr val="FF0000"/>
                </a:solidFill>
              </a:rPr>
              <a:t>dodavatele:</a:t>
            </a:r>
          </a:p>
          <a:p>
            <a:endParaRPr lang="cs-CZ" sz="1600" i="1" dirty="0" smtClean="0">
              <a:solidFill>
                <a:srgbClr val="515151"/>
              </a:solidFill>
            </a:endParaRPr>
          </a:p>
          <a:p>
            <a:pPr marL="342900" indent="-342900">
              <a:buClr>
                <a:srgbClr val="E73029"/>
              </a:buClr>
              <a:buSzPct val="80000"/>
              <a:buFont typeface="Arial" panose="020B0604020202020204" pitchFamily="34" charset="0"/>
              <a:buChar char="•"/>
            </a:pPr>
            <a:r>
              <a:rPr lang="cs-CZ" sz="1600" i="1" dirty="0">
                <a:solidFill>
                  <a:srgbClr val="515151"/>
                </a:solidFill>
              </a:rPr>
              <a:t>na výrobu</a:t>
            </a:r>
          </a:p>
          <a:p>
            <a:pPr marL="342900" indent="-342900">
              <a:buClr>
                <a:srgbClr val="E73029"/>
              </a:buClr>
              <a:buSzPct val="80000"/>
              <a:buFont typeface="Arial" panose="020B0604020202020204" pitchFamily="34" charset="0"/>
              <a:buChar char="•"/>
            </a:pPr>
            <a:r>
              <a:rPr lang="cs-CZ" sz="1600" i="1" dirty="0">
                <a:solidFill>
                  <a:srgbClr val="515151"/>
                </a:solidFill>
              </a:rPr>
              <a:t>dodavatelský</a:t>
            </a:r>
          </a:p>
          <a:p>
            <a:pPr marL="342900" indent="-342900">
              <a:buClr>
                <a:srgbClr val="E73029"/>
              </a:buClr>
              <a:buSzPct val="80000"/>
              <a:buFont typeface="Arial" panose="020B0604020202020204" pitchFamily="34" charset="0"/>
              <a:buChar char="•"/>
            </a:pPr>
            <a:r>
              <a:rPr lang="cs-CZ" sz="1600" i="1" dirty="0">
                <a:solidFill>
                  <a:srgbClr val="515151"/>
                </a:solidFill>
              </a:rPr>
              <a:t>odkup pohledávky </a:t>
            </a:r>
            <a:r>
              <a:rPr lang="cs-CZ" sz="1600" i="1" dirty="0" smtClean="0">
                <a:solidFill>
                  <a:srgbClr val="515151"/>
                </a:solidFill>
              </a:rPr>
              <a:t/>
            </a:r>
            <a:br>
              <a:rPr lang="cs-CZ" sz="1600" i="1" dirty="0" smtClean="0">
                <a:solidFill>
                  <a:srgbClr val="515151"/>
                </a:solidFill>
              </a:rPr>
            </a:br>
            <a:r>
              <a:rPr lang="cs-CZ" sz="1600" i="1" dirty="0" smtClean="0">
                <a:solidFill>
                  <a:srgbClr val="515151"/>
                </a:solidFill>
              </a:rPr>
              <a:t>s </a:t>
            </a:r>
            <a:r>
              <a:rPr lang="cs-CZ" sz="1600" i="1" dirty="0">
                <a:solidFill>
                  <a:srgbClr val="515151"/>
                </a:solidFill>
              </a:rPr>
              <a:t>regresem</a:t>
            </a:r>
          </a:p>
          <a:p>
            <a:pPr marL="342900" indent="-342900">
              <a:buClr>
                <a:srgbClr val="E73029"/>
              </a:buClr>
              <a:buSzPct val="80000"/>
              <a:buFont typeface="Arial" panose="020B0604020202020204" pitchFamily="34" charset="0"/>
              <a:buChar char="•"/>
            </a:pPr>
            <a:r>
              <a:rPr lang="cs-CZ" sz="1600" i="1" dirty="0" smtClean="0">
                <a:solidFill>
                  <a:srgbClr val="515151"/>
                </a:solidFill>
              </a:rPr>
              <a:t>investiční</a:t>
            </a:r>
            <a:endParaRPr lang="en-US" sz="1600" i="1" dirty="0">
              <a:solidFill>
                <a:srgbClr val="515151"/>
              </a:solidFill>
            </a:endParaRPr>
          </a:p>
        </p:txBody>
      </p:sp>
      <p:sp>
        <p:nvSpPr>
          <p:cNvPr id="526" name="TextovéPole 525"/>
          <p:cNvSpPr txBox="1"/>
          <p:nvPr/>
        </p:nvSpPr>
        <p:spPr>
          <a:xfrm>
            <a:off x="4777569" y="3501008"/>
            <a:ext cx="1872000" cy="1815882"/>
          </a:xfrm>
          <a:prstGeom prst="rect">
            <a:avLst/>
          </a:prstGeom>
          <a:noFill/>
        </p:spPr>
        <p:txBody>
          <a:bodyPr wrap="none" rtlCol="0">
            <a:noAutofit/>
          </a:bodyPr>
          <a:lstStyle/>
          <a:p>
            <a:r>
              <a:rPr lang="cs-CZ" sz="1600" b="1" i="1" dirty="0" smtClean="0">
                <a:solidFill>
                  <a:srgbClr val="FF0000"/>
                </a:solidFill>
              </a:rPr>
              <a:t>financování </a:t>
            </a:r>
            <a:br>
              <a:rPr lang="cs-CZ" sz="1600" b="1" i="1" dirty="0" smtClean="0">
                <a:solidFill>
                  <a:srgbClr val="FF0000"/>
                </a:solidFill>
              </a:rPr>
            </a:br>
            <a:r>
              <a:rPr lang="cs-CZ" sz="1600" b="1" i="1" dirty="0" smtClean="0">
                <a:solidFill>
                  <a:srgbClr val="FF0000"/>
                </a:solidFill>
              </a:rPr>
              <a:t>odběratele:</a:t>
            </a:r>
          </a:p>
          <a:p>
            <a:endParaRPr lang="cs-CZ" sz="1600" i="1" dirty="0" smtClean="0">
              <a:solidFill>
                <a:srgbClr val="515151"/>
              </a:solidFill>
            </a:endParaRPr>
          </a:p>
          <a:p>
            <a:pPr marL="342900" indent="-342900">
              <a:buClr>
                <a:srgbClr val="E73029"/>
              </a:buClr>
              <a:buSzPct val="80000"/>
              <a:buFont typeface="Arial" panose="020B0604020202020204" pitchFamily="34" charset="0"/>
              <a:buChar char="•"/>
            </a:pPr>
            <a:r>
              <a:rPr lang="cs-CZ" sz="1600" i="1" dirty="0">
                <a:solidFill>
                  <a:srgbClr val="515151"/>
                </a:solidFill>
              </a:rPr>
              <a:t>odběratelský</a:t>
            </a:r>
          </a:p>
          <a:p>
            <a:pPr marL="342900" indent="-342900">
              <a:buClr>
                <a:srgbClr val="E73029"/>
              </a:buClr>
              <a:buSzPct val="80000"/>
              <a:buFont typeface="Arial" panose="020B0604020202020204" pitchFamily="34" charset="0"/>
              <a:buChar char="•"/>
            </a:pPr>
            <a:r>
              <a:rPr lang="cs-CZ" sz="1600" i="1" dirty="0">
                <a:solidFill>
                  <a:srgbClr val="515151"/>
                </a:solidFill>
              </a:rPr>
              <a:t>odkup </a:t>
            </a:r>
            <a:r>
              <a:rPr lang="cs-CZ" sz="1600" i="1" dirty="0" smtClean="0">
                <a:solidFill>
                  <a:srgbClr val="515151"/>
                </a:solidFill>
              </a:rPr>
              <a:t>pohledávky</a:t>
            </a:r>
            <a:br>
              <a:rPr lang="cs-CZ" sz="1600" i="1" dirty="0" smtClean="0">
                <a:solidFill>
                  <a:srgbClr val="515151"/>
                </a:solidFill>
              </a:rPr>
            </a:br>
            <a:r>
              <a:rPr lang="cs-CZ" sz="1600" i="1" dirty="0" smtClean="0">
                <a:solidFill>
                  <a:srgbClr val="515151"/>
                </a:solidFill>
              </a:rPr>
              <a:t>bez </a:t>
            </a:r>
            <a:r>
              <a:rPr lang="cs-CZ" sz="1600" i="1" dirty="0">
                <a:solidFill>
                  <a:srgbClr val="515151"/>
                </a:solidFill>
              </a:rPr>
              <a:t>regresu</a:t>
            </a:r>
          </a:p>
          <a:p>
            <a:pPr marL="342900" indent="-342900">
              <a:buClr>
                <a:srgbClr val="E73029"/>
              </a:buClr>
              <a:buSzPct val="80000"/>
              <a:buFont typeface="Arial" panose="020B0604020202020204" pitchFamily="34" charset="0"/>
              <a:buChar char="•"/>
            </a:pPr>
            <a:r>
              <a:rPr lang="cs-CZ" sz="1600" i="1" dirty="0">
                <a:solidFill>
                  <a:srgbClr val="515151"/>
                </a:solidFill>
              </a:rPr>
              <a:t>odkup pohledávky </a:t>
            </a:r>
            <a:br>
              <a:rPr lang="cs-CZ" sz="1600" i="1" dirty="0">
                <a:solidFill>
                  <a:srgbClr val="515151"/>
                </a:solidFill>
              </a:rPr>
            </a:br>
            <a:r>
              <a:rPr lang="cs-CZ" sz="1600" i="1" dirty="0">
                <a:solidFill>
                  <a:srgbClr val="515151"/>
                </a:solidFill>
              </a:rPr>
              <a:t>z dok. akreditivu</a:t>
            </a:r>
            <a:endParaRPr lang="en-US" sz="1600" i="1" dirty="0">
              <a:solidFill>
                <a:srgbClr val="515151"/>
              </a:solidFill>
            </a:endParaRPr>
          </a:p>
        </p:txBody>
      </p:sp>
      <p:sp>
        <p:nvSpPr>
          <p:cNvPr id="527" name="TextovéPole 526"/>
          <p:cNvSpPr txBox="1"/>
          <p:nvPr/>
        </p:nvSpPr>
        <p:spPr>
          <a:xfrm>
            <a:off x="6825208" y="3501008"/>
            <a:ext cx="1872000" cy="1569660"/>
          </a:xfrm>
          <a:prstGeom prst="rect">
            <a:avLst/>
          </a:prstGeom>
          <a:noFill/>
        </p:spPr>
        <p:txBody>
          <a:bodyPr wrap="none" rtlCol="0">
            <a:noAutofit/>
          </a:bodyPr>
          <a:lstStyle/>
          <a:p>
            <a:r>
              <a:rPr lang="cs-CZ" sz="1600" b="1" i="1" dirty="0" smtClean="0">
                <a:solidFill>
                  <a:srgbClr val="FF0000"/>
                </a:solidFill>
              </a:rPr>
              <a:t>dokumentární </a:t>
            </a:r>
            <a:br>
              <a:rPr lang="cs-CZ" sz="1600" b="1" i="1" dirty="0" smtClean="0">
                <a:solidFill>
                  <a:srgbClr val="FF0000"/>
                </a:solidFill>
              </a:rPr>
            </a:br>
            <a:r>
              <a:rPr lang="cs-CZ" sz="1600" b="1" i="1" dirty="0" smtClean="0">
                <a:solidFill>
                  <a:srgbClr val="FF0000"/>
                </a:solidFill>
              </a:rPr>
              <a:t>služby:</a:t>
            </a:r>
          </a:p>
          <a:p>
            <a:endParaRPr lang="cs-CZ" sz="1600" i="1" dirty="0" smtClean="0">
              <a:solidFill>
                <a:srgbClr val="515151"/>
              </a:solidFill>
            </a:endParaRPr>
          </a:p>
          <a:p>
            <a:pPr marL="342900" indent="-342900">
              <a:buClr>
                <a:srgbClr val="E73029"/>
              </a:buClr>
              <a:buSzPct val="80000"/>
              <a:buFont typeface="Arial" panose="020B0604020202020204" pitchFamily="34" charset="0"/>
              <a:buChar char="•"/>
            </a:pPr>
            <a:r>
              <a:rPr lang="cs-CZ" sz="1600" i="1" dirty="0" smtClean="0">
                <a:solidFill>
                  <a:srgbClr val="515151"/>
                </a:solidFill>
              </a:rPr>
              <a:t>avízo </a:t>
            </a:r>
            <a:r>
              <a:rPr lang="cs-CZ" sz="1600" i="1" dirty="0">
                <a:solidFill>
                  <a:srgbClr val="515151"/>
                </a:solidFill>
              </a:rPr>
              <a:t>LC</a:t>
            </a:r>
          </a:p>
          <a:p>
            <a:pPr marL="342900" indent="-342900">
              <a:buClr>
                <a:srgbClr val="E73029"/>
              </a:buClr>
              <a:buSzPct val="80000"/>
              <a:buFont typeface="Arial" panose="020B0604020202020204" pitchFamily="34" charset="0"/>
              <a:buChar char="•"/>
            </a:pPr>
            <a:r>
              <a:rPr lang="cs-CZ" sz="1600" i="1" dirty="0">
                <a:solidFill>
                  <a:srgbClr val="515151"/>
                </a:solidFill>
              </a:rPr>
              <a:t>kontrola LC</a:t>
            </a:r>
          </a:p>
          <a:p>
            <a:pPr marL="342900" indent="-342900">
              <a:buClr>
                <a:srgbClr val="E73029"/>
              </a:buClr>
              <a:buSzPct val="80000"/>
              <a:buFont typeface="Arial" panose="020B0604020202020204" pitchFamily="34" charset="0"/>
              <a:buChar char="•"/>
            </a:pPr>
            <a:r>
              <a:rPr lang="cs-CZ" sz="1600" i="1" dirty="0">
                <a:solidFill>
                  <a:srgbClr val="515151"/>
                </a:solidFill>
              </a:rPr>
              <a:t>potvrzení LC</a:t>
            </a:r>
          </a:p>
          <a:p>
            <a:pPr marL="342900" indent="-342900">
              <a:buFontTx/>
              <a:buChar char="-"/>
            </a:pPr>
            <a:endParaRPr lang="en-US" sz="1600" i="1" dirty="0">
              <a:solidFill>
                <a:srgbClr val="383C3C">
                  <a:lumMod val="75000"/>
                </a:srgbClr>
              </a:solidFill>
            </a:endParaRPr>
          </a:p>
        </p:txBody>
      </p:sp>
    </p:spTree>
    <p:extLst>
      <p:ext uri="{BB962C8B-B14F-4D97-AF65-F5344CB8AC3E}">
        <p14:creationId xmlns:p14="http://schemas.microsoft.com/office/powerpoint/2010/main" xmlns="" val="14276954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24"/>
                                        </p:tgtEl>
                                        <p:attrNameLst>
                                          <p:attrName>style.visibility</p:attrName>
                                        </p:attrNameLst>
                                      </p:cBhvr>
                                      <p:to>
                                        <p:strVal val="visible"/>
                                      </p:to>
                                    </p:set>
                                    <p:animEffect transition="in" filter="wipe(up)">
                                      <p:cBhvr>
                                        <p:cTn id="11" dur="1000"/>
                                        <p:tgtEl>
                                          <p:spTgt spid="5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525"/>
                                        </p:tgtEl>
                                        <p:attrNameLst>
                                          <p:attrName>style.visibility</p:attrName>
                                        </p:attrNameLst>
                                      </p:cBhvr>
                                      <p:to>
                                        <p:strVal val="visible"/>
                                      </p:to>
                                    </p:set>
                                    <p:animEffect transition="in" filter="wipe(up)">
                                      <p:cBhvr>
                                        <p:cTn id="20" dur="1000"/>
                                        <p:tgtEl>
                                          <p:spTgt spid="52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526"/>
                                        </p:tgtEl>
                                        <p:attrNameLst>
                                          <p:attrName>style.visibility</p:attrName>
                                        </p:attrNameLst>
                                      </p:cBhvr>
                                      <p:to>
                                        <p:strVal val="visible"/>
                                      </p:to>
                                    </p:set>
                                    <p:animEffect transition="in" filter="wipe(up)">
                                      <p:cBhvr>
                                        <p:cTn id="29" dur="1000"/>
                                        <p:tgtEl>
                                          <p:spTgt spid="52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527"/>
                                        </p:tgtEl>
                                        <p:attrNameLst>
                                          <p:attrName>style.visibility</p:attrName>
                                        </p:attrNameLst>
                                      </p:cBhvr>
                                      <p:to>
                                        <p:strVal val="visible"/>
                                      </p:to>
                                    </p:set>
                                    <p:animEffect transition="in" filter="wipe(up)">
                                      <p:cBhvr>
                                        <p:cTn id="38" dur="10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p:bldP spid="525" grpId="0"/>
      <p:bldP spid="526" grpId="0"/>
      <p:bldP spid="52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4724400" cy="715963"/>
          </a:xfrm>
          <a:ln>
            <a:solidFill>
              <a:schemeClr val="bg1"/>
            </a:solidFill>
          </a:ln>
        </p:spPr>
        <p:txBody>
          <a:bodyPr/>
          <a:lstStyle/>
          <a:p>
            <a:pPr algn="ctr"/>
            <a:r>
              <a:rPr lang="cs-CZ" dirty="0" smtClean="0">
                <a:solidFill>
                  <a:srgbClr val="0064A8"/>
                </a:solidFill>
                <a:cs typeface="Arial" pitchFamily="34" charset="0"/>
              </a:rPr>
              <a:t>IRAQ</a:t>
            </a:r>
            <a:endParaRPr lang="cs-CZ" dirty="0">
              <a:solidFill>
                <a:srgbClr val="0064A8"/>
              </a:solidFill>
              <a:cs typeface="Arial" pitchFamily="34" charset="0"/>
            </a:endParaRPr>
          </a:p>
        </p:txBody>
      </p:sp>
      <p:sp>
        <p:nvSpPr>
          <p:cNvPr id="4" name="Zaoblený obdélník 3"/>
          <p:cNvSpPr/>
          <p:nvPr/>
        </p:nvSpPr>
        <p:spPr>
          <a:xfrm>
            <a:off x="152400" y="762000"/>
            <a:ext cx="4800600" cy="6096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cs-CZ" dirty="0">
              <a:solidFill>
                <a:prstClr val="white"/>
              </a:solidFill>
            </a:endParaRPr>
          </a:p>
        </p:txBody>
      </p:sp>
      <p:sp>
        <p:nvSpPr>
          <p:cNvPr id="7" name="Obdélník 6"/>
          <p:cNvSpPr/>
          <p:nvPr/>
        </p:nvSpPr>
        <p:spPr>
          <a:xfrm>
            <a:off x="0" y="685800"/>
            <a:ext cx="4876800" cy="738664"/>
          </a:xfrm>
          <a:prstGeom prst="rect">
            <a:avLst/>
          </a:prstGeom>
        </p:spPr>
        <p:txBody>
          <a:bodyPr wrap="square">
            <a:spAutoFit/>
          </a:bodyPr>
          <a:lstStyle/>
          <a:p>
            <a:pPr algn="ctr" defTabSz="457200">
              <a:lnSpc>
                <a:spcPct val="150000"/>
              </a:lnSpc>
            </a:pPr>
            <a:r>
              <a:rPr lang="en-GB" sz="1400" b="1" dirty="0" smtClean="0">
                <a:solidFill>
                  <a:srgbClr val="000000"/>
                </a:solidFill>
                <a:ea typeface="ＭＳ Ｐゴシック" pitchFamily="34" charset="-128"/>
                <a:cs typeface="Arial" charset="0"/>
              </a:rPr>
              <a:t>GDP</a:t>
            </a:r>
            <a:r>
              <a:rPr lang="en-GB" sz="1400" dirty="0" smtClean="0">
                <a:solidFill>
                  <a:srgbClr val="000000"/>
                </a:solidFill>
                <a:ea typeface="ＭＳ Ｐゴシック" pitchFamily="34" charset="-128"/>
                <a:cs typeface="Arial" charset="0"/>
              </a:rPr>
              <a:t> (</a:t>
            </a:r>
            <a:r>
              <a:rPr lang="cs-CZ" sz="1400" dirty="0" smtClean="0">
                <a:solidFill>
                  <a:srgbClr val="000000"/>
                </a:solidFill>
                <a:ea typeface="ＭＳ Ｐゴシック" pitchFamily="34" charset="-128"/>
                <a:cs typeface="Arial" charset="0"/>
              </a:rPr>
              <a:t>PPP, 2016</a:t>
            </a:r>
            <a:r>
              <a:rPr lang="en-GB" sz="1400" dirty="0" smtClean="0">
                <a:solidFill>
                  <a:prstClr val="black"/>
                </a:solidFill>
                <a:ea typeface="ＭＳ Ｐゴシック" pitchFamily="34" charset="-128"/>
                <a:cs typeface="Arial" charset="0"/>
              </a:rPr>
              <a:t>): </a:t>
            </a:r>
            <a:r>
              <a:rPr lang="cs-CZ" sz="1400" dirty="0" smtClean="0"/>
              <a:t>$ 596,69 </a:t>
            </a:r>
            <a:r>
              <a:rPr lang="cs-CZ" sz="1400" dirty="0" err="1" smtClean="0"/>
              <a:t>billion</a:t>
            </a:r>
            <a:r>
              <a:rPr lang="cs-CZ" sz="1400" dirty="0" smtClean="0">
                <a:solidFill>
                  <a:prstClr val="black"/>
                </a:solidFill>
              </a:rPr>
              <a:t> (CZE: </a:t>
            </a:r>
            <a:r>
              <a:rPr lang="cs-CZ" sz="1400" dirty="0" smtClean="0"/>
              <a:t>$ 350.9 </a:t>
            </a:r>
            <a:r>
              <a:rPr lang="cs-CZ" sz="1400" dirty="0" smtClean="0">
                <a:solidFill>
                  <a:prstClr val="black"/>
                </a:solidFill>
              </a:rPr>
              <a:t>bil.)</a:t>
            </a:r>
            <a:endParaRPr lang="en-GB" sz="1400" dirty="0" smtClean="0">
              <a:solidFill>
                <a:srgbClr val="000000"/>
              </a:solidFill>
              <a:ea typeface="ＭＳ Ｐゴシック" pitchFamily="34" charset="-128"/>
              <a:cs typeface="Arial" charset="0"/>
            </a:endParaRPr>
          </a:p>
          <a:p>
            <a:pPr algn="ctr" defTabSz="457200">
              <a:lnSpc>
                <a:spcPct val="150000"/>
              </a:lnSpc>
            </a:pPr>
            <a:r>
              <a:rPr lang="en-GB" sz="1400" b="1" dirty="0" smtClean="0">
                <a:solidFill>
                  <a:srgbClr val="000000"/>
                </a:solidFill>
                <a:ea typeface="ＭＳ Ｐゴシック" pitchFamily="34" charset="-128"/>
                <a:cs typeface="Arial" charset="0"/>
              </a:rPr>
              <a:t>GDP</a:t>
            </a:r>
            <a:r>
              <a:rPr lang="cs-CZ" sz="1400" b="1" dirty="0" smtClean="0">
                <a:solidFill>
                  <a:srgbClr val="000000"/>
                </a:solidFill>
                <a:ea typeface="ＭＳ Ｐゴシック" pitchFamily="34" charset="-128"/>
                <a:cs typeface="Arial" charset="0"/>
              </a:rPr>
              <a:t> per </a:t>
            </a:r>
            <a:r>
              <a:rPr lang="cs-CZ" sz="1400" b="1" dirty="0" err="1" smtClean="0">
                <a:solidFill>
                  <a:srgbClr val="000000"/>
                </a:solidFill>
                <a:ea typeface="ＭＳ Ｐゴシック" pitchFamily="34" charset="-128"/>
                <a:cs typeface="Arial" charset="0"/>
              </a:rPr>
              <a:t>capita</a:t>
            </a:r>
            <a:r>
              <a:rPr lang="en-GB" sz="1400" b="1" dirty="0" smtClean="0">
                <a:solidFill>
                  <a:srgbClr val="000000"/>
                </a:solidFill>
                <a:ea typeface="ＭＳ Ｐゴシック" pitchFamily="34" charset="-128"/>
                <a:cs typeface="Arial" charset="0"/>
              </a:rPr>
              <a:t> </a:t>
            </a:r>
            <a:r>
              <a:rPr lang="cs-CZ" sz="1400" dirty="0" smtClean="0">
                <a:solidFill>
                  <a:srgbClr val="000000"/>
                </a:solidFill>
                <a:ea typeface="ＭＳ Ｐゴシック" pitchFamily="34" charset="-128"/>
                <a:cs typeface="Arial" charset="0"/>
              </a:rPr>
              <a:t>(PPP, 2016</a:t>
            </a:r>
            <a:r>
              <a:rPr lang="en-GB" sz="1400" dirty="0" smtClean="0">
                <a:solidFill>
                  <a:prstClr val="black"/>
                </a:solidFill>
                <a:ea typeface="ＭＳ Ｐゴシック" pitchFamily="34" charset="-128"/>
                <a:cs typeface="Arial" charset="0"/>
              </a:rPr>
              <a:t>): </a:t>
            </a:r>
            <a:r>
              <a:rPr lang="cs-CZ" sz="1400" dirty="0" smtClean="0"/>
              <a:t>$ 14459 </a:t>
            </a:r>
            <a:r>
              <a:rPr lang="cs-CZ" sz="1400" dirty="0" smtClean="0">
                <a:solidFill>
                  <a:prstClr val="black"/>
                </a:solidFill>
              </a:rPr>
              <a:t>(CZE: </a:t>
            </a:r>
            <a:r>
              <a:rPr lang="cs-CZ" sz="1400" dirty="0" smtClean="0"/>
              <a:t>$ 30,246)*</a:t>
            </a:r>
            <a:r>
              <a:rPr lang="cs-CZ" sz="1400" dirty="0" smtClean="0">
                <a:solidFill>
                  <a:prstClr val="black"/>
                </a:solidFill>
              </a:rPr>
              <a:t> </a:t>
            </a:r>
            <a:r>
              <a:rPr lang="en-GB" sz="1400" dirty="0" smtClean="0">
                <a:solidFill>
                  <a:prstClr val="black"/>
                </a:solidFill>
              </a:rPr>
              <a:t> </a:t>
            </a:r>
            <a:endParaRPr lang="en-GB" sz="1400" dirty="0" smtClean="0">
              <a:solidFill>
                <a:srgbClr val="000000"/>
              </a:solidFill>
              <a:ea typeface="ＭＳ Ｐゴシック" pitchFamily="34" charset="-128"/>
              <a:cs typeface="Arial" charset="0"/>
            </a:endParaRPr>
          </a:p>
        </p:txBody>
      </p:sp>
      <p:sp>
        <p:nvSpPr>
          <p:cNvPr id="8" name="Obdélník 7"/>
          <p:cNvSpPr/>
          <p:nvPr/>
        </p:nvSpPr>
        <p:spPr>
          <a:xfrm>
            <a:off x="990600" y="1371600"/>
            <a:ext cx="2819400" cy="323165"/>
          </a:xfrm>
          <a:prstGeom prst="rect">
            <a:avLst/>
          </a:prstGeom>
        </p:spPr>
        <p:txBody>
          <a:bodyPr wrap="square">
            <a:spAutoFit/>
          </a:bodyPr>
          <a:lstStyle/>
          <a:p>
            <a:pPr algn="ctr" defTabSz="457200" fontAlgn="base">
              <a:spcBef>
                <a:spcPct val="0"/>
              </a:spcBef>
              <a:spcAft>
                <a:spcPct val="0"/>
              </a:spcAft>
            </a:pPr>
            <a:r>
              <a:rPr lang="en-GB" sz="1500" b="1" u="sng" dirty="0" smtClean="0">
                <a:ln w="10541" cmpd="sng">
                  <a:solidFill>
                    <a:srgbClr val="0063BE">
                      <a:shade val="88000"/>
                      <a:satMod val="110000"/>
                    </a:srgbClr>
                  </a:solidFill>
                  <a:prstDash val="solid"/>
                </a:ln>
                <a:gradFill>
                  <a:gsLst>
                    <a:gs pos="0">
                      <a:srgbClr val="0063BE">
                        <a:tint val="40000"/>
                        <a:satMod val="250000"/>
                      </a:srgbClr>
                    </a:gs>
                    <a:gs pos="9000">
                      <a:srgbClr val="0063BE">
                        <a:tint val="52000"/>
                        <a:satMod val="300000"/>
                      </a:srgbClr>
                    </a:gs>
                    <a:gs pos="50000">
                      <a:srgbClr val="0063BE">
                        <a:shade val="20000"/>
                        <a:satMod val="300000"/>
                      </a:srgbClr>
                    </a:gs>
                    <a:gs pos="79000">
                      <a:srgbClr val="0063BE">
                        <a:tint val="52000"/>
                        <a:satMod val="300000"/>
                      </a:srgbClr>
                    </a:gs>
                    <a:gs pos="100000">
                      <a:srgbClr val="0063BE">
                        <a:tint val="40000"/>
                        <a:satMod val="250000"/>
                      </a:srgbClr>
                    </a:gs>
                  </a:gsLst>
                  <a:lin ang="5400000"/>
                </a:gradFill>
                <a:ea typeface="ＭＳ Ｐゴシック" pitchFamily="34" charset="-128"/>
                <a:cs typeface="Arial" charset="0"/>
              </a:rPr>
              <a:t>Composition of GDP (201</a:t>
            </a:r>
            <a:r>
              <a:rPr lang="cs-CZ" sz="1500" b="1" u="sng" dirty="0" smtClean="0">
                <a:ln w="10541" cmpd="sng">
                  <a:solidFill>
                    <a:srgbClr val="0063BE">
                      <a:shade val="88000"/>
                      <a:satMod val="110000"/>
                    </a:srgbClr>
                  </a:solidFill>
                  <a:prstDash val="solid"/>
                </a:ln>
                <a:gradFill>
                  <a:gsLst>
                    <a:gs pos="0">
                      <a:srgbClr val="0063BE">
                        <a:tint val="40000"/>
                        <a:satMod val="250000"/>
                      </a:srgbClr>
                    </a:gs>
                    <a:gs pos="9000">
                      <a:srgbClr val="0063BE">
                        <a:tint val="52000"/>
                        <a:satMod val="300000"/>
                      </a:srgbClr>
                    </a:gs>
                    <a:gs pos="50000">
                      <a:srgbClr val="0063BE">
                        <a:shade val="20000"/>
                        <a:satMod val="300000"/>
                      </a:srgbClr>
                    </a:gs>
                    <a:gs pos="79000">
                      <a:srgbClr val="0063BE">
                        <a:tint val="52000"/>
                        <a:satMod val="300000"/>
                      </a:srgbClr>
                    </a:gs>
                    <a:gs pos="100000">
                      <a:srgbClr val="0063BE">
                        <a:tint val="40000"/>
                        <a:satMod val="250000"/>
                      </a:srgbClr>
                    </a:gs>
                  </a:gsLst>
                  <a:lin ang="5400000"/>
                </a:gradFill>
                <a:ea typeface="ＭＳ Ｐゴシック" pitchFamily="34" charset="-128"/>
                <a:cs typeface="Arial" charset="0"/>
              </a:rPr>
              <a:t>5</a:t>
            </a:r>
            <a:r>
              <a:rPr lang="en-GB" sz="1500" b="1" u="sng" dirty="0" smtClean="0">
                <a:ln w="10541" cmpd="sng">
                  <a:solidFill>
                    <a:srgbClr val="0063BE">
                      <a:shade val="88000"/>
                      <a:satMod val="110000"/>
                    </a:srgbClr>
                  </a:solidFill>
                  <a:prstDash val="solid"/>
                </a:ln>
                <a:gradFill>
                  <a:gsLst>
                    <a:gs pos="0">
                      <a:srgbClr val="0063BE">
                        <a:tint val="40000"/>
                        <a:satMod val="250000"/>
                      </a:srgbClr>
                    </a:gs>
                    <a:gs pos="9000">
                      <a:srgbClr val="0063BE">
                        <a:tint val="52000"/>
                        <a:satMod val="300000"/>
                      </a:srgbClr>
                    </a:gs>
                    <a:gs pos="50000">
                      <a:srgbClr val="0063BE">
                        <a:shade val="20000"/>
                        <a:satMod val="300000"/>
                      </a:srgbClr>
                    </a:gs>
                    <a:gs pos="79000">
                      <a:srgbClr val="0063BE">
                        <a:tint val="52000"/>
                        <a:satMod val="300000"/>
                      </a:srgbClr>
                    </a:gs>
                    <a:gs pos="100000">
                      <a:srgbClr val="0063BE">
                        <a:tint val="40000"/>
                        <a:satMod val="250000"/>
                      </a:srgbClr>
                    </a:gs>
                  </a:gsLst>
                  <a:lin ang="5400000"/>
                </a:gradFill>
                <a:ea typeface="ＭＳ Ｐゴシック" pitchFamily="34" charset="-128"/>
                <a:cs typeface="Arial" charset="0"/>
              </a:rPr>
              <a:t>)</a:t>
            </a:r>
            <a:endParaRPr lang="en-GB" sz="1500" b="1" u="sng" dirty="0">
              <a:ln w="10541" cmpd="sng">
                <a:solidFill>
                  <a:srgbClr val="0063BE">
                    <a:shade val="88000"/>
                    <a:satMod val="110000"/>
                  </a:srgbClr>
                </a:solidFill>
                <a:prstDash val="solid"/>
              </a:ln>
              <a:gradFill>
                <a:gsLst>
                  <a:gs pos="0">
                    <a:srgbClr val="0063BE">
                      <a:tint val="40000"/>
                      <a:satMod val="250000"/>
                    </a:srgbClr>
                  </a:gs>
                  <a:gs pos="9000">
                    <a:srgbClr val="0063BE">
                      <a:tint val="52000"/>
                      <a:satMod val="300000"/>
                    </a:srgbClr>
                  </a:gs>
                  <a:gs pos="50000">
                    <a:srgbClr val="0063BE">
                      <a:shade val="20000"/>
                      <a:satMod val="300000"/>
                    </a:srgbClr>
                  </a:gs>
                  <a:gs pos="79000">
                    <a:srgbClr val="0063BE">
                      <a:tint val="52000"/>
                      <a:satMod val="300000"/>
                    </a:srgbClr>
                  </a:gs>
                  <a:gs pos="100000">
                    <a:srgbClr val="0063BE">
                      <a:tint val="40000"/>
                      <a:satMod val="250000"/>
                    </a:srgbClr>
                  </a:gs>
                </a:gsLst>
                <a:lin ang="5400000"/>
              </a:gradFill>
              <a:ea typeface="ＭＳ Ｐゴシック" pitchFamily="34" charset="-128"/>
              <a:cs typeface="Arial" charset="0"/>
            </a:endParaRPr>
          </a:p>
        </p:txBody>
      </p:sp>
      <p:sp>
        <p:nvSpPr>
          <p:cNvPr id="14" name="Obdélník 21"/>
          <p:cNvSpPr>
            <a:spLocks noChangeArrowheads="1"/>
          </p:cNvSpPr>
          <p:nvPr/>
        </p:nvSpPr>
        <p:spPr bwMode="auto">
          <a:xfrm>
            <a:off x="1371600" y="3352800"/>
            <a:ext cx="3886200" cy="1569660"/>
          </a:xfrm>
          <a:prstGeom prst="rect">
            <a:avLst/>
          </a:prstGeom>
          <a:noFill/>
          <a:ln w="9525">
            <a:noFill/>
            <a:miter lim="800000"/>
            <a:headEnd/>
            <a:tailEnd/>
          </a:ln>
        </p:spPr>
        <p:txBody>
          <a:bodyPr>
            <a:spAutoFit/>
          </a:bodyPr>
          <a:lstStyle/>
          <a:p>
            <a:pPr defTabSz="457200" fontAlgn="base">
              <a:spcBef>
                <a:spcPct val="0"/>
              </a:spcBef>
              <a:spcAft>
                <a:spcPct val="0"/>
              </a:spcAft>
              <a:buFont typeface="Arial" charset="0"/>
              <a:buChar char="•"/>
            </a:pPr>
            <a:r>
              <a:rPr lang="en-GB" sz="1200" dirty="0" smtClean="0">
                <a:ea typeface="ＭＳ Ｐゴシック" pitchFamily="34" charset="-128"/>
                <a:cs typeface="Arial" pitchFamily="34" charset="0"/>
              </a:rPr>
              <a:t>OECD  Country Risk Classification(</a:t>
            </a:r>
            <a:r>
              <a:rPr lang="cs-CZ" sz="1200" dirty="0" smtClean="0">
                <a:ea typeface="ＭＳ Ｐゴシック" pitchFamily="34" charset="-128"/>
                <a:cs typeface="Arial" pitchFamily="34" charset="0"/>
              </a:rPr>
              <a:t>1/</a:t>
            </a:r>
            <a:r>
              <a:rPr lang="en-GB" sz="1200" dirty="0" smtClean="0">
                <a:ea typeface="ＭＳ Ｐゴシック" pitchFamily="34" charset="-128"/>
                <a:cs typeface="Arial" pitchFamily="34" charset="0"/>
              </a:rPr>
              <a:t>201</a:t>
            </a:r>
            <a:r>
              <a:rPr lang="cs-CZ" sz="1200" dirty="0" smtClean="0">
                <a:ea typeface="ＭＳ Ｐゴシック" pitchFamily="34" charset="-128"/>
                <a:cs typeface="Arial" pitchFamily="34" charset="0"/>
              </a:rPr>
              <a:t>7):</a:t>
            </a:r>
            <a:r>
              <a:rPr lang="en-GB" sz="1200" dirty="0" smtClean="0">
                <a:ea typeface="ＭＳ Ｐゴシック" pitchFamily="34" charset="-128"/>
                <a:cs typeface="Arial" pitchFamily="34" charset="0"/>
              </a:rPr>
              <a:t> </a:t>
            </a:r>
            <a:r>
              <a:rPr lang="cs-CZ" sz="1200" b="1" dirty="0" smtClean="0">
                <a:cs typeface="Arial" pitchFamily="34" charset="0"/>
              </a:rPr>
              <a:t>7</a:t>
            </a:r>
            <a:r>
              <a:rPr lang="en-GB" sz="1200" b="1" dirty="0" smtClean="0">
                <a:ea typeface="ＭＳ Ｐゴシック" pitchFamily="34" charset="-128"/>
                <a:cs typeface="Arial" pitchFamily="34" charset="0"/>
              </a:rPr>
              <a:t>/7</a:t>
            </a:r>
          </a:p>
          <a:p>
            <a:pPr defTabSz="457200" fontAlgn="base">
              <a:spcBef>
                <a:spcPct val="0"/>
              </a:spcBef>
              <a:spcAft>
                <a:spcPct val="0"/>
              </a:spcAft>
              <a:buFont typeface="Arial" charset="0"/>
              <a:buChar char="•"/>
            </a:pPr>
            <a:r>
              <a:rPr lang="en-GB" sz="1200" dirty="0" smtClean="0">
                <a:ea typeface="ＭＳ Ｐゴシック" pitchFamily="34" charset="-128"/>
                <a:cs typeface="Arial" pitchFamily="34" charset="0"/>
              </a:rPr>
              <a:t>Global Competitiveness Index (201</a:t>
            </a:r>
            <a:r>
              <a:rPr lang="cs-CZ" sz="1200" dirty="0" smtClean="0">
                <a:ea typeface="ＭＳ Ｐゴシック" pitchFamily="34" charset="-128"/>
                <a:cs typeface="Arial" pitchFamily="34" charset="0"/>
              </a:rPr>
              <a:t>6</a:t>
            </a:r>
            <a:r>
              <a:rPr lang="en-GB" sz="1200" dirty="0" smtClean="0">
                <a:ea typeface="ＭＳ Ｐゴシック" pitchFamily="34" charset="-128"/>
                <a:cs typeface="Arial" pitchFamily="34" charset="0"/>
              </a:rPr>
              <a:t>-201</a:t>
            </a:r>
            <a:r>
              <a:rPr lang="cs-CZ" sz="1200" dirty="0" smtClean="0">
                <a:ea typeface="ＭＳ Ｐゴシック" pitchFamily="34" charset="-128"/>
                <a:cs typeface="Arial" pitchFamily="34" charset="0"/>
              </a:rPr>
              <a:t>7</a:t>
            </a:r>
            <a:r>
              <a:rPr lang="en-GB" sz="1200" dirty="0" smtClean="0">
                <a:ea typeface="ＭＳ Ｐゴシック" pitchFamily="34" charset="-128"/>
                <a:cs typeface="Arial" pitchFamily="34" charset="0"/>
              </a:rPr>
              <a:t>): </a:t>
            </a:r>
            <a:r>
              <a:rPr lang="cs-CZ" sz="1200" b="1" dirty="0" smtClean="0">
                <a:ea typeface="ＭＳ Ｐゴシック" pitchFamily="34" charset="-128"/>
                <a:cs typeface="Arial" pitchFamily="34" charset="0"/>
              </a:rPr>
              <a:t>N/A</a:t>
            </a:r>
          </a:p>
          <a:p>
            <a:pPr defTabSz="457200" fontAlgn="base">
              <a:spcBef>
                <a:spcPct val="0"/>
              </a:spcBef>
              <a:spcAft>
                <a:spcPct val="0"/>
              </a:spcAft>
              <a:buFont typeface="Arial" charset="0"/>
              <a:buChar char="•"/>
            </a:pPr>
            <a:r>
              <a:rPr lang="en-GB" sz="1200" dirty="0" smtClean="0">
                <a:ea typeface="ＭＳ Ｐゴシック" pitchFamily="34" charset="-128"/>
                <a:cs typeface="Arial" pitchFamily="34" charset="0"/>
              </a:rPr>
              <a:t>Doing Business (201</a:t>
            </a:r>
            <a:r>
              <a:rPr lang="cs-CZ" sz="1200" dirty="0" smtClean="0">
                <a:ea typeface="ＭＳ Ｐゴシック" pitchFamily="34" charset="-128"/>
                <a:cs typeface="Arial" pitchFamily="34" charset="0"/>
              </a:rPr>
              <a:t>6</a:t>
            </a:r>
            <a:r>
              <a:rPr lang="en-GB" sz="1200" dirty="0" smtClean="0">
                <a:ea typeface="ＭＳ Ｐゴシック" pitchFamily="34" charset="-128"/>
                <a:cs typeface="Arial" pitchFamily="34" charset="0"/>
              </a:rPr>
              <a:t>):  </a:t>
            </a:r>
            <a:r>
              <a:rPr lang="cs-CZ" sz="1200" b="1" dirty="0" smtClean="0">
                <a:ea typeface="ＭＳ Ｐゴシック" pitchFamily="34" charset="-128"/>
                <a:cs typeface="Arial" pitchFamily="34" charset="0"/>
              </a:rPr>
              <a:t>165/190</a:t>
            </a:r>
          </a:p>
          <a:p>
            <a:pPr defTabSz="457200" fontAlgn="base">
              <a:spcBef>
                <a:spcPct val="0"/>
              </a:spcBef>
              <a:spcAft>
                <a:spcPct val="0"/>
              </a:spcAft>
              <a:buFont typeface="Arial" charset="0"/>
              <a:buChar char="•"/>
            </a:pPr>
            <a:r>
              <a:rPr lang="en-GB" sz="1200" dirty="0" smtClean="0">
                <a:ea typeface="ＭＳ Ｐゴシック" pitchFamily="34" charset="-128"/>
                <a:cs typeface="Arial" pitchFamily="34" charset="0"/>
              </a:rPr>
              <a:t>IMD World Competitiveness Yearbook (201</a:t>
            </a:r>
            <a:r>
              <a:rPr lang="cs-CZ" sz="1200" dirty="0" smtClean="0">
                <a:ea typeface="ＭＳ Ｐゴシック" pitchFamily="34" charset="-128"/>
                <a:cs typeface="Arial" pitchFamily="34" charset="0"/>
              </a:rPr>
              <a:t>6</a:t>
            </a:r>
            <a:r>
              <a:rPr lang="en-GB" sz="1200" dirty="0" smtClean="0">
                <a:ea typeface="ＭＳ Ｐゴシック" pitchFamily="34" charset="-128"/>
                <a:cs typeface="Arial" pitchFamily="34" charset="0"/>
              </a:rPr>
              <a:t>): </a:t>
            </a:r>
            <a:r>
              <a:rPr lang="cs-CZ" sz="1200" b="1" dirty="0" smtClean="0">
                <a:ea typeface="ＭＳ Ｐゴシック" pitchFamily="34" charset="-128"/>
                <a:cs typeface="Arial" pitchFamily="34" charset="0"/>
              </a:rPr>
              <a:t>N/A</a:t>
            </a:r>
          </a:p>
          <a:p>
            <a:pPr defTabSz="457200" fontAlgn="base">
              <a:spcBef>
                <a:spcPct val="0"/>
              </a:spcBef>
              <a:spcAft>
                <a:spcPct val="0"/>
              </a:spcAft>
            </a:pPr>
            <a:r>
              <a:rPr lang="en-GB" sz="1200" dirty="0" smtClean="0">
                <a:solidFill>
                  <a:srgbClr val="FF0000"/>
                </a:solidFill>
                <a:ea typeface="ＭＳ Ｐゴシック" pitchFamily="34" charset="-128"/>
                <a:cs typeface="Arial" pitchFamily="34" charset="0"/>
              </a:rPr>
              <a:t> </a:t>
            </a:r>
            <a:endParaRPr lang="en-GB" sz="1200" dirty="0" smtClean="0">
              <a:ea typeface="ＭＳ Ｐゴシック" pitchFamily="34" charset="-128"/>
              <a:cs typeface="Arial" pitchFamily="34" charset="0"/>
            </a:endParaRPr>
          </a:p>
          <a:p>
            <a:pPr defTabSz="457200" fontAlgn="base">
              <a:spcBef>
                <a:spcPct val="0"/>
              </a:spcBef>
              <a:spcAft>
                <a:spcPct val="0"/>
              </a:spcAft>
              <a:buFont typeface="Arial" charset="0"/>
              <a:buChar char="•"/>
            </a:pPr>
            <a:r>
              <a:rPr lang="en-GB" sz="1200" dirty="0" smtClean="0">
                <a:ea typeface="ＭＳ Ｐゴシック" pitchFamily="34" charset="-128"/>
                <a:cs typeface="Arial" pitchFamily="34" charset="0"/>
              </a:rPr>
              <a:t>S&amp;P (</a:t>
            </a:r>
            <a:r>
              <a:rPr lang="cs-CZ" sz="1200" dirty="0" smtClean="0">
                <a:ea typeface="ＭＳ Ｐゴシック" pitchFamily="34" charset="-128"/>
                <a:cs typeface="Arial" pitchFamily="34" charset="0"/>
              </a:rPr>
              <a:t>9</a:t>
            </a:r>
            <a:r>
              <a:rPr lang="en-GB" sz="1200" dirty="0" smtClean="0">
                <a:ea typeface="ＭＳ Ｐゴシック" pitchFamily="34" charset="-128"/>
                <a:cs typeface="Arial" pitchFamily="34" charset="0"/>
              </a:rPr>
              <a:t>/201</a:t>
            </a:r>
            <a:r>
              <a:rPr lang="cs-CZ" sz="1200" dirty="0" smtClean="0">
                <a:ea typeface="ＭＳ Ｐゴシック" pitchFamily="34" charset="-128"/>
                <a:cs typeface="Arial" pitchFamily="34" charset="0"/>
              </a:rPr>
              <a:t>5)</a:t>
            </a:r>
            <a:r>
              <a:rPr lang="en-GB" sz="1200" dirty="0" smtClean="0">
                <a:ea typeface="ＭＳ Ｐゴシック" pitchFamily="34" charset="-128"/>
                <a:cs typeface="Arial" pitchFamily="34" charset="0"/>
              </a:rPr>
              <a:t>:</a:t>
            </a:r>
            <a:r>
              <a:rPr lang="cs-CZ" sz="1200" dirty="0" smtClean="0">
                <a:ea typeface="ＭＳ Ｐゴシック" pitchFamily="34" charset="-128"/>
                <a:cs typeface="Arial" pitchFamily="34" charset="0"/>
              </a:rPr>
              <a:t> </a:t>
            </a:r>
            <a:r>
              <a:rPr lang="cs-CZ" sz="1200" b="1" dirty="0" smtClean="0">
                <a:ea typeface="ＭＳ Ｐゴシック" pitchFamily="34" charset="-128"/>
                <a:cs typeface="Arial" pitchFamily="34" charset="0"/>
              </a:rPr>
              <a:t>B- </a:t>
            </a:r>
            <a:r>
              <a:rPr lang="en-GB" sz="1200" b="1" dirty="0" smtClean="0">
                <a:ea typeface="ＭＳ Ｐゴシック" pitchFamily="34" charset="-128"/>
                <a:cs typeface="Arial" pitchFamily="34" charset="0"/>
              </a:rPr>
              <a:t>(</a:t>
            </a:r>
            <a:r>
              <a:rPr lang="cs-CZ" sz="1200" b="1" dirty="0" err="1" smtClean="0">
                <a:ea typeface="ＭＳ Ｐゴシック" pitchFamily="34" charset="-128"/>
                <a:cs typeface="Arial" pitchFamily="34" charset="0"/>
              </a:rPr>
              <a:t>Stable</a:t>
            </a:r>
            <a:r>
              <a:rPr lang="en-GB" sz="1200" b="1" dirty="0" smtClean="0">
                <a:ea typeface="ＭＳ Ｐゴシック" pitchFamily="34" charset="-128"/>
                <a:cs typeface="Arial" pitchFamily="34" charset="0"/>
              </a:rPr>
              <a:t>)</a:t>
            </a:r>
          </a:p>
          <a:p>
            <a:pPr defTabSz="457200" fontAlgn="base">
              <a:spcBef>
                <a:spcPct val="0"/>
              </a:spcBef>
              <a:spcAft>
                <a:spcPct val="0"/>
              </a:spcAft>
              <a:buFont typeface="Arial" charset="0"/>
              <a:buChar char="•"/>
            </a:pPr>
            <a:r>
              <a:rPr lang="cs-CZ" sz="1200" dirty="0" err="1" smtClean="0">
                <a:ea typeface="ＭＳ Ｐゴシック" pitchFamily="34" charset="-128"/>
                <a:cs typeface="Arial" pitchFamily="34" charset="0"/>
              </a:rPr>
              <a:t>Fitch</a:t>
            </a:r>
            <a:r>
              <a:rPr lang="cs-CZ" sz="1200" dirty="0" smtClean="0">
                <a:ea typeface="ＭＳ Ｐゴシック" pitchFamily="34" charset="-128"/>
                <a:cs typeface="Arial" pitchFamily="34" charset="0"/>
              </a:rPr>
              <a:t> (3/2016)  </a:t>
            </a:r>
            <a:r>
              <a:rPr lang="cs-CZ" sz="1200" b="1" dirty="0" smtClean="0">
                <a:ea typeface="ＭＳ Ｐゴシック" pitchFamily="34" charset="-128"/>
                <a:cs typeface="Arial" pitchFamily="34" charset="0"/>
              </a:rPr>
              <a:t>B- (Negative)</a:t>
            </a:r>
          </a:p>
          <a:p>
            <a:pPr defTabSz="457200" fontAlgn="base">
              <a:spcBef>
                <a:spcPct val="0"/>
              </a:spcBef>
              <a:spcAft>
                <a:spcPct val="0"/>
              </a:spcAft>
            </a:pPr>
            <a:endParaRPr lang="en-GB" sz="1200" b="1" dirty="0">
              <a:solidFill>
                <a:srgbClr val="1F497D"/>
              </a:solidFill>
              <a:ea typeface="ＭＳ Ｐゴシック" pitchFamily="34" charset="-128"/>
              <a:cs typeface="Arial" pitchFamily="34" charset="0"/>
            </a:endParaRPr>
          </a:p>
        </p:txBody>
      </p:sp>
      <p:sp>
        <p:nvSpPr>
          <p:cNvPr id="15" name="Obdélník 14"/>
          <p:cNvSpPr/>
          <p:nvPr/>
        </p:nvSpPr>
        <p:spPr>
          <a:xfrm>
            <a:off x="228600" y="3657600"/>
            <a:ext cx="1295400" cy="307777"/>
          </a:xfrm>
          <a:prstGeom prst="rect">
            <a:avLst/>
          </a:prstGeom>
        </p:spPr>
        <p:txBody>
          <a:bodyPr wrap="square">
            <a:spAutoFit/>
          </a:bodyPr>
          <a:lstStyle/>
          <a:p>
            <a:pPr defTabSz="457200" fontAlgn="base">
              <a:spcBef>
                <a:spcPct val="0"/>
              </a:spcBef>
              <a:spcAft>
                <a:spcPct val="0"/>
              </a:spcAft>
            </a:pPr>
            <a:r>
              <a:rPr lang="en-GB" sz="1400"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rPr>
              <a:t>Rankings</a:t>
            </a:r>
            <a:r>
              <a:rPr lang="cs-CZ" sz="1400"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rPr>
              <a:t>**</a:t>
            </a:r>
            <a:endParaRPr lang="en-GB" sz="1400"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endParaRPr>
          </a:p>
        </p:txBody>
      </p:sp>
      <p:sp>
        <p:nvSpPr>
          <p:cNvPr id="16" name="Obdélník 15"/>
          <p:cNvSpPr/>
          <p:nvPr/>
        </p:nvSpPr>
        <p:spPr>
          <a:xfrm>
            <a:off x="228600" y="4267200"/>
            <a:ext cx="1183451" cy="369332"/>
          </a:xfrm>
          <a:prstGeom prst="rect">
            <a:avLst/>
          </a:prstGeom>
        </p:spPr>
        <p:txBody>
          <a:bodyPr wrap="square">
            <a:spAutoFit/>
          </a:bodyPr>
          <a:lstStyle/>
          <a:p>
            <a:pPr defTabSz="457200" fontAlgn="base">
              <a:spcBef>
                <a:spcPct val="0"/>
              </a:spcBef>
              <a:spcAft>
                <a:spcPct val="0"/>
              </a:spcAft>
            </a:pPr>
            <a:r>
              <a:rPr lang="cs-CZ"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rPr>
              <a:t> </a:t>
            </a:r>
            <a:r>
              <a:rPr lang="en-GB"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rPr>
              <a:t>Ratings</a:t>
            </a:r>
          </a:p>
        </p:txBody>
      </p:sp>
      <p:sp>
        <p:nvSpPr>
          <p:cNvPr id="19" name="TextovéPole 30"/>
          <p:cNvSpPr txBox="1">
            <a:spLocks noChangeArrowheads="1"/>
          </p:cNvSpPr>
          <p:nvPr/>
        </p:nvSpPr>
        <p:spPr bwMode="auto">
          <a:xfrm>
            <a:off x="228600" y="6642556"/>
            <a:ext cx="8686800" cy="215444"/>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s-CZ" sz="800" i="1" dirty="0" err="1">
                <a:solidFill>
                  <a:srgbClr val="000000"/>
                </a:solidFill>
                <a:ea typeface="ＭＳ Ｐゴシック" pitchFamily="34" charset="-128"/>
                <a:cs typeface="Arial" charset="0"/>
              </a:rPr>
              <a:t>Sources</a:t>
            </a:r>
            <a:r>
              <a:rPr lang="cs-CZ" sz="800" i="1" dirty="0">
                <a:solidFill>
                  <a:srgbClr val="000000"/>
                </a:solidFill>
                <a:ea typeface="ＭＳ Ｐゴシック" pitchFamily="34" charset="-128"/>
                <a:cs typeface="Arial" charset="0"/>
              </a:rPr>
              <a:t>: </a:t>
            </a:r>
            <a:r>
              <a:rPr lang="cs-CZ" sz="800" i="1" dirty="0" smtClean="0">
                <a:solidFill>
                  <a:srgbClr val="000000"/>
                </a:solidFill>
                <a:ea typeface="ＭＳ Ｐゴシック" pitchFamily="34" charset="-128"/>
                <a:cs typeface="Arial" charset="0"/>
              </a:rPr>
              <a:t>*CIA </a:t>
            </a:r>
            <a:r>
              <a:rPr lang="cs-CZ" sz="800" i="1" dirty="0" err="1" smtClean="0">
                <a:solidFill>
                  <a:srgbClr val="000000"/>
                </a:solidFill>
                <a:ea typeface="ＭＳ Ｐゴシック" pitchFamily="34" charset="-128"/>
                <a:cs typeface="Arial" charset="0"/>
              </a:rPr>
              <a:t>Factbook</a:t>
            </a:r>
            <a:r>
              <a:rPr lang="cs-CZ" sz="800" i="1" dirty="0" smtClean="0">
                <a:solidFill>
                  <a:srgbClr val="000000"/>
                </a:solidFill>
                <a:ea typeface="ＭＳ Ｐゴシック" pitchFamily="34" charset="-128"/>
                <a:cs typeface="Arial" charset="0"/>
              </a:rPr>
              <a:t>, **OECD, </a:t>
            </a:r>
            <a:r>
              <a:rPr lang="cs-CZ" sz="800" i="1" dirty="0" err="1" smtClean="0">
                <a:solidFill>
                  <a:srgbClr val="000000"/>
                </a:solidFill>
                <a:ea typeface="ＭＳ Ｐゴシック" pitchFamily="34" charset="-128"/>
                <a:cs typeface="Arial" charset="0"/>
              </a:rPr>
              <a:t>Reports.webforum.org</a:t>
            </a:r>
            <a:r>
              <a:rPr lang="cs-CZ" sz="800" i="1" dirty="0" smtClean="0">
                <a:solidFill>
                  <a:srgbClr val="000000"/>
                </a:solidFill>
                <a:ea typeface="ＭＳ Ｐゴシック" pitchFamily="34" charset="-128"/>
                <a:cs typeface="Arial" charset="0"/>
              </a:rPr>
              <a:t>, </a:t>
            </a:r>
            <a:r>
              <a:rPr lang="cs-CZ" sz="800" i="1" dirty="0" err="1" smtClean="0">
                <a:solidFill>
                  <a:srgbClr val="000000"/>
                </a:solidFill>
                <a:ea typeface="ＭＳ Ｐゴシック" pitchFamily="34" charset="-128"/>
                <a:cs typeface="Arial" charset="0"/>
              </a:rPr>
              <a:t>Tradingeconomics.com</a:t>
            </a:r>
            <a:r>
              <a:rPr lang="cs-CZ" sz="800" i="1" dirty="0" smtClean="0">
                <a:solidFill>
                  <a:srgbClr val="000000"/>
                </a:solidFill>
                <a:ea typeface="ＭＳ Ｐゴシック" pitchFamily="34" charset="-128"/>
                <a:cs typeface="Arial" charset="0"/>
              </a:rPr>
              <a:t>, </a:t>
            </a:r>
            <a:r>
              <a:rPr lang="cs-CZ" sz="800" i="1" dirty="0" err="1" smtClean="0">
                <a:solidFill>
                  <a:srgbClr val="000000"/>
                </a:solidFill>
                <a:ea typeface="ＭＳ Ｐゴシック" pitchFamily="34" charset="-128"/>
                <a:cs typeface="Arial" charset="0"/>
              </a:rPr>
              <a:t>Imd.org</a:t>
            </a:r>
            <a:r>
              <a:rPr lang="cs-CZ" sz="800" i="1" dirty="0" smtClean="0">
                <a:solidFill>
                  <a:srgbClr val="000000"/>
                </a:solidFill>
                <a:ea typeface="ＭＳ Ｐゴシック" pitchFamily="34" charset="-128"/>
                <a:cs typeface="Arial" charset="0"/>
              </a:rPr>
              <a:t>, </a:t>
            </a:r>
            <a:r>
              <a:rPr lang="cs-CZ" sz="800" i="1" dirty="0" err="1" smtClean="0">
                <a:solidFill>
                  <a:srgbClr val="000000"/>
                </a:solidFill>
                <a:ea typeface="ＭＳ Ｐゴシック" pitchFamily="34" charset="-128"/>
                <a:cs typeface="Arial" charset="0"/>
              </a:rPr>
              <a:t>DoingBusiness.org</a:t>
            </a:r>
            <a:r>
              <a:rPr lang="cs-CZ" sz="800" i="1" dirty="0" smtClean="0">
                <a:solidFill>
                  <a:srgbClr val="000000"/>
                </a:solidFill>
                <a:ea typeface="ＭＳ Ｐゴシック" pitchFamily="34" charset="-128"/>
                <a:cs typeface="Arial" charset="0"/>
              </a:rPr>
              <a:t> ***</a:t>
            </a:r>
            <a:r>
              <a:rPr lang="cs-CZ" sz="800" i="1" dirty="0" err="1" smtClean="0">
                <a:solidFill>
                  <a:srgbClr val="000000"/>
                </a:solidFill>
                <a:ea typeface="ＭＳ Ｐゴシック" pitchFamily="34" charset="-128"/>
                <a:cs typeface="Arial" charset="0"/>
              </a:rPr>
              <a:t>BusinessInfo.cz</a:t>
            </a:r>
            <a:endParaRPr lang="cs-CZ" sz="800" i="1" dirty="0">
              <a:solidFill>
                <a:prstClr val="black"/>
              </a:solidFill>
              <a:ea typeface="ＭＳ Ｐゴシック" pitchFamily="34" charset="-128"/>
              <a:cs typeface="Arial" charset="0"/>
            </a:endParaRPr>
          </a:p>
        </p:txBody>
      </p:sp>
      <p:sp>
        <p:nvSpPr>
          <p:cNvPr id="22" name="Obdélník 21"/>
          <p:cNvSpPr>
            <a:spLocks noChangeArrowheads="1"/>
          </p:cNvSpPr>
          <p:nvPr/>
        </p:nvSpPr>
        <p:spPr bwMode="auto">
          <a:xfrm>
            <a:off x="5105400" y="1524000"/>
            <a:ext cx="3810000" cy="2646878"/>
          </a:xfrm>
          <a:prstGeom prst="rect">
            <a:avLst/>
          </a:prstGeom>
          <a:noFill/>
          <a:ln w="9525">
            <a:noFill/>
            <a:miter lim="800000"/>
            <a:headEnd/>
            <a:tailEnd/>
          </a:ln>
        </p:spPr>
        <p:txBody>
          <a:bodyPr wrap="square">
            <a:spAutoFit/>
          </a:bodyPr>
          <a:lstStyle/>
          <a:p>
            <a:pPr defTabSz="457200" fontAlgn="base">
              <a:spcBef>
                <a:spcPct val="0"/>
              </a:spcBef>
              <a:spcAft>
                <a:spcPct val="0"/>
              </a:spcAft>
            </a:pPr>
            <a:endParaRPr lang="en-GB" sz="1200" dirty="0" smtClean="0">
              <a:solidFill>
                <a:srgbClr val="FF0000"/>
              </a:solidFill>
              <a:ea typeface="ＭＳ Ｐゴシック" pitchFamily="34" charset="-128"/>
              <a:cs typeface="Arial" pitchFamily="34" charset="0"/>
            </a:endParaRPr>
          </a:p>
          <a:p>
            <a:pPr defTabSz="457200" fontAlgn="base">
              <a:spcBef>
                <a:spcPct val="0"/>
              </a:spcBef>
              <a:spcAft>
                <a:spcPct val="0"/>
              </a:spcAft>
            </a:pPr>
            <a:endParaRPr lang="en-GB" sz="1200" b="1" u="sng" dirty="0" smtClean="0">
              <a:solidFill>
                <a:srgbClr val="FF0000"/>
              </a:solidFill>
              <a:ea typeface="ＭＳ Ｐゴシック" pitchFamily="34" charset="-128"/>
              <a:cs typeface="Arial" pitchFamily="34" charset="0"/>
            </a:endParaRPr>
          </a:p>
          <a:p>
            <a:pPr defTabSz="457200" fontAlgn="base">
              <a:spcBef>
                <a:spcPct val="0"/>
              </a:spcBef>
              <a:spcAft>
                <a:spcPct val="0"/>
              </a:spcAft>
            </a:pPr>
            <a:r>
              <a:rPr lang="en-GB" sz="1200" b="1" u="sng" dirty="0" smtClean="0">
                <a:ea typeface="ＭＳ Ｐゴシック" pitchFamily="34" charset="-128"/>
                <a:cs typeface="Arial" pitchFamily="34" charset="0"/>
              </a:rPr>
              <a:t>Commodities</a:t>
            </a:r>
            <a:r>
              <a:rPr lang="cs-CZ" sz="1200" b="1" u="sng" dirty="0" smtClean="0">
                <a:ea typeface="ＭＳ Ｐゴシック" pitchFamily="34" charset="-128"/>
                <a:cs typeface="Arial" pitchFamily="34" charset="0"/>
              </a:rPr>
              <a:t>: </a:t>
            </a:r>
            <a:r>
              <a:rPr lang="cs-CZ" sz="1200" dirty="0" err="1" smtClean="0"/>
              <a:t>Crude</a:t>
            </a:r>
            <a:r>
              <a:rPr lang="cs-CZ" sz="1200" dirty="0" smtClean="0"/>
              <a:t> </a:t>
            </a:r>
            <a:r>
              <a:rPr lang="cs-CZ" sz="1200" dirty="0" err="1" smtClean="0"/>
              <a:t>Petroleum</a:t>
            </a:r>
            <a:r>
              <a:rPr lang="cs-CZ" sz="1200" dirty="0" smtClean="0"/>
              <a:t>, </a:t>
            </a:r>
            <a:r>
              <a:rPr lang="cs-CZ" sz="1200" dirty="0" err="1" smtClean="0"/>
              <a:t>Refined</a:t>
            </a:r>
            <a:r>
              <a:rPr lang="cs-CZ" sz="1200" dirty="0" smtClean="0"/>
              <a:t> </a:t>
            </a:r>
            <a:r>
              <a:rPr lang="cs-CZ" sz="1200" dirty="0" err="1" smtClean="0"/>
              <a:t>Petroleum</a:t>
            </a:r>
            <a:r>
              <a:rPr lang="cs-CZ" sz="1200" dirty="0" smtClean="0"/>
              <a:t>, </a:t>
            </a:r>
            <a:r>
              <a:rPr lang="cs-CZ" sz="1200" dirty="0" err="1" smtClean="0"/>
              <a:t>Gold</a:t>
            </a:r>
            <a:r>
              <a:rPr lang="cs-CZ" sz="1200" dirty="0" smtClean="0"/>
              <a:t>, </a:t>
            </a:r>
            <a:r>
              <a:rPr lang="cs-CZ" sz="1200" dirty="0" err="1" smtClean="0"/>
              <a:t>Tropical</a:t>
            </a:r>
            <a:r>
              <a:rPr lang="cs-CZ" sz="1200" dirty="0" smtClean="0"/>
              <a:t> </a:t>
            </a:r>
            <a:r>
              <a:rPr lang="cs-CZ" sz="1200" dirty="0" err="1" smtClean="0"/>
              <a:t>Fruits</a:t>
            </a:r>
            <a:r>
              <a:rPr lang="cs-CZ" sz="1200" dirty="0" smtClean="0"/>
              <a:t> , </a:t>
            </a:r>
            <a:r>
              <a:rPr lang="cs-CZ" sz="1200" dirty="0" err="1" smtClean="0"/>
              <a:t>Tanned</a:t>
            </a:r>
            <a:r>
              <a:rPr lang="cs-CZ" sz="1200" dirty="0" smtClean="0"/>
              <a:t> </a:t>
            </a:r>
            <a:r>
              <a:rPr lang="cs-CZ" sz="1200" dirty="0" err="1" smtClean="0"/>
              <a:t>Sheep</a:t>
            </a:r>
            <a:r>
              <a:rPr lang="cs-CZ" sz="1200" dirty="0" smtClean="0"/>
              <a:t> </a:t>
            </a:r>
            <a:r>
              <a:rPr lang="cs-CZ" sz="1200" dirty="0" err="1" smtClean="0"/>
              <a:t>Hides</a:t>
            </a:r>
            <a:endParaRPr lang="cs-CZ" sz="1200" dirty="0" smtClean="0"/>
          </a:p>
          <a:p>
            <a:pPr defTabSz="457200" fontAlgn="base">
              <a:spcBef>
                <a:spcPct val="0"/>
              </a:spcBef>
              <a:spcAft>
                <a:spcPct val="0"/>
              </a:spcAft>
            </a:pPr>
            <a:r>
              <a:rPr lang="en-GB" sz="500" dirty="0" smtClean="0">
                <a:ea typeface="ＭＳ Ｐゴシック" pitchFamily="34" charset="-128"/>
                <a:cs typeface="Arial" pitchFamily="34" charset="0"/>
              </a:rPr>
              <a:t> </a:t>
            </a:r>
          </a:p>
          <a:p>
            <a:pPr defTabSz="457200" fontAlgn="base">
              <a:spcBef>
                <a:spcPct val="0"/>
              </a:spcBef>
              <a:spcAft>
                <a:spcPct val="0"/>
              </a:spcAft>
            </a:pPr>
            <a:r>
              <a:rPr lang="en-GB" sz="1200" b="1" u="sng" dirty="0" smtClean="0">
                <a:ea typeface="ＭＳ Ｐゴシック" pitchFamily="34" charset="-128"/>
                <a:cs typeface="Arial" pitchFamily="34" charset="0"/>
              </a:rPr>
              <a:t>Partners</a:t>
            </a:r>
            <a:r>
              <a:rPr lang="cs-CZ" sz="1200" b="1" u="sng" dirty="0" smtClean="0">
                <a:ea typeface="ＭＳ Ｐゴシック" pitchFamily="34" charset="-128"/>
                <a:cs typeface="Arial" pitchFamily="34" charset="0"/>
              </a:rPr>
              <a:t> (2014): </a:t>
            </a:r>
            <a:r>
              <a:rPr lang="cs-CZ" sz="1200" dirty="0" smtClean="0">
                <a:ea typeface="ＭＳ Ｐゴシック" pitchFamily="34" charset="-128"/>
                <a:cs typeface="Arial" pitchFamily="34" charset="0"/>
              </a:rPr>
              <a:t>China (25 %), India,(20 %) USA  (17%) </a:t>
            </a:r>
            <a:r>
              <a:rPr lang="cs-CZ" sz="1200" dirty="0" err="1" smtClean="0">
                <a:ea typeface="ＭＳ Ｐゴシック" pitchFamily="34" charset="-128"/>
                <a:cs typeface="Arial" pitchFamily="34" charset="0"/>
              </a:rPr>
              <a:t>South</a:t>
            </a:r>
            <a:r>
              <a:rPr lang="cs-CZ" sz="1200" dirty="0" smtClean="0">
                <a:ea typeface="ＭＳ Ｐゴシック" pitchFamily="34" charset="-128"/>
                <a:cs typeface="Arial" pitchFamily="34" charset="0"/>
              </a:rPr>
              <a:t> Korea (8,1 %), Greece (6,4 %)</a:t>
            </a:r>
            <a:endParaRPr lang="cs-CZ" sz="1200" dirty="0">
              <a:ea typeface="ＭＳ Ｐゴシック" pitchFamily="34" charset="-128"/>
              <a:cs typeface="Arial" pitchFamily="34" charset="0"/>
            </a:endParaRPr>
          </a:p>
          <a:p>
            <a:pPr defTabSz="457200" fontAlgn="base">
              <a:spcBef>
                <a:spcPct val="0"/>
              </a:spcBef>
              <a:spcAft>
                <a:spcPct val="0"/>
              </a:spcAft>
            </a:pPr>
            <a:endParaRPr lang="cs-CZ" sz="1200" dirty="0" smtClean="0">
              <a:solidFill>
                <a:srgbClr val="FF0000"/>
              </a:solidFill>
              <a:ea typeface="ＭＳ Ｐゴシック" pitchFamily="34" charset="-128"/>
              <a:cs typeface="Arial" pitchFamily="34" charset="0"/>
            </a:endParaRPr>
          </a:p>
          <a:p>
            <a:pPr defTabSz="457200" fontAlgn="base">
              <a:spcBef>
                <a:spcPct val="0"/>
              </a:spcBef>
              <a:spcAft>
                <a:spcPct val="0"/>
              </a:spcAft>
            </a:pPr>
            <a:endParaRPr lang="cs-CZ" sz="1200" dirty="0" smtClean="0">
              <a:solidFill>
                <a:srgbClr val="FF0000"/>
              </a:solidFill>
              <a:ea typeface="ＭＳ Ｐゴシック" pitchFamily="34" charset="-128"/>
              <a:cs typeface="Arial" pitchFamily="34" charset="0"/>
            </a:endParaRPr>
          </a:p>
          <a:p>
            <a:pPr defTabSz="457200" fontAlgn="base">
              <a:spcBef>
                <a:spcPct val="0"/>
              </a:spcBef>
              <a:spcAft>
                <a:spcPct val="0"/>
              </a:spcAft>
            </a:pPr>
            <a:endParaRPr lang="cs-CZ" sz="1200" b="1" u="sng" dirty="0" smtClean="0">
              <a:ea typeface="ＭＳ Ｐゴシック" pitchFamily="34" charset="-128"/>
              <a:cs typeface="Arial" pitchFamily="34" charset="0"/>
            </a:endParaRPr>
          </a:p>
          <a:p>
            <a:pPr defTabSz="457200" fontAlgn="base">
              <a:spcBef>
                <a:spcPct val="0"/>
              </a:spcBef>
              <a:spcAft>
                <a:spcPct val="0"/>
              </a:spcAft>
            </a:pPr>
            <a:r>
              <a:rPr lang="en-GB" sz="1200" b="1" u="sng" dirty="0" smtClean="0">
                <a:ea typeface="ＭＳ Ｐゴシック" pitchFamily="34" charset="-128"/>
                <a:cs typeface="Arial" pitchFamily="34" charset="0"/>
              </a:rPr>
              <a:t>Commodities</a:t>
            </a:r>
            <a:r>
              <a:rPr lang="en-GB" sz="1200" b="1" dirty="0" smtClean="0">
                <a:ea typeface="ＭＳ Ｐゴシック" pitchFamily="34" charset="-128"/>
                <a:cs typeface="Arial" pitchFamily="34" charset="0"/>
              </a:rPr>
              <a:t>: </a:t>
            </a:r>
            <a:r>
              <a:rPr lang="cs-CZ" sz="1200" dirty="0" err="1" smtClean="0"/>
              <a:t>Cars</a:t>
            </a:r>
            <a:r>
              <a:rPr lang="cs-CZ" sz="1200" dirty="0" smtClean="0"/>
              <a:t>, </a:t>
            </a:r>
            <a:r>
              <a:rPr lang="cs-CZ" sz="1200" dirty="0" err="1" smtClean="0"/>
              <a:t>Delivery</a:t>
            </a:r>
            <a:r>
              <a:rPr lang="cs-CZ" sz="1200" dirty="0" smtClean="0"/>
              <a:t> </a:t>
            </a:r>
            <a:r>
              <a:rPr lang="cs-CZ" sz="1200" dirty="0" err="1" smtClean="0"/>
              <a:t>Trucks</a:t>
            </a:r>
            <a:r>
              <a:rPr lang="cs-CZ" sz="1200" dirty="0" smtClean="0"/>
              <a:t>, </a:t>
            </a:r>
            <a:r>
              <a:rPr lang="cs-CZ" sz="1200" dirty="0" err="1" smtClean="0"/>
              <a:t>Insulated</a:t>
            </a:r>
            <a:r>
              <a:rPr lang="cs-CZ" sz="1200" dirty="0" smtClean="0"/>
              <a:t> </a:t>
            </a:r>
            <a:r>
              <a:rPr lang="cs-CZ" sz="1200" dirty="0" err="1" smtClean="0"/>
              <a:t>Wire</a:t>
            </a:r>
            <a:r>
              <a:rPr lang="cs-CZ" sz="1200" dirty="0" smtClean="0"/>
              <a:t>, </a:t>
            </a:r>
            <a:r>
              <a:rPr lang="cs-CZ" sz="1200" dirty="0" err="1" smtClean="0"/>
              <a:t>Raw</a:t>
            </a:r>
            <a:r>
              <a:rPr lang="cs-CZ" sz="1200" dirty="0" smtClean="0"/>
              <a:t> Iron </a:t>
            </a:r>
            <a:r>
              <a:rPr lang="cs-CZ" sz="1200" dirty="0" err="1" smtClean="0"/>
              <a:t>Bars</a:t>
            </a:r>
            <a:r>
              <a:rPr lang="cs-CZ" sz="1200" dirty="0" smtClean="0"/>
              <a:t>, </a:t>
            </a:r>
            <a:r>
              <a:rPr lang="cs-CZ" sz="1200" dirty="0" err="1" smtClean="0"/>
              <a:t>Rice</a:t>
            </a:r>
            <a:r>
              <a:rPr lang="cs-CZ" sz="1200" dirty="0" smtClean="0"/>
              <a:t>, </a:t>
            </a:r>
            <a:r>
              <a:rPr lang="cs-CZ" sz="1200" dirty="0" err="1" smtClean="0"/>
              <a:t>Wheat</a:t>
            </a:r>
            <a:r>
              <a:rPr lang="cs-CZ" sz="1200" dirty="0" smtClean="0"/>
              <a:t>.</a:t>
            </a:r>
          </a:p>
          <a:p>
            <a:pPr defTabSz="457200" fontAlgn="base">
              <a:spcBef>
                <a:spcPct val="0"/>
              </a:spcBef>
              <a:spcAft>
                <a:spcPct val="0"/>
              </a:spcAft>
            </a:pPr>
            <a:r>
              <a:rPr lang="en-GB" sz="500" dirty="0" smtClean="0">
                <a:solidFill>
                  <a:srgbClr val="FF0000"/>
                </a:solidFill>
                <a:ea typeface="ＭＳ Ｐゴシック" pitchFamily="34" charset="-128"/>
                <a:cs typeface="Arial" pitchFamily="34" charset="0"/>
              </a:rPr>
              <a:t> </a:t>
            </a:r>
          </a:p>
          <a:p>
            <a:pPr defTabSz="457200" fontAlgn="base">
              <a:spcBef>
                <a:spcPct val="0"/>
              </a:spcBef>
              <a:spcAft>
                <a:spcPct val="0"/>
              </a:spcAft>
            </a:pPr>
            <a:r>
              <a:rPr lang="en-GB" sz="1200" b="1" u="sng" dirty="0" smtClean="0">
                <a:ea typeface="ＭＳ Ｐゴシック" pitchFamily="34" charset="-128"/>
                <a:cs typeface="Arial" pitchFamily="34" charset="0"/>
              </a:rPr>
              <a:t>Partners</a:t>
            </a:r>
            <a:r>
              <a:rPr lang="cs-CZ" sz="1200" b="1" u="sng" dirty="0" smtClean="0">
                <a:ea typeface="ＭＳ Ｐゴシック" pitchFamily="34" charset="-128"/>
                <a:cs typeface="Arial" pitchFamily="34" charset="0"/>
              </a:rPr>
              <a:t> </a:t>
            </a:r>
            <a:r>
              <a:rPr lang="cs-CZ" sz="1200" b="1" dirty="0" smtClean="0">
                <a:ea typeface="ＭＳ Ｐゴシック" pitchFamily="34" charset="-128"/>
                <a:cs typeface="Arial" pitchFamily="34" charset="0"/>
              </a:rPr>
              <a:t>(2014)</a:t>
            </a:r>
            <a:r>
              <a:rPr lang="cs-CZ" sz="1200" dirty="0" smtClean="0"/>
              <a:t> </a:t>
            </a:r>
            <a:r>
              <a:rPr lang="cs-CZ" sz="1200" dirty="0" err="1" smtClean="0"/>
              <a:t>Turkey</a:t>
            </a:r>
            <a:r>
              <a:rPr lang="cs-CZ" sz="1200" dirty="0" smtClean="0"/>
              <a:t> (30 %), China (21 %), </a:t>
            </a:r>
            <a:r>
              <a:rPr lang="cs-CZ" sz="1200" dirty="0" err="1" smtClean="0"/>
              <a:t>South</a:t>
            </a:r>
            <a:r>
              <a:rPr lang="cs-CZ" sz="1200" dirty="0" smtClean="0"/>
              <a:t> Korea (5 %), USA (4,2 %),  </a:t>
            </a:r>
            <a:r>
              <a:rPr lang="cs-CZ" sz="1200" dirty="0" err="1" smtClean="0"/>
              <a:t>Germany</a:t>
            </a:r>
            <a:r>
              <a:rPr lang="cs-CZ" sz="1200" dirty="0" smtClean="0"/>
              <a:t> (3,8 %)</a:t>
            </a:r>
            <a:endParaRPr lang="en-GB" sz="1200" dirty="0" smtClean="0">
              <a:ea typeface="ＭＳ Ｐゴシック" pitchFamily="34" charset="-128"/>
              <a:cs typeface="Arial" pitchFamily="34" charset="0"/>
            </a:endParaRPr>
          </a:p>
        </p:txBody>
      </p:sp>
      <p:sp>
        <p:nvSpPr>
          <p:cNvPr id="23" name="Zaoblený obdélník 22"/>
          <p:cNvSpPr/>
          <p:nvPr/>
        </p:nvSpPr>
        <p:spPr>
          <a:xfrm>
            <a:off x="5181600" y="762000"/>
            <a:ext cx="3733800" cy="609600"/>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prstClr val="white"/>
              </a:solidFill>
            </a:endParaRPr>
          </a:p>
        </p:txBody>
      </p:sp>
      <p:sp>
        <p:nvSpPr>
          <p:cNvPr id="24" name="Obdélník 23"/>
          <p:cNvSpPr/>
          <p:nvPr/>
        </p:nvSpPr>
        <p:spPr>
          <a:xfrm>
            <a:off x="5105400" y="381000"/>
            <a:ext cx="5334000" cy="307777"/>
          </a:xfrm>
          <a:prstGeom prst="rect">
            <a:avLst/>
          </a:prstGeom>
        </p:spPr>
        <p:txBody>
          <a:bodyPr wrap="square">
            <a:spAutoFit/>
          </a:bodyPr>
          <a:lstStyle/>
          <a:p>
            <a:pPr defTabSz="457200" fontAlgn="base">
              <a:spcBef>
                <a:spcPct val="0"/>
              </a:spcBef>
              <a:spcAft>
                <a:spcPct val="0"/>
              </a:spcAft>
            </a:pPr>
            <a:r>
              <a:rPr lang="cs-CZ" sz="1400" b="1" u="sng" dirty="0" err="1" smtClean="0">
                <a:solidFill>
                  <a:srgbClr val="0064A8"/>
                </a:solidFill>
                <a:ea typeface="ＭＳ Ｐゴシック" pitchFamily="34" charset="-128"/>
                <a:cs typeface="Arial" charset="0"/>
              </a:rPr>
              <a:t>International</a:t>
            </a:r>
            <a:r>
              <a:rPr lang="cs-CZ" sz="1400" b="1" u="sng" dirty="0" smtClean="0">
                <a:solidFill>
                  <a:srgbClr val="0064A8"/>
                </a:solidFill>
                <a:ea typeface="ＭＳ Ｐゴシック" pitchFamily="34" charset="-128"/>
                <a:cs typeface="Arial" charset="0"/>
              </a:rPr>
              <a:t> </a:t>
            </a:r>
            <a:r>
              <a:rPr lang="cs-CZ" sz="1400" b="1" u="sng" dirty="0" err="1" smtClean="0">
                <a:solidFill>
                  <a:srgbClr val="0064A8"/>
                </a:solidFill>
                <a:ea typeface="ＭＳ Ｐゴシック" pitchFamily="34" charset="-128"/>
                <a:cs typeface="Arial" charset="0"/>
              </a:rPr>
              <a:t>Trade</a:t>
            </a:r>
            <a:r>
              <a:rPr lang="cs-CZ" sz="1400" b="1" u="sng" dirty="0" smtClean="0">
                <a:solidFill>
                  <a:srgbClr val="0064A8"/>
                </a:solidFill>
                <a:ea typeface="ＭＳ Ｐゴシック" pitchFamily="34" charset="-128"/>
                <a:cs typeface="Arial" charset="0"/>
              </a:rPr>
              <a:t> </a:t>
            </a:r>
            <a:r>
              <a:rPr lang="en-GB" sz="1400" b="1" u="sng" dirty="0" smtClean="0">
                <a:solidFill>
                  <a:srgbClr val="0064A8"/>
                </a:solidFill>
                <a:ea typeface="ＭＳ Ｐゴシック" pitchFamily="34" charset="-128"/>
                <a:cs typeface="Arial" charset="0"/>
              </a:rPr>
              <a:t>(201</a:t>
            </a:r>
            <a:r>
              <a:rPr lang="cs-CZ" sz="1400" b="1" u="sng" dirty="0" smtClean="0">
                <a:solidFill>
                  <a:srgbClr val="0064A8"/>
                </a:solidFill>
                <a:ea typeface="ＭＳ Ｐゴシック" pitchFamily="34" charset="-128"/>
                <a:cs typeface="Arial" charset="0"/>
              </a:rPr>
              <a:t>6, </a:t>
            </a:r>
            <a:r>
              <a:rPr lang="cs-CZ" sz="1400" b="1" u="sng" dirty="0" err="1" smtClean="0">
                <a:solidFill>
                  <a:srgbClr val="0064A8"/>
                </a:solidFill>
                <a:ea typeface="ＭＳ Ｐゴシック" pitchFamily="34" charset="-128"/>
                <a:cs typeface="Arial" charset="0"/>
              </a:rPr>
              <a:t>million</a:t>
            </a:r>
            <a:r>
              <a:rPr lang="cs-CZ" sz="1400" b="1" u="sng" dirty="0" smtClean="0">
                <a:solidFill>
                  <a:srgbClr val="0064A8"/>
                </a:solidFill>
                <a:ea typeface="ＭＳ Ｐゴシック" pitchFamily="34" charset="-128"/>
                <a:cs typeface="Arial" charset="0"/>
              </a:rPr>
              <a:t> USD)* </a:t>
            </a:r>
            <a:endParaRPr lang="en-GB" sz="1400" b="1" u="sng" dirty="0">
              <a:solidFill>
                <a:srgbClr val="0064A8"/>
              </a:solidFill>
              <a:ea typeface="ＭＳ Ｐゴシック" pitchFamily="34" charset="-128"/>
              <a:cs typeface="Arial" charset="0"/>
            </a:endParaRPr>
          </a:p>
        </p:txBody>
      </p:sp>
      <p:graphicFrame>
        <p:nvGraphicFramePr>
          <p:cNvPr id="25" name="Group 39"/>
          <p:cNvGraphicFramePr>
            <a:graphicFrameLocks noGrp="1"/>
          </p:cNvGraphicFramePr>
          <p:nvPr>
            <p:extLst>
              <p:ext uri="{D42A27DB-BD31-4B8C-83A1-F6EECF244321}">
                <p14:modId xmlns:p14="http://schemas.microsoft.com/office/powerpoint/2010/main" xmlns="" val="475968017"/>
              </p:ext>
            </p:extLst>
          </p:nvPr>
        </p:nvGraphicFramePr>
        <p:xfrm>
          <a:off x="5410200" y="762000"/>
          <a:ext cx="3352800" cy="807964"/>
        </p:xfrm>
        <a:graphic>
          <a:graphicData uri="http://schemas.openxmlformats.org/drawingml/2006/table">
            <a:tbl>
              <a:tblPr/>
              <a:tblGrid>
                <a:gridCol w="1051858"/>
                <a:gridCol w="1183341"/>
                <a:gridCol w="1117601"/>
              </a:tblGrid>
              <a:tr h="320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smtClean="0">
                          <a:ln>
                            <a:noFill/>
                          </a:ln>
                          <a:solidFill>
                            <a:schemeClr val="tx1"/>
                          </a:solidFill>
                          <a:effectLst/>
                          <a:latin typeface="Calibri" pitchFamily="34" charset="0"/>
                          <a:cs typeface="Arial" charset="0"/>
                        </a:rPr>
                        <a:t>Export</a:t>
                      </a:r>
                    </a:p>
                  </a:txBody>
                  <a:tcPr marL="91455" marR="91455" marT="45781" marB="45781" horzOverflow="overflow">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smtClean="0">
                          <a:ln>
                            <a:noFill/>
                          </a:ln>
                          <a:solidFill>
                            <a:schemeClr val="tx1"/>
                          </a:solidFill>
                          <a:effectLst/>
                          <a:latin typeface="Calibri" pitchFamily="34" charset="0"/>
                          <a:cs typeface="Arial" charset="0"/>
                        </a:rPr>
                        <a:t>Import</a:t>
                      </a:r>
                    </a:p>
                  </a:txBody>
                  <a:tcPr marL="91455" marR="91455" marT="45781" marB="457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smtClean="0">
                          <a:ln>
                            <a:noFill/>
                          </a:ln>
                          <a:solidFill>
                            <a:schemeClr val="tx1"/>
                          </a:solidFill>
                          <a:effectLst/>
                          <a:latin typeface="Calibri" pitchFamily="34" charset="0"/>
                          <a:cs typeface="Arial" charset="0"/>
                        </a:rPr>
                        <a:t>Balance</a:t>
                      </a:r>
                    </a:p>
                  </a:txBody>
                  <a:tcPr marL="91455" marR="91455" marT="45781" marB="45781" horzOverflow="overflow">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20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cs-CZ" sz="1200" b="0" i="0" kern="1200" dirty="0" smtClean="0">
                          <a:solidFill>
                            <a:schemeClr val="tx1"/>
                          </a:solidFill>
                          <a:latin typeface="+mn-lt"/>
                          <a:ea typeface="+mn-ea"/>
                          <a:cs typeface="+mn-cs"/>
                        </a:rPr>
                        <a:t>43442</a:t>
                      </a:r>
                      <a:endParaRPr kumimoji="0" lang="en-GB" sz="1000" b="1" i="0" u="none" strike="noStrike" cap="none" normalizeH="0" baseline="0" noProof="0" dirty="0" smtClean="0">
                        <a:ln>
                          <a:noFill/>
                        </a:ln>
                        <a:solidFill>
                          <a:schemeClr val="tx1"/>
                        </a:solidFill>
                        <a:effectLst/>
                        <a:latin typeface="Calibri" pitchFamily="34" charset="0"/>
                        <a:cs typeface="Arial" charset="0"/>
                      </a:endParaRPr>
                    </a:p>
                  </a:txBody>
                  <a:tcPr marL="91455" marR="91455" marT="45781" marB="45781"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cs-CZ" sz="1200" b="0" i="0" kern="1200" dirty="0" smtClean="0">
                          <a:solidFill>
                            <a:schemeClr val="tx1"/>
                          </a:solidFill>
                          <a:effectLst/>
                          <a:latin typeface="+mn-lt"/>
                          <a:ea typeface="+mn-ea"/>
                          <a:cs typeface="+mn-cs"/>
                        </a:rPr>
                        <a:t>39045</a:t>
                      </a:r>
                      <a:endParaRPr kumimoji="0" lang="en-GB" sz="1100" b="1" i="0" u="none" strike="noStrike" cap="none" normalizeH="0" baseline="0" noProof="0" dirty="0" smtClean="0">
                        <a:ln>
                          <a:noFill/>
                        </a:ln>
                        <a:solidFill>
                          <a:schemeClr val="tx1"/>
                        </a:solidFill>
                        <a:effectLst/>
                        <a:latin typeface="Calibri" pitchFamily="34" charset="0"/>
                        <a:cs typeface="Arial" charset="0"/>
                      </a:endParaRPr>
                    </a:p>
                  </a:txBody>
                  <a:tcPr marL="91455" marR="91455" marT="45781" marB="457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noProof="0" dirty="0" smtClean="0">
                          <a:ln>
                            <a:noFill/>
                          </a:ln>
                          <a:solidFill>
                            <a:schemeClr val="tx1"/>
                          </a:solidFill>
                          <a:effectLst/>
                          <a:latin typeface="+mn-lt"/>
                          <a:cs typeface="Arial" charset="0"/>
                        </a:rPr>
                        <a:t>4397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noProof="0" dirty="0" smtClean="0">
                        <a:ln>
                          <a:noFill/>
                        </a:ln>
                        <a:solidFill>
                          <a:schemeClr val="tx1"/>
                        </a:solidFill>
                        <a:effectLst/>
                        <a:latin typeface="Calibri" pitchFamily="34" charset="0"/>
                        <a:cs typeface="Arial" charset="0"/>
                      </a:endParaRPr>
                    </a:p>
                  </a:txBody>
                  <a:tcPr marL="91455" marR="91455" marT="45781" marB="45781"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26" name="Obdélník 25"/>
          <p:cNvSpPr/>
          <p:nvPr/>
        </p:nvSpPr>
        <p:spPr>
          <a:xfrm>
            <a:off x="5105400" y="1524000"/>
            <a:ext cx="915635" cy="369332"/>
          </a:xfrm>
          <a:prstGeom prst="rect">
            <a:avLst/>
          </a:prstGeom>
        </p:spPr>
        <p:txBody>
          <a:bodyPr wrap="none">
            <a:spAutoFit/>
          </a:bodyPr>
          <a:lstStyle/>
          <a:p>
            <a:pPr defTabSz="457200" fontAlgn="base">
              <a:spcBef>
                <a:spcPct val="0"/>
              </a:spcBef>
              <a:spcAft>
                <a:spcPct val="0"/>
              </a:spcAft>
            </a:pPr>
            <a:r>
              <a:rPr lang="en-GB"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rPr>
              <a:t>Export</a:t>
            </a:r>
          </a:p>
        </p:txBody>
      </p:sp>
      <p:sp>
        <p:nvSpPr>
          <p:cNvPr id="27" name="Obdélník 26"/>
          <p:cNvSpPr/>
          <p:nvPr/>
        </p:nvSpPr>
        <p:spPr>
          <a:xfrm>
            <a:off x="5181600" y="2819400"/>
            <a:ext cx="902811" cy="369332"/>
          </a:xfrm>
          <a:prstGeom prst="rect">
            <a:avLst/>
          </a:prstGeom>
        </p:spPr>
        <p:txBody>
          <a:bodyPr wrap="none">
            <a:spAutoFit/>
          </a:bodyPr>
          <a:lstStyle/>
          <a:p>
            <a:pPr defTabSz="457200" fontAlgn="base">
              <a:spcBef>
                <a:spcPct val="0"/>
              </a:spcBef>
              <a:spcAft>
                <a:spcPct val="0"/>
              </a:spcAft>
            </a:pPr>
            <a:r>
              <a:rPr lang="en-GB" b="1" dirty="0" smtClean="0">
                <a:ln w="1905"/>
                <a:solidFill>
                  <a:schemeClr val="tx2"/>
                </a:solidFill>
                <a:effectLst>
                  <a:innerShdw blurRad="69850" dist="43180" dir="5400000">
                    <a:srgbClr val="000000">
                      <a:alpha val="65000"/>
                    </a:srgbClr>
                  </a:innerShdw>
                </a:effectLst>
                <a:ea typeface="ＭＳ Ｐゴシック" pitchFamily="34" charset="-128"/>
                <a:cs typeface="Arial" pitchFamily="34" charset="0"/>
              </a:rPr>
              <a:t>Import</a:t>
            </a:r>
          </a:p>
        </p:txBody>
      </p:sp>
      <p:sp>
        <p:nvSpPr>
          <p:cNvPr id="39" name="Obdélník 38"/>
          <p:cNvSpPr/>
          <p:nvPr/>
        </p:nvSpPr>
        <p:spPr>
          <a:xfrm>
            <a:off x="228600" y="4953000"/>
            <a:ext cx="8305800" cy="1615827"/>
          </a:xfrm>
          <a:prstGeom prst="rect">
            <a:avLst/>
          </a:prstGeom>
        </p:spPr>
        <p:txBody>
          <a:bodyPr wrap="square">
            <a:spAutoFit/>
          </a:bodyPr>
          <a:lstStyle/>
          <a:p>
            <a:pPr defTabSz="457200" fontAlgn="base">
              <a:spcBef>
                <a:spcPct val="0"/>
              </a:spcBef>
              <a:spcAft>
                <a:spcPct val="0"/>
              </a:spcAft>
            </a:pPr>
            <a:r>
              <a:rPr lang="en-GB" sz="1100" b="1" u="sng" dirty="0" smtClean="0">
                <a:solidFill>
                  <a:srgbClr val="002060"/>
                </a:solidFill>
                <a:ea typeface="ＭＳ Ｐゴシック" pitchFamily="34" charset="-128"/>
                <a:cs typeface="Arial" pitchFamily="34" charset="0"/>
              </a:rPr>
              <a:t>To CZE</a:t>
            </a:r>
            <a:r>
              <a:rPr lang="cs-CZ" sz="1100" b="1" dirty="0" smtClean="0">
                <a:solidFill>
                  <a:srgbClr val="002060"/>
                </a:solidFill>
                <a:ea typeface="ＭＳ Ｐゴシック" pitchFamily="34" charset="-128"/>
                <a:cs typeface="Arial" pitchFamily="34" charset="0"/>
              </a:rPr>
              <a:t>***: </a:t>
            </a:r>
            <a:r>
              <a:rPr lang="en-US" sz="1100" dirty="0" smtClean="0">
                <a:ea typeface="ＭＳ Ｐゴシック" pitchFamily="34" charset="-128"/>
                <a:cs typeface="Arial" pitchFamily="34" charset="0"/>
              </a:rPr>
              <a:t>Tobacco substitutes for tobacco produced</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Fuel</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and</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oil</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products</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pharmaceutical</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products</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Explosives</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pyrotechnic</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articles</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Rubber</a:t>
            </a:r>
            <a:r>
              <a:rPr lang="cs-CZ" sz="1100" dirty="0" smtClean="0">
                <a:ea typeface="ＭＳ Ｐゴシック" pitchFamily="34" charset="-128"/>
                <a:cs typeface="Arial" pitchFamily="34" charset="0"/>
              </a:rPr>
              <a:t>; </a:t>
            </a:r>
            <a:r>
              <a:rPr lang="en-US" sz="1100" dirty="0" smtClean="0">
                <a:ea typeface="ＭＳ Ｐゴシック" pitchFamily="34" charset="-128"/>
                <a:cs typeface="Arial" pitchFamily="34" charset="0"/>
              </a:rPr>
              <a:t>Paper, cardboard and paperboard products</a:t>
            </a:r>
            <a:r>
              <a:rPr lang="cs-CZ" sz="1100" dirty="0" smtClean="0">
                <a:ea typeface="ＭＳ Ｐゴシック" pitchFamily="34" charset="-128"/>
                <a:cs typeface="Arial" pitchFamily="34" charset="0"/>
              </a:rPr>
              <a:t>; </a:t>
            </a:r>
            <a:r>
              <a:rPr lang="en-US" sz="1100" dirty="0" smtClean="0">
                <a:ea typeface="ＭＳ Ｐゴシック" pitchFamily="34" charset="-128"/>
                <a:cs typeface="Arial" pitchFamily="34" charset="0"/>
              </a:rPr>
              <a:t>Articles of iron or steel</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ceramics</a:t>
            </a:r>
            <a:r>
              <a:rPr lang="cs-CZ" sz="1100" dirty="0" smtClean="0">
                <a:ea typeface="ＭＳ Ｐゴシック" pitchFamily="34" charset="-128"/>
                <a:cs typeface="Arial" pitchFamily="34" charset="0"/>
              </a:rPr>
              <a:t>; </a:t>
            </a:r>
            <a:r>
              <a:rPr lang="en-US" sz="1100" dirty="0" smtClean="0">
                <a:ea typeface="ＭＳ Ｐゴシック" pitchFamily="34" charset="-128"/>
                <a:cs typeface="Arial" pitchFamily="34" charset="0"/>
              </a:rPr>
              <a:t>Reactors, boilers, mechanical appliances Instruments</a:t>
            </a:r>
            <a:r>
              <a:rPr lang="cs-CZ" sz="1100" dirty="0" smtClean="0">
                <a:ea typeface="ＭＳ Ｐゴシック" pitchFamily="34" charset="-128"/>
                <a:cs typeface="Arial" pitchFamily="34" charset="0"/>
              </a:rPr>
              <a:t>; </a:t>
            </a:r>
            <a:r>
              <a:rPr lang="en-US" sz="1100" dirty="0" smtClean="0">
                <a:ea typeface="ＭＳ Ｐゴシック" pitchFamily="34" charset="-128"/>
                <a:cs typeface="Arial" pitchFamily="34" charset="0"/>
              </a:rPr>
              <a:t>Electrical devices recording sound reproduction TV picture</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Aircraft</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spacecraft</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components</a:t>
            </a:r>
            <a:r>
              <a:rPr lang="cs-CZ" sz="1100" dirty="0" smtClean="0">
                <a:ea typeface="ＭＳ Ｐゴシック" pitchFamily="34" charset="-128"/>
                <a:cs typeface="Arial" pitchFamily="34" charset="0"/>
              </a:rPr>
              <a:t> </a:t>
            </a:r>
            <a:r>
              <a:rPr lang="cs-CZ" sz="1100" dirty="0" err="1" smtClean="0">
                <a:ea typeface="ＭＳ Ｐゴシック" pitchFamily="34" charset="-128"/>
                <a:cs typeface="Arial" pitchFamily="34" charset="0"/>
              </a:rPr>
              <a:t>parts</a:t>
            </a:r>
            <a:endParaRPr lang="cs-CZ" sz="1100" dirty="0" smtClean="0">
              <a:ea typeface="ＭＳ Ｐゴシック" pitchFamily="34" charset="-128"/>
              <a:cs typeface="Arial" pitchFamily="34" charset="0"/>
            </a:endParaRPr>
          </a:p>
          <a:p>
            <a:pPr defTabSz="457200" fontAlgn="base">
              <a:spcBef>
                <a:spcPct val="0"/>
              </a:spcBef>
              <a:spcAft>
                <a:spcPct val="0"/>
              </a:spcAft>
            </a:pPr>
            <a:endParaRPr lang="en-GB" sz="1100" dirty="0" smtClean="0">
              <a:ea typeface="ＭＳ Ｐゴシック" pitchFamily="34" charset="-128"/>
              <a:cs typeface="Arial" pitchFamily="34" charset="0"/>
            </a:endParaRPr>
          </a:p>
          <a:p>
            <a:pPr defTabSz="457200" fontAlgn="base">
              <a:spcBef>
                <a:spcPct val="0"/>
              </a:spcBef>
              <a:spcAft>
                <a:spcPct val="0"/>
              </a:spcAft>
            </a:pPr>
            <a:r>
              <a:rPr lang="en-GB" sz="1100" b="1" u="sng" dirty="0" smtClean="0">
                <a:solidFill>
                  <a:srgbClr val="002060"/>
                </a:solidFill>
                <a:ea typeface="ＭＳ Ｐゴシック" pitchFamily="34" charset="-128"/>
                <a:cs typeface="Arial" pitchFamily="34" charset="0"/>
              </a:rPr>
              <a:t>From CZE</a:t>
            </a:r>
            <a:r>
              <a:rPr lang="en-GB" sz="1100" b="1" dirty="0" smtClean="0">
                <a:solidFill>
                  <a:srgbClr val="002060"/>
                </a:solidFill>
                <a:ea typeface="ＭＳ Ｐゴシック" pitchFamily="34" charset="-128"/>
                <a:cs typeface="Arial" pitchFamily="34" charset="0"/>
              </a:rPr>
              <a:t>:</a:t>
            </a:r>
            <a:r>
              <a:rPr lang="en-GB" sz="1100" dirty="0" smtClean="0"/>
              <a:t>,</a:t>
            </a:r>
            <a:r>
              <a:rPr lang="en-GB" sz="1100" b="1" dirty="0">
                <a:solidFill>
                  <a:srgbClr val="002060"/>
                </a:solidFill>
                <a:ea typeface="ＭＳ Ｐゴシック" pitchFamily="34" charset="-128"/>
                <a:cs typeface="Arial" pitchFamily="34" charset="0"/>
              </a:rPr>
              <a:t> </a:t>
            </a:r>
            <a:r>
              <a:rPr lang="en-GB" sz="1100" dirty="0" smtClean="0"/>
              <a:t>. </a:t>
            </a:r>
            <a:r>
              <a:rPr lang="en-US" sz="1100" dirty="0" smtClean="0"/>
              <a:t>Reactors, boilers, mechanical appliances Instruments</a:t>
            </a:r>
            <a:r>
              <a:rPr lang="cs-CZ" sz="1100" dirty="0" smtClean="0"/>
              <a:t>; </a:t>
            </a:r>
            <a:r>
              <a:rPr lang="cs-CZ" sz="1100" dirty="0" err="1" smtClean="0"/>
              <a:t>Explosives</a:t>
            </a:r>
            <a:r>
              <a:rPr lang="cs-CZ" sz="1100" dirty="0" smtClean="0"/>
              <a:t> </a:t>
            </a:r>
            <a:r>
              <a:rPr lang="cs-CZ" sz="1100" dirty="0" err="1" smtClean="0"/>
              <a:t>pyrotechnic</a:t>
            </a:r>
            <a:r>
              <a:rPr lang="cs-CZ" sz="1100" dirty="0" smtClean="0"/>
              <a:t> </a:t>
            </a:r>
            <a:r>
              <a:rPr lang="cs-CZ" sz="1100" dirty="0" err="1" smtClean="0"/>
              <a:t>articles</a:t>
            </a:r>
            <a:r>
              <a:rPr lang="cs-CZ" sz="1100" dirty="0" smtClean="0"/>
              <a:t> </a:t>
            </a:r>
            <a:r>
              <a:rPr lang="cs-CZ" sz="1100" dirty="0" err="1" smtClean="0"/>
              <a:t>matches</a:t>
            </a:r>
            <a:r>
              <a:rPr lang="cs-CZ" sz="1100" dirty="0" smtClean="0"/>
              <a:t>; </a:t>
            </a:r>
            <a:r>
              <a:rPr lang="cs-CZ" sz="1100" dirty="0" err="1" smtClean="0"/>
              <a:t>cutlery</a:t>
            </a:r>
            <a:r>
              <a:rPr lang="cs-CZ" sz="1100" dirty="0" smtClean="0"/>
              <a:t> </a:t>
            </a:r>
            <a:r>
              <a:rPr lang="cs-CZ" sz="1100" dirty="0" err="1" smtClean="0"/>
              <a:t>products</a:t>
            </a:r>
            <a:r>
              <a:rPr lang="cs-CZ" sz="1100" dirty="0" smtClean="0"/>
              <a:t>; Motor </a:t>
            </a:r>
            <a:r>
              <a:rPr lang="cs-CZ" sz="1100" dirty="0" err="1" smtClean="0"/>
              <a:t>vehicle</a:t>
            </a:r>
            <a:r>
              <a:rPr lang="cs-CZ" sz="1100" dirty="0" smtClean="0"/>
              <a:t> -  </a:t>
            </a:r>
            <a:r>
              <a:rPr lang="cs-CZ" sz="1100" dirty="0" err="1" smtClean="0"/>
              <a:t>wheel</a:t>
            </a:r>
            <a:r>
              <a:rPr lang="cs-CZ" sz="1100" dirty="0" smtClean="0"/>
              <a:t> </a:t>
            </a:r>
            <a:r>
              <a:rPr lang="cs-CZ" sz="1100" dirty="0" err="1" smtClean="0"/>
              <a:t>tractors</a:t>
            </a:r>
            <a:r>
              <a:rPr lang="cs-CZ" sz="1100" dirty="0" smtClean="0"/>
              <a:t>; </a:t>
            </a:r>
            <a:r>
              <a:rPr lang="cs-CZ" sz="1100" dirty="0" err="1" smtClean="0"/>
              <a:t>Cars</a:t>
            </a:r>
            <a:r>
              <a:rPr lang="cs-CZ" sz="1100" dirty="0" smtClean="0"/>
              <a:t>; </a:t>
            </a:r>
            <a:r>
              <a:rPr lang="en-US" sz="1100" dirty="0" smtClean="0"/>
              <a:t>Furniture, bedding prefabricated structures Fixtures</a:t>
            </a:r>
            <a:r>
              <a:rPr lang="cs-CZ" sz="1100" dirty="0" smtClean="0"/>
              <a:t>; </a:t>
            </a:r>
            <a:r>
              <a:rPr lang="en-US" sz="1100" dirty="0" smtClean="0"/>
              <a:t>Soap washing preparations lubricating and polishing wax</a:t>
            </a:r>
            <a:r>
              <a:rPr lang="cs-CZ" sz="1100" dirty="0" smtClean="0"/>
              <a:t>; </a:t>
            </a:r>
            <a:r>
              <a:rPr lang="en-US" sz="1100" dirty="0" smtClean="0"/>
              <a:t>Clothing accessories clothing knitted crocheted</a:t>
            </a:r>
            <a:r>
              <a:rPr lang="cs-CZ" sz="1100" dirty="0" smtClean="0"/>
              <a:t>.</a:t>
            </a:r>
            <a:endParaRPr lang="en-US" sz="1100" dirty="0" smtClean="0"/>
          </a:p>
          <a:p>
            <a:pPr defTabSz="457200" fontAlgn="base">
              <a:spcBef>
                <a:spcPct val="0"/>
              </a:spcBef>
              <a:spcAft>
                <a:spcPct val="0"/>
              </a:spcAft>
            </a:pPr>
            <a:endParaRPr lang="cs-CZ" sz="1100" dirty="0" smtClean="0"/>
          </a:p>
          <a:p>
            <a:pPr defTabSz="457200" fontAlgn="base">
              <a:spcBef>
                <a:spcPct val="0"/>
              </a:spcBef>
              <a:spcAft>
                <a:spcPct val="0"/>
              </a:spcAft>
            </a:pPr>
            <a:endParaRPr lang="cs-CZ" sz="1100" dirty="0" smtClean="0">
              <a:ea typeface="ＭＳ Ｐゴシック" pitchFamily="34" charset="-128"/>
              <a:cs typeface="Arial" pitchFamily="34" charset="0"/>
            </a:endParaRPr>
          </a:p>
        </p:txBody>
      </p:sp>
      <p:sp>
        <p:nvSpPr>
          <p:cNvPr id="28" name="Text Placeholder 2"/>
          <p:cNvSpPr txBox="1">
            <a:spLocks/>
          </p:cNvSpPr>
          <p:nvPr/>
        </p:nvSpPr>
        <p:spPr>
          <a:xfrm>
            <a:off x="6934200" y="6629400"/>
            <a:ext cx="1447800" cy="228600"/>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cs-CZ" sz="1200" dirty="0" smtClean="0">
                <a:solidFill>
                  <a:schemeClr val="tx1">
                    <a:lumMod val="50000"/>
                    <a:lumOff val="50000"/>
                  </a:schemeClr>
                </a:solidFill>
              </a:rPr>
              <a:t>16t</a:t>
            </a:r>
            <a:r>
              <a:rPr kumimoji="0" lang="cs-CZ" sz="1200" b="0" i="0" u="none" strike="noStrike" kern="1200" cap="none" spc="0" normalizeH="0" baseline="30000" noProof="0" dirty="0" smtClean="0">
                <a:ln>
                  <a:noFill/>
                </a:ln>
                <a:solidFill>
                  <a:schemeClr val="tx1">
                    <a:lumMod val="50000"/>
                    <a:lumOff val="50000"/>
                  </a:schemeClr>
                </a:solidFill>
                <a:effectLst/>
                <a:uLnTx/>
                <a:uFillTx/>
                <a:latin typeface="+mn-lt"/>
                <a:ea typeface="+mn-ea"/>
                <a:cs typeface="+mn-cs"/>
              </a:rPr>
              <a:t>h</a:t>
            </a:r>
            <a:r>
              <a:rPr kumimoji="0" lang="cs-CZ" sz="12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 </a:t>
            </a:r>
            <a:r>
              <a:rPr kumimoji="0" lang="cs-CZ" sz="1200" b="0" i="0" u="none" strike="noStrike" kern="1200" cap="none" spc="0" normalizeH="0" baseline="0" noProof="0" dirty="0" err="1" smtClean="0">
                <a:ln>
                  <a:noFill/>
                </a:ln>
                <a:solidFill>
                  <a:schemeClr val="tx1">
                    <a:lumMod val="50000"/>
                    <a:lumOff val="50000"/>
                  </a:schemeClr>
                </a:solidFill>
                <a:effectLst/>
                <a:uLnTx/>
                <a:uFillTx/>
                <a:latin typeface="+mn-lt"/>
                <a:ea typeface="+mn-ea"/>
                <a:cs typeface="+mn-cs"/>
              </a:rPr>
              <a:t>February</a:t>
            </a:r>
            <a:r>
              <a:rPr kumimoji="0" lang="cs-CZ" sz="1200" b="0" i="0" u="none" strike="noStrike" kern="1200" cap="none" spc="0" normalizeH="0" noProof="0" dirty="0" smtClean="0">
                <a:ln>
                  <a:noFill/>
                </a:ln>
                <a:solidFill>
                  <a:schemeClr val="tx1">
                    <a:lumMod val="50000"/>
                    <a:lumOff val="50000"/>
                  </a:schemeClr>
                </a:solidFill>
                <a:effectLst/>
                <a:uLnTx/>
                <a:uFillTx/>
                <a:latin typeface="+mn-lt"/>
                <a:ea typeface="+mn-ea"/>
                <a:cs typeface="+mn-cs"/>
              </a:rPr>
              <a:t> </a:t>
            </a:r>
            <a:r>
              <a:rPr kumimoji="0" lang="en-US" sz="12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201</a:t>
            </a:r>
            <a:r>
              <a:rPr lang="cs-CZ" sz="1200" noProof="0" dirty="0" smtClean="0">
                <a:solidFill>
                  <a:schemeClr val="tx1">
                    <a:lumMod val="50000"/>
                    <a:lumOff val="50000"/>
                  </a:schemeClr>
                </a:solidFill>
              </a:rPr>
              <a:t>7</a:t>
            </a:r>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pic>
        <p:nvPicPr>
          <p:cNvPr id="30" name="Obrázek 29" descr="ICC NC WBO Horz logo_CZ_Color (2).png"/>
          <p:cNvPicPr>
            <a:picLocks noChangeAspect="1"/>
          </p:cNvPicPr>
          <p:nvPr/>
        </p:nvPicPr>
        <p:blipFill>
          <a:blip r:embed="rId2" cstate="print"/>
          <a:stretch>
            <a:fillRect/>
          </a:stretch>
        </p:blipFill>
        <p:spPr>
          <a:xfrm>
            <a:off x="8305800" y="6663267"/>
            <a:ext cx="685800" cy="194733"/>
          </a:xfrm>
          <a:prstGeom prst="rect">
            <a:avLst/>
          </a:prstGeom>
        </p:spPr>
      </p:pic>
      <p:graphicFrame>
        <p:nvGraphicFramePr>
          <p:cNvPr id="34" name="Graf 33"/>
          <p:cNvGraphicFramePr/>
          <p:nvPr/>
        </p:nvGraphicFramePr>
        <p:xfrm>
          <a:off x="914400" y="1752600"/>
          <a:ext cx="3124200" cy="1524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Zaoblený obdélník 19"/>
          <p:cNvSpPr/>
          <p:nvPr/>
        </p:nvSpPr>
        <p:spPr>
          <a:xfrm>
            <a:off x="228600" y="4876800"/>
            <a:ext cx="83058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1295400" y="3352800"/>
            <a:ext cx="36576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Zaoblený obdélník 28"/>
          <p:cNvSpPr/>
          <p:nvPr/>
        </p:nvSpPr>
        <p:spPr>
          <a:xfrm>
            <a:off x="5105400" y="1905000"/>
            <a:ext cx="3733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Zaoblený obdélník 30"/>
          <p:cNvSpPr/>
          <p:nvPr/>
        </p:nvSpPr>
        <p:spPr>
          <a:xfrm>
            <a:off x="5105400" y="3276600"/>
            <a:ext cx="3733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advClick="0" advTm="3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half" idx="2"/>
          </p:nvPr>
        </p:nvSpPr>
        <p:spPr>
          <a:xfrm>
            <a:off x="755576" y="1196752"/>
            <a:ext cx="3528392" cy="4536504"/>
          </a:xfrm>
        </p:spPr>
        <p:txBody>
          <a:bodyPr>
            <a:normAutofit/>
          </a:bodyPr>
          <a:lstStyle/>
          <a:p>
            <a:pPr marL="285750" indent="-285750">
              <a:buFont typeface="Arial" panose="020B0604020202020204" pitchFamily="34" charset="0"/>
              <a:buChar char="•"/>
            </a:pPr>
            <a:r>
              <a:rPr lang="cs-CZ" sz="1800" dirty="0" smtClean="0"/>
              <a:t>OECD kategorie 7</a:t>
            </a:r>
          </a:p>
          <a:p>
            <a:pPr marL="285750" indent="-285750">
              <a:buFont typeface="Arial" panose="020B0604020202020204" pitchFamily="34" charset="0"/>
              <a:buChar char="•"/>
            </a:pPr>
            <a:r>
              <a:rPr lang="cs-CZ" sz="1800" dirty="0" smtClean="0"/>
              <a:t>Externí rating</a:t>
            </a:r>
            <a:r>
              <a:rPr lang="cs-CZ" sz="1800" dirty="0"/>
              <a:t>: </a:t>
            </a:r>
            <a:r>
              <a:rPr lang="cs-CZ" sz="1800" dirty="0" smtClean="0"/>
              <a:t>B-/B-</a:t>
            </a:r>
            <a:r>
              <a:rPr lang="cs-CZ" sz="1800" dirty="0"/>
              <a:t/>
            </a:r>
            <a:br>
              <a:rPr lang="cs-CZ" sz="1800" dirty="0"/>
            </a:br>
            <a:r>
              <a:rPr lang="cs-CZ" sz="1800" dirty="0"/>
              <a:t>(</a:t>
            </a:r>
            <a:r>
              <a:rPr lang="cs-CZ" sz="1800" dirty="0" smtClean="0"/>
              <a:t>S&amp;P, </a:t>
            </a:r>
            <a:r>
              <a:rPr lang="cs-CZ" sz="1800" dirty="0" err="1"/>
              <a:t>Fitch</a:t>
            </a:r>
            <a:r>
              <a:rPr lang="cs-CZ" sz="1800" dirty="0" smtClean="0"/>
              <a:t>)</a:t>
            </a:r>
          </a:p>
          <a:p>
            <a:pPr marL="285750" indent="-285750">
              <a:buFont typeface="Arial" panose="020B0604020202020204" pitchFamily="34" charset="0"/>
              <a:buChar char="•"/>
            </a:pPr>
            <a:r>
              <a:rPr lang="cs-CZ" sz="1800" dirty="0" err="1" smtClean="0"/>
              <a:t>Coface</a:t>
            </a:r>
            <a:r>
              <a:rPr lang="cs-CZ" sz="1800" dirty="0" smtClean="0"/>
              <a:t> business </a:t>
            </a:r>
            <a:r>
              <a:rPr lang="cs-CZ" sz="1800" dirty="0" err="1" smtClean="0"/>
              <a:t>climate</a:t>
            </a:r>
            <a:r>
              <a:rPr lang="cs-CZ" sz="1800" dirty="0" smtClean="0"/>
              <a:t>: E</a:t>
            </a:r>
          </a:p>
          <a:p>
            <a:pPr marL="285750" indent="-285750">
              <a:buFont typeface="Arial" panose="020B0604020202020204" pitchFamily="34" charset="0"/>
              <a:buChar char="•"/>
            </a:pPr>
            <a:r>
              <a:rPr lang="cs-CZ" sz="1800" dirty="0" smtClean="0"/>
              <a:t>Doporučené platební podmínky: </a:t>
            </a:r>
            <a:r>
              <a:rPr lang="cs-CZ" sz="1800" b="1" dirty="0" smtClean="0"/>
              <a:t>platba akreditivem</a:t>
            </a:r>
          </a:p>
          <a:p>
            <a:pPr marL="285750" indent="-285750">
              <a:buFont typeface="Arial" panose="020B0604020202020204" pitchFamily="34" charset="0"/>
              <a:buChar char="•"/>
            </a:pPr>
            <a:r>
              <a:rPr lang="cs-CZ" sz="1800" dirty="0" smtClean="0"/>
              <a:t>Pojištění pohledávky: nutné</a:t>
            </a:r>
          </a:p>
          <a:p>
            <a:pPr marL="285750" indent="-285750">
              <a:buFont typeface="Arial" panose="020B0604020202020204" pitchFamily="34" charset="0"/>
              <a:buChar char="•"/>
            </a:pPr>
            <a:r>
              <a:rPr lang="cs-CZ" sz="1800" dirty="0"/>
              <a:t>Doporučené banky:</a:t>
            </a:r>
          </a:p>
          <a:p>
            <a:pPr marL="742950" lvl="1" indent="-285750">
              <a:buFont typeface="Arial" panose="020B0604020202020204" pitchFamily="34" charset="0"/>
              <a:buChar char="•"/>
            </a:pPr>
            <a:r>
              <a:rPr lang="cs-CZ" sz="1800" dirty="0" err="1" smtClean="0">
                <a:solidFill>
                  <a:srgbClr val="706F6F"/>
                </a:solidFill>
              </a:rPr>
              <a:t>Trade</a:t>
            </a:r>
            <a:r>
              <a:rPr lang="cs-CZ" sz="1800" dirty="0" smtClean="0">
                <a:solidFill>
                  <a:srgbClr val="706F6F"/>
                </a:solidFill>
              </a:rPr>
              <a:t> Bank </a:t>
            </a:r>
            <a:r>
              <a:rPr lang="cs-CZ" sz="1800" dirty="0" err="1" smtClean="0">
                <a:solidFill>
                  <a:srgbClr val="706F6F"/>
                </a:solidFill>
              </a:rPr>
              <a:t>of</a:t>
            </a:r>
            <a:r>
              <a:rPr lang="cs-CZ" sz="1800" dirty="0" smtClean="0">
                <a:solidFill>
                  <a:srgbClr val="706F6F"/>
                </a:solidFill>
              </a:rPr>
              <a:t> </a:t>
            </a:r>
            <a:r>
              <a:rPr lang="cs-CZ" sz="1800" dirty="0" err="1" smtClean="0">
                <a:solidFill>
                  <a:srgbClr val="706F6F"/>
                </a:solidFill>
              </a:rPr>
              <a:t>Iraq</a:t>
            </a:r>
            <a:endParaRPr lang="cs-CZ" sz="1800" dirty="0" smtClean="0">
              <a:solidFill>
                <a:srgbClr val="706F6F"/>
              </a:solidFill>
            </a:endParaRPr>
          </a:p>
          <a:p>
            <a:pPr lvl="1"/>
            <a:r>
              <a:rPr lang="cs-CZ" sz="1800" dirty="0">
                <a:solidFill>
                  <a:srgbClr val="706F6F"/>
                </a:solidFill>
              </a:rPr>
              <a:t>	</a:t>
            </a:r>
            <a:r>
              <a:rPr lang="cs-CZ" sz="1800" dirty="0" smtClean="0">
                <a:solidFill>
                  <a:srgbClr val="706F6F"/>
                </a:solidFill>
              </a:rPr>
              <a:t>(</a:t>
            </a:r>
            <a:r>
              <a:rPr lang="cs-CZ" sz="1800" dirty="0">
                <a:solidFill>
                  <a:srgbClr val="706F6F"/>
                </a:solidFill>
              </a:rPr>
              <a:t>BYBAIQBA</a:t>
            </a:r>
            <a:r>
              <a:rPr lang="cs-CZ" sz="1800" dirty="0" smtClean="0">
                <a:solidFill>
                  <a:srgbClr val="706F6F"/>
                </a:solidFill>
              </a:rPr>
              <a:t>)</a:t>
            </a:r>
            <a:endParaRPr lang="cs-CZ" sz="1800" dirty="0">
              <a:solidFill>
                <a:srgbClr val="706F6F"/>
              </a:solidFill>
            </a:endParaRPr>
          </a:p>
          <a:p>
            <a:pPr marL="285750" indent="-285750">
              <a:buFont typeface="Arial" panose="020B0604020202020204" pitchFamily="34" charset="0"/>
              <a:buChar char="•"/>
            </a:pPr>
            <a:endParaRPr lang="cs-CZ" sz="1800" dirty="0">
              <a:solidFill>
                <a:srgbClr val="000000"/>
              </a:solidFill>
              <a:latin typeface="Arial"/>
            </a:endParaRPr>
          </a:p>
          <a:p>
            <a:pPr marL="285750" indent="-285750">
              <a:buFont typeface="Arial" panose="020B0604020202020204" pitchFamily="34" charset="0"/>
              <a:buChar char="•"/>
            </a:pPr>
            <a:endParaRPr lang="cs-CZ" sz="1800" dirty="0">
              <a:solidFill>
                <a:srgbClr val="000000"/>
              </a:solidFill>
            </a:endParaRPr>
          </a:p>
          <a:p>
            <a:pPr marL="285750" indent="-285750">
              <a:buFont typeface="Arial" panose="020B0604020202020204" pitchFamily="34" charset="0"/>
              <a:buChar char="•"/>
            </a:pPr>
            <a:endParaRPr lang="cs-CZ" sz="1800" dirty="0" smtClean="0"/>
          </a:p>
          <a:p>
            <a:pPr marL="742950" lvl="1" indent="-285750">
              <a:buFont typeface="Arial" panose="020B0604020202020204" pitchFamily="34" charset="0"/>
              <a:buChar char="•"/>
            </a:pPr>
            <a:endParaRPr lang="cs-CZ" sz="1950" dirty="0" smtClean="0"/>
          </a:p>
          <a:p>
            <a:pPr lvl="1"/>
            <a:endParaRPr lang="cs-CZ" sz="1950" dirty="0" smtClean="0"/>
          </a:p>
          <a:p>
            <a:pPr marL="285750" indent="-285750">
              <a:buFont typeface="Arial" panose="020B0604020202020204" pitchFamily="34" charset="0"/>
              <a:buChar char="•"/>
            </a:pPr>
            <a:endParaRPr lang="en-US" sz="1800" dirty="0"/>
          </a:p>
        </p:txBody>
      </p:sp>
      <p:sp>
        <p:nvSpPr>
          <p:cNvPr id="4" name="Zástupný symbol pro text 3"/>
          <p:cNvSpPr>
            <a:spLocks noGrp="1"/>
          </p:cNvSpPr>
          <p:nvPr>
            <p:ph type="body" sz="quarter" idx="14"/>
          </p:nvPr>
        </p:nvSpPr>
        <p:spPr/>
        <p:txBody>
          <a:bodyPr/>
          <a:lstStyle/>
          <a:p>
            <a:r>
              <a:rPr lang="cs-CZ" sz="2000" b="1" cap="small" dirty="0" smtClean="0"/>
              <a:t>Specifika exportu do Iráku</a:t>
            </a:r>
            <a:endParaRPr lang="en-US" sz="2000" b="1" cap="small" dirty="0"/>
          </a:p>
        </p:txBody>
      </p:sp>
      <p:pic>
        <p:nvPicPr>
          <p:cNvPr id="6" name="Zástupný symbol pro obrázek 5"/>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rcRect l="5831" r="5831"/>
          <a:stretch>
            <a:fillRect/>
          </a:stretch>
        </p:blipFill>
        <p:spPr/>
      </p:pic>
    </p:spTree>
    <p:extLst>
      <p:ext uri="{BB962C8B-B14F-4D97-AF65-F5344CB8AC3E}">
        <p14:creationId xmlns:p14="http://schemas.microsoft.com/office/powerpoint/2010/main" xmlns="" val="39528852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76"/>
          <p:cNvGrpSpPr/>
          <p:nvPr/>
        </p:nvGrpSpPr>
        <p:grpSpPr>
          <a:xfrm>
            <a:off x="839072" y="2658758"/>
            <a:ext cx="2609898" cy="554220"/>
            <a:chOff x="839072" y="2658758"/>
            <a:chExt cx="2609898" cy="554220"/>
          </a:xfrm>
        </p:grpSpPr>
        <p:sp>
          <p:nvSpPr>
            <p:cNvPr id="64" name="Right Arrow 3"/>
            <p:cNvSpPr/>
            <p:nvPr/>
          </p:nvSpPr>
          <p:spPr>
            <a:xfrm rot="10800000">
              <a:off x="2912930" y="2824966"/>
              <a:ext cx="536040" cy="217670"/>
            </a:xfrm>
            <a:prstGeom prst="rightArrow">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33" name="Freeform 8"/>
            <p:cNvSpPr/>
            <p:nvPr/>
          </p:nvSpPr>
          <p:spPr>
            <a:xfrm>
              <a:off x="839072" y="2658758"/>
              <a:ext cx="2016000" cy="554220"/>
            </a:xfrm>
            <a:custGeom>
              <a:avLst/>
              <a:gdLst>
                <a:gd name="connsiteX0" fmla="*/ 573772 w 3316972"/>
                <a:gd name="connsiteY0" fmla="*/ 13048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4048082 h 4048082"/>
                <a:gd name="connsiteX2" fmla="*/ 573772 w 3316972"/>
                <a:gd name="connsiteY2" fmla="*/ 4048082 h 4048082"/>
                <a:gd name="connsiteX3" fmla="*/ 371374 w 3316972"/>
                <a:gd name="connsiteY3" fmla="*/ 0 h 4048082"/>
                <a:gd name="connsiteX4" fmla="*/ 2444141 w 3316972"/>
                <a:gd name="connsiteY4" fmla="*/ 1 h 4048082"/>
                <a:gd name="connsiteX5" fmla="*/ 2444141 w 3316972"/>
                <a:gd name="connsiteY5" fmla="*/ 742748 h 4048082"/>
                <a:gd name="connsiteX6" fmla="*/ 371374 w 3316972"/>
                <a:gd name="connsiteY6" fmla="*/ 742748 h 4048082"/>
                <a:gd name="connsiteX7" fmla="*/ 0 w 3316972"/>
                <a:gd name="connsiteY7" fmla="*/ 371374 h 4048082"/>
                <a:gd name="connsiteX8" fmla="*/ 371374 w 3316972"/>
                <a:gd name="connsiteY8" fmla="*/ 0 h 4048082"/>
                <a:gd name="connsiteX0" fmla="*/ 371374 w 2444141"/>
                <a:gd name="connsiteY0" fmla="*/ 0 h 742748"/>
                <a:gd name="connsiteX1" fmla="*/ 2444141 w 2444141"/>
                <a:gd name="connsiteY1" fmla="*/ 1 h 742748"/>
                <a:gd name="connsiteX2" fmla="*/ 2444141 w 2444141"/>
                <a:gd name="connsiteY2" fmla="*/ 742748 h 742748"/>
                <a:gd name="connsiteX3" fmla="*/ 371374 w 2444141"/>
                <a:gd name="connsiteY3" fmla="*/ 742748 h 742748"/>
                <a:gd name="connsiteX4" fmla="*/ 0 w 2444141"/>
                <a:gd name="connsiteY4" fmla="*/ 371374 h 742748"/>
                <a:gd name="connsiteX5" fmla="*/ 371374 w 2444141"/>
                <a:gd name="connsiteY5" fmla="*/ 0 h 7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141" h="742748">
                  <a:moveTo>
                    <a:pt x="371374" y="0"/>
                  </a:moveTo>
                  <a:lnTo>
                    <a:pt x="2444141" y="1"/>
                  </a:lnTo>
                  <a:lnTo>
                    <a:pt x="2444141" y="742748"/>
                  </a:lnTo>
                  <a:lnTo>
                    <a:pt x="371374" y="742748"/>
                  </a:lnTo>
                  <a:cubicBezTo>
                    <a:pt x="166270" y="742748"/>
                    <a:pt x="0" y="576478"/>
                    <a:pt x="0" y="371374"/>
                  </a:cubicBezTo>
                  <a:cubicBezTo>
                    <a:pt x="0" y="166270"/>
                    <a:pt x="166270" y="0"/>
                    <a:pt x="371374"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91440" bIns="0" rtlCol="0" anchor="ctr"/>
            <a:lstStyle/>
            <a:p>
              <a:pPr marL="573088"/>
              <a:r>
                <a:rPr lang="cs-CZ" sz="1100" dirty="0" smtClean="0">
                  <a:solidFill>
                    <a:srgbClr val="FFFFFF"/>
                  </a:solidFill>
                </a:rPr>
                <a:t>Dodání zboží/služeb</a:t>
              </a:r>
              <a:endParaRPr lang="en-US" sz="1100" dirty="0">
                <a:solidFill>
                  <a:srgbClr val="FFFFFF"/>
                </a:solidFill>
              </a:endParaRPr>
            </a:p>
          </p:txBody>
        </p:sp>
        <p:sp>
          <p:nvSpPr>
            <p:cNvPr id="35" name="Oval 5"/>
            <p:cNvSpPr/>
            <p:nvPr/>
          </p:nvSpPr>
          <p:spPr>
            <a:xfrm>
              <a:off x="899480" y="2709904"/>
              <a:ext cx="451928" cy="451928"/>
            </a:xfrm>
            <a:prstGeom prst="ellipse">
              <a:avLst/>
            </a:prstGeom>
            <a:solidFill>
              <a:schemeClr val="accent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cs-CZ" sz="2400" dirty="0" smtClean="0">
                  <a:solidFill>
                    <a:srgbClr val="FFFFFF"/>
                  </a:solidFill>
                </a:rPr>
                <a:t>06</a:t>
              </a:r>
              <a:endParaRPr lang="en-US" sz="2400" dirty="0">
                <a:solidFill>
                  <a:srgbClr val="FFFFFF"/>
                </a:solidFill>
              </a:endParaRPr>
            </a:p>
          </p:txBody>
        </p:sp>
      </p:grpSp>
      <p:grpSp>
        <p:nvGrpSpPr>
          <p:cNvPr id="3" name="Skupina 75"/>
          <p:cNvGrpSpPr/>
          <p:nvPr/>
        </p:nvGrpSpPr>
        <p:grpSpPr>
          <a:xfrm>
            <a:off x="3352184" y="2658757"/>
            <a:ext cx="2651070" cy="554220"/>
            <a:chOff x="3352184" y="2658757"/>
            <a:chExt cx="2651070" cy="554220"/>
          </a:xfrm>
        </p:grpSpPr>
        <p:sp>
          <p:nvSpPr>
            <p:cNvPr id="26" name="Right Arrow 3"/>
            <p:cNvSpPr/>
            <p:nvPr/>
          </p:nvSpPr>
          <p:spPr>
            <a:xfrm rot="10800000">
              <a:off x="5433210" y="2827031"/>
              <a:ext cx="570044" cy="217670"/>
            </a:xfrm>
            <a:prstGeom prst="rightArrow">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37" name="Freeform 8"/>
            <p:cNvSpPr/>
            <p:nvPr/>
          </p:nvSpPr>
          <p:spPr>
            <a:xfrm>
              <a:off x="3352184" y="2658757"/>
              <a:ext cx="2016000" cy="554220"/>
            </a:xfrm>
            <a:custGeom>
              <a:avLst/>
              <a:gdLst>
                <a:gd name="connsiteX0" fmla="*/ 573772 w 3316972"/>
                <a:gd name="connsiteY0" fmla="*/ 13048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4048082 h 4048082"/>
                <a:gd name="connsiteX2" fmla="*/ 573772 w 3316972"/>
                <a:gd name="connsiteY2" fmla="*/ 4048082 h 4048082"/>
                <a:gd name="connsiteX3" fmla="*/ 371374 w 3316972"/>
                <a:gd name="connsiteY3" fmla="*/ 0 h 4048082"/>
                <a:gd name="connsiteX4" fmla="*/ 2444141 w 3316972"/>
                <a:gd name="connsiteY4" fmla="*/ 1 h 4048082"/>
                <a:gd name="connsiteX5" fmla="*/ 2444141 w 3316972"/>
                <a:gd name="connsiteY5" fmla="*/ 742748 h 4048082"/>
                <a:gd name="connsiteX6" fmla="*/ 371374 w 3316972"/>
                <a:gd name="connsiteY6" fmla="*/ 742748 h 4048082"/>
                <a:gd name="connsiteX7" fmla="*/ 0 w 3316972"/>
                <a:gd name="connsiteY7" fmla="*/ 371374 h 4048082"/>
                <a:gd name="connsiteX8" fmla="*/ 371374 w 3316972"/>
                <a:gd name="connsiteY8" fmla="*/ 0 h 4048082"/>
                <a:gd name="connsiteX0" fmla="*/ 371374 w 2444141"/>
                <a:gd name="connsiteY0" fmla="*/ 0 h 742748"/>
                <a:gd name="connsiteX1" fmla="*/ 2444141 w 2444141"/>
                <a:gd name="connsiteY1" fmla="*/ 1 h 742748"/>
                <a:gd name="connsiteX2" fmla="*/ 2444141 w 2444141"/>
                <a:gd name="connsiteY2" fmla="*/ 742748 h 742748"/>
                <a:gd name="connsiteX3" fmla="*/ 371374 w 2444141"/>
                <a:gd name="connsiteY3" fmla="*/ 742748 h 742748"/>
                <a:gd name="connsiteX4" fmla="*/ 0 w 2444141"/>
                <a:gd name="connsiteY4" fmla="*/ 371374 h 742748"/>
                <a:gd name="connsiteX5" fmla="*/ 371374 w 2444141"/>
                <a:gd name="connsiteY5" fmla="*/ 0 h 7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141" h="742748">
                  <a:moveTo>
                    <a:pt x="371374" y="0"/>
                  </a:moveTo>
                  <a:lnTo>
                    <a:pt x="2444141" y="1"/>
                  </a:lnTo>
                  <a:lnTo>
                    <a:pt x="2444141" y="742748"/>
                  </a:lnTo>
                  <a:lnTo>
                    <a:pt x="371374" y="742748"/>
                  </a:lnTo>
                  <a:cubicBezTo>
                    <a:pt x="166270" y="742748"/>
                    <a:pt x="0" y="576478"/>
                    <a:pt x="0" y="371374"/>
                  </a:cubicBezTo>
                  <a:cubicBezTo>
                    <a:pt x="0" y="166270"/>
                    <a:pt x="166270" y="0"/>
                    <a:pt x="371374"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91440" bIns="0" rtlCol="0" anchor="ctr"/>
            <a:lstStyle/>
            <a:p>
              <a:pPr marL="573088"/>
              <a:r>
                <a:rPr lang="cs-CZ" sz="1100" dirty="0" smtClean="0">
                  <a:solidFill>
                    <a:srgbClr val="FFFFFF"/>
                  </a:solidFill>
                </a:rPr>
                <a:t>Uzavření smlouvy o odkupu akr. pohledávky</a:t>
              </a:r>
              <a:endParaRPr lang="en-US" sz="1100" dirty="0">
                <a:solidFill>
                  <a:srgbClr val="FFFFFF"/>
                </a:solidFill>
              </a:endParaRPr>
            </a:p>
          </p:txBody>
        </p:sp>
        <p:sp>
          <p:nvSpPr>
            <p:cNvPr id="38" name="Oval 5"/>
            <p:cNvSpPr/>
            <p:nvPr/>
          </p:nvSpPr>
          <p:spPr>
            <a:xfrm>
              <a:off x="3399075" y="2709904"/>
              <a:ext cx="451928" cy="451928"/>
            </a:xfrm>
            <a:prstGeom prst="ellipse">
              <a:avLst/>
            </a:prstGeom>
            <a:solidFill>
              <a:schemeClr val="accent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cs-CZ" sz="2400" dirty="0" smtClean="0">
                  <a:solidFill>
                    <a:srgbClr val="FFFFFF"/>
                  </a:solidFill>
                </a:rPr>
                <a:t>05</a:t>
              </a:r>
              <a:endParaRPr lang="en-US" sz="2400" dirty="0">
                <a:solidFill>
                  <a:srgbClr val="FFFFFF"/>
                </a:solidFill>
              </a:endParaRPr>
            </a:p>
          </p:txBody>
        </p:sp>
      </p:grpSp>
      <p:sp>
        <p:nvSpPr>
          <p:cNvPr id="65" name="Right Arrow 28"/>
          <p:cNvSpPr/>
          <p:nvPr/>
        </p:nvSpPr>
        <p:spPr>
          <a:xfrm rot="5400000">
            <a:off x="718586" y="3435454"/>
            <a:ext cx="786679" cy="239437"/>
          </a:xfrm>
          <a:prstGeom prst="rightArrow">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grpSp>
        <p:nvGrpSpPr>
          <p:cNvPr id="4" name="Skupina 71"/>
          <p:cNvGrpSpPr/>
          <p:nvPr/>
        </p:nvGrpSpPr>
        <p:grpSpPr>
          <a:xfrm>
            <a:off x="839072" y="1362612"/>
            <a:ext cx="2016000" cy="554220"/>
            <a:chOff x="839072" y="1362612"/>
            <a:chExt cx="2016000" cy="554220"/>
          </a:xfrm>
        </p:grpSpPr>
        <p:sp>
          <p:nvSpPr>
            <p:cNvPr id="9" name="Freeform 8"/>
            <p:cNvSpPr/>
            <p:nvPr/>
          </p:nvSpPr>
          <p:spPr>
            <a:xfrm>
              <a:off x="839072" y="1362612"/>
              <a:ext cx="2016000" cy="554220"/>
            </a:xfrm>
            <a:custGeom>
              <a:avLst/>
              <a:gdLst>
                <a:gd name="connsiteX0" fmla="*/ 573772 w 3316972"/>
                <a:gd name="connsiteY0" fmla="*/ 13048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4048082 h 4048082"/>
                <a:gd name="connsiteX2" fmla="*/ 573772 w 3316972"/>
                <a:gd name="connsiteY2" fmla="*/ 4048082 h 4048082"/>
                <a:gd name="connsiteX3" fmla="*/ 371374 w 3316972"/>
                <a:gd name="connsiteY3" fmla="*/ 0 h 4048082"/>
                <a:gd name="connsiteX4" fmla="*/ 2444141 w 3316972"/>
                <a:gd name="connsiteY4" fmla="*/ 1 h 4048082"/>
                <a:gd name="connsiteX5" fmla="*/ 2444141 w 3316972"/>
                <a:gd name="connsiteY5" fmla="*/ 742748 h 4048082"/>
                <a:gd name="connsiteX6" fmla="*/ 371374 w 3316972"/>
                <a:gd name="connsiteY6" fmla="*/ 742748 h 4048082"/>
                <a:gd name="connsiteX7" fmla="*/ 0 w 3316972"/>
                <a:gd name="connsiteY7" fmla="*/ 371374 h 4048082"/>
                <a:gd name="connsiteX8" fmla="*/ 371374 w 3316972"/>
                <a:gd name="connsiteY8" fmla="*/ 0 h 4048082"/>
                <a:gd name="connsiteX0" fmla="*/ 371374 w 2444141"/>
                <a:gd name="connsiteY0" fmla="*/ 0 h 742748"/>
                <a:gd name="connsiteX1" fmla="*/ 2444141 w 2444141"/>
                <a:gd name="connsiteY1" fmla="*/ 1 h 742748"/>
                <a:gd name="connsiteX2" fmla="*/ 2444141 w 2444141"/>
                <a:gd name="connsiteY2" fmla="*/ 742748 h 742748"/>
                <a:gd name="connsiteX3" fmla="*/ 371374 w 2444141"/>
                <a:gd name="connsiteY3" fmla="*/ 742748 h 742748"/>
                <a:gd name="connsiteX4" fmla="*/ 0 w 2444141"/>
                <a:gd name="connsiteY4" fmla="*/ 371374 h 742748"/>
                <a:gd name="connsiteX5" fmla="*/ 371374 w 2444141"/>
                <a:gd name="connsiteY5" fmla="*/ 0 h 7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141" h="742748">
                  <a:moveTo>
                    <a:pt x="371374" y="0"/>
                  </a:moveTo>
                  <a:lnTo>
                    <a:pt x="2444141" y="1"/>
                  </a:lnTo>
                  <a:lnTo>
                    <a:pt x="2444141" y="742748"/>
                  </a:lnTo>
                  <a:lnTo>
                    <a:pt x="371374" y="742748"/>
                  </a:lnTo>
                  <a:cubicBezTo>
                    <a:pt x="166270" y="742748"/>
                    <a:pt x="0" y="576478"/>
                    <a:pt x="0" y="371374"/>
                  </a:cubicBezTo>
                  <a:cubicBezTo>
                    <a:pt x="0" y="166270"/>
                    <a:pt x="166270" y="0"/>
                    <a:pt x="37137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91440" bIns="0" rtlCol="0" anchor="ctr"/>
            <a:lstStyle/>
            <a:p>
              <a:pPr marL="573088"/>
              <a:r>
                <a:rPr lang="cs-CZ" sz="1100" dirty="0" smtClean="0">
                  <a:solidFill>
                    <a:srgbClr val="FFFFFF"/>
                  </a:solidFill>
                </a:rPr>
                <a:t>Vyjednání podmínek v kontraktu</a:t>
              </a:r>
              <a:endParaRPr lang="en-US" sz="1100" dirty="0">
                <a:solidFill>
                  <a:srgbClr val="FFFFFF"/>
                </a:solidFill>
              </a:endParaRPr>
            </a:p>
          </p:txBody>
        </p:sp>
        <p:sp>
          <p:nvSpPr>
            <p:cNvPr id="11" name="Oval 5"/>
            <p:cNvSpPr/>
            <p:nvPr/>
          </p:nvSpPr>
          <p:spPr>
            <a:xfrm>
              <a:off x="885963" y="1413759"/>
              <a:ext cx="451928" cy="451928"/>
            </a:xfrm>
            <a:prstGeom prst="ellipse">
              <a:avLst/>
            </a:prstGeom>
            <a:solidFill>
              <a:schemeClr val="accent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smtClean="0">
                  <a:solidFill>
                    <a:srgbClr val="FFFFFF"/>
                  </a:solidFill>
                </a:rPr>
                <a:t>01</a:t>
              </a:r>
              <a:endParaRPr lang="en-US" sz="2400" dirty="0">
                <a:solidFill>
                  <a:srgbClr val="FFFFFF"/>
                </a:solidFill>
              </a:endParaRPr>
            </a:p>
          </p:txBody>
        </p:sp>
      </p:grpSp>
      <p:sp>
        <p:nvSpPr>
          <p:cNvPr id="12" name="Right Arrow 28"/>
          <p:cNvSpPr/>
          <p:nvPr/>
        </p:nvSpPr>
        <p:spPr>
          <a:xfrm rot="5400000">
            <a:off x="7442712" y="2168077"/>
            <a:ext cx="741920" cy="239437"/>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grpSp>
        <p:nvGrpSpPr>
          <p:cNvPr id="5" name="Skupina 72"/>
          <p:cNvGrpSpPr/>
          <p:nvPr/>
        </p:nvGrpSpPr>
        <p:grpSpPr>
          <a:xfrm>
            <a:off x="2771799" y="1362614"/>
            <a:ext cx="2592289" cy="554220"/>
            <a:chOff x="2771799" y="1362614"/>
            <a:chExt cx="2592289" cy="554220"/>
          </a:xfrm>
        </p:grpSpPr>
        <p:sp>
          <p:nvSpPr>
            <p:cNvPr id="14" name="Freeform 8"/>
            <p:cNvSpPr/>
            <p:nvPr/>
          </p:nvSpPr>
          <p:spPr>
            <a:xfrm>
              <a:off x="3348088" y="1362614"/>
              <a:ext cx="2016000" cy="554220"/>
            </a:xfrm>
            <a:custGeom>
              <a:avLst/>
              <a:gdLst>
                <a:gd name="connsiteX0" fmla="*/ 573772 w 3316972"/>
                <a:gd name="connsiteY0" fmla="*/ 13048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4048082 h 4048082"/>
                <a:gd name="connsiteX2" fmla="*/ 573772 w 3316972"/>
                <a:gd name="connsiteY2" fmla="*/ 4048082 h 4048082"/>
                <a:gd name="connsiteX3" fmla="*/ 371374 w 3316972"/>
                <a:gd name="connsiteY3" fmla="*/ 0 h 4048082"/>
                <a:gd name="connsiteX4" fmla="*/ 2444141 w 3316972"/>
                <a:gd name="connsiteY4" fmla="*/ 1 h 4048082"/>
                <a:gd name="connsiteX5" fmla="*/ 2444141 w 3316972"/>
                <a:gd name="connsiteY5" fmla="*/ 742748 h 4048082"/>
                <a:gd name="connsiteX6" fmla="*/ 371374 w 3316972"/>
                <a:gd name="connsiteY6" fmla="*/ 742748 h 4048082"/>
                <a:gd name="connsiteX7" fmla="*/ 0 w 3316972"/>
                <a:gd name="connsiteY7" fmla="*/ 371374 h 4048082"/>
                <a:gd name="connsiteX8" fmla="*/ 371374 w 3316972"/>
                <a:gd name="connsiteY8" fmla="*/ 0 h 4048082"/>
                <a:gd name="connsiteX0" fmla="*/ 371374 w 2444141"/>
                <a:gd name="connsiteY0" fmla="*/ 0 h 742748"/>
                <a:gd name="connsiteX1" fmla="*/ 2444141 w 2444141"/>
                <a:gd name="connsiteY1" fmla="*/ 1 h 742748"/>
                <a:gd name="connsiteX2" fmla="*/ 2444141 w 2444141"/>
                <a:gd name="connsiteY2" fmla="*/ 742748 h 742748"/>
                <a:gd name="connsiteX3" fmla="*/ 371374 w 2444141"/>
                <a:gd name="connsiteY3" fmla="*/ 742748 h 742748"/>
                <a:gd name="connsiteX4" fmla="*/ 0 w 2444141"/>
                <a:gd name="connsiteY4" fmla="*/ 371374 h 742748"/>
                <a:gd name="connsiteX5" fmla="*/ 371374 w 2444141"/>
                <a:gd name="connsiteY5" fmla="*/ 0 h 7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141" h="742748">
                  <a:moveTo>
                    <a:pt x="371374" y="0"/>
                  </a:moveTo>
                  <a:lnTo>
                    <a:pt x="2444141" y="1"/>
                  </a:lnTo>
                  <a:lnTo>
                    <a:pt x="2444141" y="742748"/>
                  </a:lnTo>
                  <a:lnTo>
                    <a:pt x="371374" y="742748"/>
                  </a:lnTo>
                  <a:cubicBezTo>
                    <a:pt x="166270" y="742748"/>
                    <a:pt x="0" y="576478"/>
                    <a:pt x="0" y="371374"/>
                  </a:cubicBezTo>
                  <a:cubicBezTo>
                    <a:pt x="0" y="166270"/>
                    <a:pt x="166270" y="0"/>
                    <a:pt x="371374"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91440" bIns="0" rtlCol="0" anchor="ctr"/>
            <a:lstStyle/>
            <a:p>
              <a:pPr marL="573088"/>
              <a:r>
                <a:rPr lang="cs-CZ" sz="1100" dirty="0" smtClean="0">
                  <a:solidFill>
                    <a:srgbClr val="FFFFFF"/>
                  </a:solidFill>
                </a:rPr>
                <a:t>Souhlas s bankou vystavující akreditiv</a:t>
              </a:r>
              <a:endParaRPr lang="en-US" sz="1100" dirty="0">
                <a:solidFill>
                  <a:srgbClr val="FFFFFF"/>
                </a:solidFill>
              </a:endParaRPr>
            </a:p>
          </p:txBody>
        </p:sp>
        <p:sp>
          <p:nvSpPr>
            <p:cNvPr id="15" name="Right Arrow 3"/>
            <p:cNvSpPr/>
            <p:nvPr/>
          </p:nvSpPr>
          <p:spPr>
            <a:xfrm>
              <a:off x="2771799" y="1530890"/>
              <a:ext cx="536039" cy="21767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16" name="Oval 5"/>
            <p:cNvSpPr/>
            <p:nvPr/>
          </p:nvSpPr>
          <p:spPr>
            <a:xfrm>
              <a:off x="3394979" y="1413761"/>
              <a:ext cx="451928" cy="451928"/>
            </a:xfrm>
            <a:prstGeom prst="ellipse">
              <a:avLst/>
            </a:prstGeom>
            <a:solidFill>
              <a:schemeClr val="accent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cs-CZ" sz="2400" dirty="0" smtClean="0">
                  <a:solidFill>
                    <a:srgbClr val="FFFFFF"/>
                  </a:solidFill>
                </a:rPr>
                <a:t>02</a:t>
              </a:r>
              <a:endParaRPr lang="en-US" sz="2400" dirty="0">
                <a:solidFill>
                  <a:srgbClr val="FFFFFF"/>
                </a:solidFill>
              </a:endParaRPr>
            </a:p>
          </p:txBody>
        </p:sp>
      </p:grpSp>
      <p:grpSp>
        <p:nvGrpSpPr>
          <p:cNvPr id="6" name="Skupina 74"/>
          <p:cNvGrpSpPr/>
          <p:nvPr/>
        </p:nvGrpSpPr>
        <p:grpSpPr>
          <a:xfrm>
            <a:off x="5893486" y="2658756"/>
            <a:ext cx="2016000" cy="554220"/>
            <a:chOff x="5893486" y="2658756"/>
            <a:chExt cx="2016000" cy="554220"/>
          </a:xfrm>
        </p:grpSpPr>
        <p:sp>
          <p:nvSpPr>
            <p:cNvPr id="22" name="Freeform 8"/>
            <p:cNvSpPr/>
            <p:nvPr/>
          </p:nvSpPr>
          <p:spPr>
            <a:xfrm>
              <a:off x="5893486" y="2658756"/>
              <a:ext cx="2016000" cy="554220"/>
            </a:xfrm>
            <a:custGeom>
              <a:avLst/>
              <a:gdLst>
                <a:gd name="connsiteX0" fmla="*/ 573772 w 3316972"/>
                <a:gd name="connsiteY0" fmla="*/ 13048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4048082 h 4048082"/>
                <a:gd name="connsiteX2" fmla="*/ 573772 w 3316972"/>
                <a:gd name="connsiteY2" fmla="*/ 4048082 h 4048082"/>
                <a:gd name="connsiteX3" fmla="*/ 371374 w 3316972"/>
                <a:gd name="connsiteY3" fmla="*/ 0 h 4048082"/>
                <a:gd name="connsiteX4" fmla="*/ 2444141 w 3316972"/>
                <a:gd name="connsiteY4" fmla="*/ 1 h 4048082"/>
                <a:gd name="connsiteX5" fmla="*/ 2444141 w 3316972"/>
                <a:gd name="connsiteY5" fmla="*/ 742748 h 4048082"/>
                <a:gd name="connsiteX6" fmla="*/ 371374 w 3316972"/>
                <a:gd name="connsiteY6" fmla="*/ 742748 h 4048082"/>
                <a:gd name="connsiteX7" fmla="*/ 0 w 3316972"/>
                <a:gd name="connsiteY7" fmla="*/ 371374 h 4048082"/>
                <a:gd name="connsiteX8" fmla="*/ 371374 w 3316972"/>
                <a:gd name="connsiteY8" fmla="*/ 0 h 4048082"/>
                <a:gd name="connsiteX0" fmla="*/ 371374 w 2444141"/>
                <a:gd name="connsiteY0" fmla="*/ 0 h 742748"/>
                <a:gd name="connsiteX1" fmla="*/ 2444141 w 2444141"/>
                <a:gd name="connsiteY1" fmla="*/ 1 h 742748"/>
                <a:gd name="connsiteX2" fmla="*/ 2444141 w 2444141"/>
                <a:gd name="connsiteY2" fmla="*/ 742748 h 742748"/>
                <a:gd name="connsiteX3" fmla="*/ 371374 w 2444141"/>
                <a:gd name="connsiteY3" fmla="*/ 742748 h 742748"/>
                <a:gd name="connsiteX4" fmla="*/ 0 w 2444141"/>
                <a:gd name="connsiteY4" fmla="*/ 371374 h 742748"/>
                <a:gd name="connsiteX5" fmla="*/ 371374 w 2444141"/>
                <a:gd name="connsiteY5" fmla="*/ 0 h 7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141" h="742748">
                  <a:moveTo>
                    <a:pt x="371374" y="0"/>
                  </a:moveTo>
                  <a:lnTo>
                    <a:pt x="2444141" y="1"/>
                  </a:lnTo>
                  <a:lnTo>
                    <a:pt x="2444141" y="742748"/>
                  </a:lnTo>
                  <a:lnTo>
                    <a:pt x="371374" y="742748"/>
                  </a:lnTo>
                  <a:cubicBezTo>
                    <a:pt x="166270" y="742748"/>
                    <a:pt x="0" y="576478"/>
                    <a:pt x="0" y="371374"/>
                  </a:cubicBezTo>
                  <a:cubicBezTo>
                    <a:pt x="0" y="166270"/>
                    <a:pt x="166270" y="0"/>
                    <a:pt x="371374"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91440" bIns="0" rtlCol="0" anchor="ctr"/>
            <a:lstStyle/>
            <a:p>
              <a:pPr marL="573088"/>
              <a:r>
                <a:rPr lang="cs-CZ" sz="1100" dirty="0" smtClean="0">
                  <a:solidFill>
                    <a:srgbClr val="FFFFFF"/>
                  </a:solidFill>
                </a:rPr>
                <a:t>Vystavení akreditivu bankou odběratele</a:t>
              </a:r>
              <a:endParaRPr lang="en-US" sz="1100" dirty="0">
                <a:solidFill>
                  <a:srgbClr val="FFFFFF"/>
                </a:solidFill>
              </a:endParaRPr>
            </a:p>
          </p:txBody>
        </p:sp>
        <p:sp>
          <p:nvSpPr>
            <p:cNvPr id="23" name="Oval 5"/>
            <p:cNvSpPr/>
            <p:nvPr/>
          </p:nvSpPr>
          <p:spPr>
            <a:xfrm>
              <a:off x="5940377" y="2709903"/>
              <a:ext cx="451928" cy="451928"/>
            </a:xfrm>
            <a:prstGeom prst="ellipse">
              <a:avLst/>
            </a:prstGeom>
            <a:solidFill>
              <a:schemeClr val="accent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cs-CZ" sz="2400" dirty="0" smtClean="0">
                  <a:solidFill>
                    <a:srgbClr val="FFFFFF"/>
                  </a:solidFill>
                </a:rPr>
                <a:t>04</a:t>
              </a:r>
              <a:endParaRPr lang="en-US" sz="2400" dirty="0">
                <a:solidFill>
                  <a:srgbClr val="FFFFFF"/>
                </a:solidFill>
              </a:endParaRPr>
            </a:p>
          </p:txBody>
        </p:sp>
      </p:grpSp>
      <p:grpSp>
        <p:nvGrpSpPr>
          <p:cNvPr id="7" name="Skupina 78"/>
          <p:cNvGrpSpPr/>
          <p:nvPr/>
        </p:nvGrpSpPr>
        <p:grpSpPr>
          <a:xfrm>
            <a:off x="2771800" y="3974655"/>
            <a:ext cx="2596385" cy="554220"/>
            <a:chOff x="2771800" y="3974655"/>
            <a:chExt cx="2596385" cy="554220"/>
          </a:xfrm>
        </p:grpSpPr>
        <p:sp>
          <p:nvSpPr>
            <p:cNvPr id="63" name="Right Arrow 3"/>
            <p:cNvSpPr/>
            <p:nvPr/>
          </p:nvSpPr>
          <p:spPr>
            <a:xfrm>
              <a:off x="2771800" y="4123176"/>
              <a:ext cx="536038" cy="217670"/>
            </a:xfrm>
            <a:prstGeom prst="rightArrow">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25" name="Freeform 8"/>
            <p:cNvSpPr/>
            <p:nvPr/>
          </p:nvSpPr>
          <p:spPr>
            <a:xfrm>
              <a:off x="3352185" y="3974655"/>
              <a:ext cx="2016000" cy="554220"/>
            </a:xfrm>
            <a:custGeom>
              <a:avLst/>
              <a:gdLst>
                <a:gd name="connsiteX0" fmla="*/ 573772 w 3316972"/>
                <a:gd name="connsiteY0" fmla="*/ 13048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4048082 h 4048082"/>
                <a:gd name="connsiteX2" fmla="*/ 573772 w 3316972"/>
                <a:gd name="connsiteY2" fmla="*/ 4048082 h 4048082"/>
                <a:gd name="connsiteX3" fmla="*/ 371374 w 3316972"/>
                <a:gd name="connsiteY3" fmla="*/ 0 h 4048082"/>
                <a:gd name="connsiteX4" fmla="*/ 2444141 w 3316972"/>
                <a:gd name="connsiteY4" fmla="*/ 1 h 4048082"/>
                <a:gd name="connsiteX5" fmla="*/ 2444141 w 3316972"/>
                <a:gd name="connsiteY5" fmla="*/ 742748 h 4048082"/>
                <a:gd name="connsiteX6" fmla="*/ 371374 w 3316972"/>
                <a:gd name="connsiteY6" fmla="*/ 742748 h 4048082"/>
                <a:gd name="connsiteX7" fmla="*/ 0 w 3316972"/>
                <a:gd name="connsiteY7" fmla="*/ 371374 h 4048082"/>
                <a:gd name="connsiteX8" fmla="*/ 371374 w 3316972"/>
                <a:gd name="connsiteY8" fmla="*/ 0 h 4048082"/>
                <a:gd name="connsiteX0" fmla="*/ 371374 w 2444141"/>
                <a:gd name="connsiteY0" fmla="*/ 0 h 742748"/>
                <a:gd name="connsiteX1" fmla="*/ 2444141 w 2444141"/>
                <a:gd name="connsiteY1" fmla="*/ 1 h 742748"/>
                <a:gd name="connsiteX2" fmla="*/ 2444141 w 2444141"/>
                <a:gd name="connsiteY2" fmla="*/ 742748 h 742748"/>
                <a:gd name="connsiteX3" fmla="*/ 371374 w 2444141"/>
                <a:gd name="connsiteY3" fmla="*/ 742748 h 742748"/>
                <a:gd name="connsiteX4" fmla="*/ 0 w 2444141"/>
                <a:gd name="connsiteY4" fmla="*/ 371374 h 742748"/>
                <a:gd name="connsiteX5" fmla="*/ 371374 w 2444141"/>
                <a:gd name="connsiteY5" fmla="*/ 0 h 7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141" h="742748">
                  <a:moveTo>
                    <a:pt x="371374" y="0"/>
                  </a:moveTo>
                  <a:lnTo>
                    <a:pt x="2444141" y="1"/>
                  </a:lnTo>
                  <a:lnTo>
                    <a:pt x="2444141" y="742748"/>
                  </a:lnTo>
                  <a:lnTo>
                    <a:pt x="371374" y="742748"/>
                  </a:lnTo>
                  <a:cubicBezTo>
                    <a:pt x="166270" y="742748"/>
                    <a:pt x="0" y="576478"/>
                    <a:pt x="0" y="371374"/>
                  </a:cubicBezTo>
                  <a:cubicBezTo>
                    <a:pt x="0" y="166270"/>
                    <a:pt x="166270" y="0"/>
                    <a:pt x="371374"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91440" bIns="0" rtlCol="0" anchor="ctr"/>
            <a:lstStyle/>
            <a:p>
              <a:pPr marL="573088"/>
              <a:r>
                <a:rPr lang="cs-CZ" sz="1100" dirty="0" smtClean="0">
                  <a:solidFill>
                    <a:srgbClr val="FFFFFF"/>
                  </a:solidFill>
                </a:rPr>
                <a:t>Akceptace dokumentů bankou odběr.</a:t>
              </a:r>
              <a:endParaRPr lang="en-US" sz="1100" dirty="0">
                <a:solidFill>
                  <a:srgbClr val="FFFFFF"/>
                </a:solidFill>
              </a:endParaRPr>
            </a:p>
          </p:txBody>
        </p:sp>
        <p:sp>
          <p:nvSpPr>
            <p:cNvPr id="27" name="Oval 5"/>
            <p:cNvSpPr/>
            <p:nvPr/>
          </p:nvSpPr>
          <p:spPr>
            <a:xfrm>
              <a:off x="3399075" y="4025802"/>
              <a:ext cx="451928" cy="451928"/>
            </a:xfrm>
            <a:prstGeom prst="ellipse">
              <a:avLst/>
            </a:prstGeom>
            <a:solidFill>
              <a:schemeClr val="accent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cs-CZ" sz="2400" dirty="0" smtClean="0">
                  <a:solidFill>
                    <a:srgbClr val="FFFFFF"/>
                  </a:solidFill>
                </a:rPr>
                <a:t>08</a:t>
              </a:r>
              <a:endParaRPr lang="en-US" sz="2400" dirty="0">
                <a:solidFill>
                  <a:srgbClr val="FFFFFF"/>
                </a:solidFill>
              </a:endParaRPr>
            </a:p>
          </p:txBody>
        </p:sp>
      </p:grpSp>
      <p:grpSp>
        <p:nvGrpSpPr>
          <p:cNvPr id="8" name="Skupina 77"/>
          <p:cNvGrpSpPr/>
          <p:nvPr/>
        </p:nvGrpSpPr>
        <p:grpSpPr>
          <a:xfrm>
            <a:off x="839072" y="3954900"/>
            <a:ext cx="2016000" cy="554220"/>
            <a:chOff x="839072" y="3954900"/>
            <a:chExt cx="2016000" cy="554220"/>
          </a:xfrm>
        </p:grpSpPr>
        <p:sp>
          <p:nvSpPr>
            <p:cNvPr id="29" name="Freeform 8"/>
            <p:cNvSpPr/>
            <p:nvPr/>
          </p:nvSpPr>
          <p:spPr>
            <a:xfrm>
              <a:off x="839072" y="3954900"/>
              <a:ext cx="2016000" cy="554220"/>
            </a:xfrm>
            <a:custGeom>
              <a:avLst/>
              <a:gdLst>
                <a:gd name="connsiteX0" fmla="*/ 573772 w 3316972"/>
                <a:gd name="connsiteY0" fmla="*/ 13048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4048082 h 4048082"/>
                <a:gd name="connsiteX2" fmla="*/ 573772 w 3316972"/>
                <a:gd name="connsiteY2" fmla="*/ 4048082 h 4048082"/>
                <a:gd name="connsiteX3" fmla="*/ 371374 w 3316972"/>
                <a:gd name="connsiteY3" fmla="*/ 0 h 4048082"/>
                <a:gd name="connsiteX4" fmla="*/ 2444141 w 3316972"/>
                <a:gd name="connsiteY4" fmla="*/ 1 h 4048082"/>
                <a:gd name="connsiteX5" fmla="*/ 2444141 w 3316972"/>
                <a:gd name="connsiteY5" fmla="*/ 742748 h 4048082"/>
                <a:gd name="connsiteX6" fmla="*/ 371374 w 3316972"/>
                <a:gd name="connsiteY6" fmla="*/ 742748 h 4048082"/>
                <a:gd name="connsiteX7" fmla="*/ 0 w 3316972"/>
                <a:gd name="connsiteY7" fmla="*/ 371374 h 4048082"/>
                <a:gd name="connsiteX8" fmla="*/ 371374 w 3316972"/>
                <a:gd name="connsiteY8" fmla="*/ 0 h 4048082"/>
                <a:gd name="connsiteX0" fmla="*/ 371374 w 2444141"/>
                <a:gd name="connsiteY0" fmla="*/ 0 h 742748"/>
                <a:gd name="connsiteX1" fmla="*/ 2444141 w 2444141"/>
                <a:gd name="connsiteY1" fmla="*/ 1 h 742748"/>
                <a:gd name="connsiteX2" fmla="*/ 2444141 w 2444141"/>
                <a:gd name="connsiteY2" fmla="*/ 742748 h 742748"/>
                <a:gd name="connsiteX3" fmla="*/ 371374 w 2444141"/>
                <a:gd name="connsiteY3" fmla="*/ 742748 h 742748"/>
                <a:gd name="connsiteX4" fmla="*/ 0 w 2444141"/>
                <a:gd name="connsiteY4" fmla="*/ 371374 h 742748"/>
                <a:gd name="connsiteX5" fmla="*/ 371374 w 2444141"/>
                <a:gd name="connsiteY5" fmla="*/ 0 h 7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141" h="742748">
                  <a:moveTo>
                    <a:pt x="371374" y="0"/>
                  </a:moveTo>
                  <a:lnTo>
                    <a:pt x="2444141" y="1"/>
                  </a:lnTo>
                  <a:lnTo>
                    <a:pt x="2444141" y="742748"/>
                  </a:lnTo>
                  <a:lnTo>
                    <a:pt x="371374" y="742748"/>
                  </a:lnTo>
                  <a:cubicBezTo>
                    <a:pt x="166270" y="742748"/>
                    <a:pt x="0" y="576478"/>
                    <a:pt x="0" y="371374"/>
                  </a:cubicBezTo>
                  <a:cubicBezTo>
                    <a:pt x="0" y="166270"/>
                    <a:pt x="166270" y="0"/>
                    <a:pt x="371374"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91440" bIns="0" rtlCol="0" anchor="ctr"/>
            <a:lstStyle/>
            <a:p>
              <a:pPr marL="573088"/>
              <a:r>
                <a:rPr lang="cs-CZ" sz="1100" dirty="0">
                  <a:solidFill>
                    <a:srgbClr val="FFFFFF"/>
                  </a:solidFill>
                </a:rPr>
                <a:t>Předání akr. dokumentů do ČEB</a:t>
              </a:r>
              <a:endParaRPr lang="en-US" sz="1100" dirty="0">
                <a:solidFill>
                  <a:srgbClr val="FFFFFF"/>
                </a:solidFill>
              </a:endParaRPr>
            </a:p>
          </p:txBody>
        </p:sp>
        <p:sp>
          <p:nvSpPr>
            <p:cNvPr id="31" name="Oval 5"/>
            <p:cNvSpPr/>
            <p:nvPr/>
          </p:nvSpPr>
          <p:spPr>
            <a:xfrm>
              <a:off x="885963" y="4006047"/>
              <a:ext cx="451928" cy="451928"/>
            </a:xfrm>
            <a:prstGeom prst="ellipse">
              <a:avLst/>
            </a:prstGeom>
            <a:solidFill>
              <a:schemeClr val="accent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cs-CZ" sz="2400" dirty="0" smtClean="0">
                  <a:solidFill>
                    <a:srgbClr val="FFFFFF"/>
                  </a:solidFill>
                </a:rPr>
                <a:t>07</a:t>
              </a:r>
              <a:endParaRPr lang="en-US" sz="2400" dirty="0">
                <a:solidFill>
                  <a:srgbClr val="FFFFFF"/>
                </a:solidFill>
              </a:endParaRPr>
            </a:p>
          </p:txBody>
        </p:sp>
      </p:grpSp>
      <p:grpSp>
        <p:nvGrpSpPr>
          <p:cNvPr id="10" name="Skupina 80"/>
          <p:cNvGrpSpPr/>
          <p:nvPr/>
        </p:nvGrpSpPr>
        <p:grpSpPr>
          <a:xfrm>
            <a:off x="3373011" y="5179036"/>
            <a:ext cx="2016000" cy="554220"/>
            <a:chOff x="3373011" y="5179036"/>
            <a:chExt cx="2016000" cy="554220"/>
          </a:xfrm>
        </p:grpSpPr>
        <p:sp>
          <p:nvSpPr>
            <p:cNvPr id="44" name="Freeform 8"/>
            <p:cNvSpPr/>
            <p:nvPr/>
          </p:nvSpPr>
          <p:spPr>
            <a:xfrm>
              <a:off x="3373011" y="5179036"/>
              <a:ext cx="2016000" cy="554220"/>
            </a:xfrm>
            <a:custGeom>
              <a:avLst/>
              <a:gdLst>
                <a:gd name="connsiteX0" fmla="*/ 573772 w 3316972"/>
                <a:gd name="connsiteY0" fmla="*/ 13048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4048082 h 4048082"/>
                <a:gd name="connsiteX2" fmla="*/ 573772 w 3316972"/>
                <a:gd name="connsiteY2" fmla="*/ 4048082 h 4048082"/>
                <a:gd name="connsiteX3" fmla="*/ 371374 w 3316972"/>
                <a:gd name="connsiteY3" fmla="*/ 0 h 4048082"/>
                <a:gd name="connsiteX4" fmla="*/ 2444141 w 3316972"/>
                <a:gd name="connsiteY4" fmla="*/ 1 h 4048082"/>
                <a:gd name="connsiteX5" fmla="*/ 2444141 w 3316972"/>
                <a:gd name="connsiteY5" fmla="*/ 742748 h 4048082"/>
                <a:gd name="connsiteX6" fmla="*/ 371374 w 3316972"/>
                <a:gd name="connsiteY6" fmla="*/ 742748 h 4048082"/>
                <a:gd name="connsiteX7" fmla="*/ 0 w 3316972"/>
                <a:gd name="connsiteY7" fmla="*/ 371374 h 4048082"/>
                <a:gd name="connsiteX8" fmla="*/ 371374 w 3316972"/>
                <a:gd name="connsiteY8" fmla="*/ 0 h 4048082"/>
                <a:gd name="connsiteX0" fmla="*/ 371374 w 2444141"/>
                <a:gd name="connsiteY0" fmla="*/ 0 h 742748"/>
                <a:gd name="connsiteX1" fmla="*/ 2444141 w 2444141"/>
                <a:gd name="connsiteY1" fmla="*/ 1 h 742748"/>
                <a:gd name="connsiteX2" fmla="*/ 2444141 w 2444141"/>
                <a:gd name="connsiteY2" fmla="*/ 742748 h 742748"/>
                <a:gd name="connsiteX3" fmla="*/ 371374 w 2444141"/>
                <a:gd name="connsiteY3" fmla="*/ 742748 h 742748"/>
                <a:gd name="connsiteX4" fmla="*/ 0 w 2444141"/>
                <a:gd name="connsiteY4" fmla="*/ 371374 h 742748"/>
                <a:gd name="connsiteX5" fmla="*/ 371374 w 2444141"/>
                <a:gd name="connsiteY5" fmla="*/ 0 h 7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141" h="742748">
                  <a:moveTo>
                    <a:pt x="371374" y="0"/>
                  </a:moveTo>
                  <a:lnTo>
                    <a:pt x="2444141" y="1"/>
                  </a:lnTo>
                  <a:lnTo>
                    <a:pt x="2444141" y="742748"/>
                  </a:lnTo>
                  <a:lnTo>
                    <a:pt x="371374" y="742748"/>
                  </a:lnTo>
                  <a:cubicBezTo>
                    <a:pt x="166270" y="742748"/>
                    <a:pt x="0" y="576478"/>
                    <a:pt x="0" y="371374"/>
                  </a:cubicBezTo>
                  <a:cubicBezTo>
                    <a:pt x="0" y="166270"/>
                    <a:pt x="166270" y="0"/>
                    <a:pt x="371374" y="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91440" bIns="0" rtlCol="0" anchor="ctr"/>
            <a:lstStyle/>
            <a:p>
              <a:pPr marL="573088"/>
              <a:r>
                <a:rPr lang="cs-CZ" sz="1200" dirty="0" smtClean="0">
                  <a:solidFill>
                    <a:srgbClr val="FFFFFF"/>
                  </a:solidFill>
                </a:rPr>
                <a:t>Uhrazení pohledávky bankou odběr.</a:t>
              </a:r>
              <a:endParaRPr lang="en-US" sz="1200" dirty="0">
                <a:solidFill>
                  <a:srgbClr val="FFFFFF"/>
                </a:solidFill>
              </a:endParaRPr>
            </a:p>
          </p:txBody>
        </p:sp>
        <p:sp>
          <p:nvSpPr>
            <p:cNvPr id="46" name="Oval 5"/>
            <p:cNvSpPr/>
            <p:nvPr/>
          </p:nvSpPr>
          <p:spPr>
            <a:xfrm>
              <a:off x="3419902" y="5230183"/>
              <a:ext cx="451928" cy="451928"/>
            </a:xfrm>
            <a:prstGeom prst="ellipse">
              <a:avLst/>
            </a:prstGeom>
            <a:solidFill>
              <a:schemeClr val="accent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cs-CZ" sz="2400" dirty="0" smtClean="0">
                  <a:solidFill>
                    <a:srgbClr val="FFFFFF"/>
                  </a:solidFill>
                </a:rPr>
                <a:t>10</a:t>
              </a:r>
              <a:endParaRPr lang="en-US" sz="2400" dirty="0">
                <a:solidFill>
                  <a:srgbClr val="FFFFFF"/>
                </a:solidFill>
              </a:endParaRPr>
            </a:p>
          </p:txBody>
        </p:sp>
      </p:grpSp>
      <p:sp>
        <p:nvSpPr>
          <p:cNvPr id="54" name="Zástupný symbol pro text 53"/>
          <p:cNvSpPr>
            <a:spLocks noGrp="1"/>
          </p:cNvSpPr>
          <p:nvPr>
            <p:ph type="body" sz="quarter" idx="14"/>
          </p:nvPr>
        </p:nvSpPr>
        <p:spPr/>
        <p:txBody>
          <a:bodyPr/>
          <a:lstStyle/>
          <a:p>
            <a:r>
              <a:rPr lang="cs-CZ" sz="2000" b="1" cap="small" dirty="0" smtClean="0"/>
              <a:t>Odkup pohledávky z akreditivu (s odloženou splatností) - postup</a:t>
            </a:r>
            <a:endParaRPr lang="en-US" sz="2000" b="1" cap="small" dirty="0"/>
          </a:p>
        </p:txBody>
      </p:sp>
      <p:grpSp>
        <p:nvGrpSpPr>
          <p:cNvPr id="13" name="Skupina 73"/>
          <p:cNvGrpSpPr/>
          <p:nvPr/>
        </p:nvGrpSpPr>
        <p:grpSpPr>
          <a:xfrm>
            <a:off x="5220072" y="1362612"/>
            <a:ext cx="2658052" cy="554220"/>
            <a:chOff x="5220072" y="1362612"/>
            <a:chExt cx="2658052" cy="554220"/>
          </a:xfrm>
        </p:grpSpPr>
        <p:sp>
          <p:nvSpPr>
            <p:cNvPr id="18" name="Freeform 8"/>
            <p:cNvSpPr/>
            <p:nvPr/>
          </p:nvSpPr>
          <p:spPr>
            <a:xfrm>
              <a:off x="5862124" y="1362612"/>
              <a:ext cx="2016000" cy="554220"/>
            </a:xfrm>
            <a:custGeom>
              <a:avLst/>
              <a:gdLst>
                <a:gd name="connsiteX0" fmla="*/ 573772 w 3316972"/>
                <a:gd name="connsiteY0" fmla="*/ 13048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4048082 h 4048082"/>
                <a:gd name="connsiteX2" fmla="*/ 573772 w 3316972"/>
                <a:gd name="connsiteY2" fmla="*/ 4048082 h 4048082"/>
                <a:gd name="connsiteX3" fmla="*/ 371374 w 3316972"/>
                <a:gd name="connsiteY3" fmla="*/ 0 h 4048082"/>
                <a:gd name="connsiteX4" fmla="*/ 2444141 w 3316972"/>
                <a:gd name="connsiteY4" fmla="*/ 1 h 4048082"/>
                <a:gd name="connsiteX5" fmla="*/ 2444141 w 3316972"/>
                <a:gd name="connsiteY5" fmla="*/ 742748 h 4048082"/>
                <a:gd name="connsiteX6" fmla="*/ 371374 w 3316972"/>
                <a:gd name="connsiteY6" fmla="*/ 742748 h 4048082"/>
                <a:gd name="connsiteX7" fmla="*/ 0 w 3316972"/>
                <a:gd name="connsiteY7" fmla="*/ 371374 h 4048082"/>
                <a:gd name="connsiteX8" fmla="*/ 371374 w 3316972"/>
                <a:gd name="connsiteY8" fmla="*/ 0 h 4048082"/>
                <a:gd name="connsiteX0" fmla="*/ 371374 w 2444141"/>
                <a:gd name="connsiteY0" fmla="*/ 0 h 742748"/>
                <a:gd name="connsiteX1" fmla="*/ 2444141 w 2444141"/>
                <a:gd name="connsiteY1" fmla="*/ 1 h 742748"/>
                <a:gd name="connsiteX2" fmla="*/ 2444141 w 2444141"/>
                <a:gd name="connsiteY2" fmla="*/ 742748 h 742748"/>
                <a:gd name="connsiteX3" fmla="*/ 371374 w 2444141"/>
                <a:gd name="connsiteY3" fmla="*/ 742748 h 742748"/>
                <a:gd name="connsiteX4" fmla="*/ 0 w 2444141"/>
                <a:gd name="connsiteY4" fmla="*/ 371374 h 742748"/>
                <a:gd name="connsiteX5" fmla="*/ 371374 w 2444141"/>
                <a:gd name="connsiteY5" fmla="*/ 0 h 7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141" h="742748">
                  <a:moveTo>
                    <a:pt x="371374" y="0"/>
                  </a:moveTo>
                  <a:lnTo>
                    <a:pt x="2444141" y="1"/>
                  </a:lnTo>
                  <a:lnTo>
                    <a:pt x="2444141" y="742748"/>
                  </a:lnTo>
                  <a:lnTo>
                    <a:pt x="371374" y="742748"/>
                  </a:lnTo>
                  <a:cubicBezTo>
                    <a:pt x="166270" y="742748"/>
                    <a:pt x="0" y="576478"/>
                    <a:pt x="0" y="371374"/>
                  </a:cubicBezTo>
                  <a:cubicBezTo>
                    <a:pt x="0" y="166270"/>
                    <a:pt x="166270" y="0"/>
                    <a:pt x="371374"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91440" bIns="0" rtlCol="0" anchor="ctr"/>
            <a:lstStyle/>
            <a:p>
              <a:pPr marL="573088"/>
              <a:r>
                <a:rPr lang="cs-CZ" sz="1100" dirty="0">
                  <a:solidFill>
                    <a:srgbClr val="FFFFFF"/>
                  </a:solidFill>
                </a:rPr>
                <a:t>Návrh znění akreditivu + kontrola v bance</a:t>
              </a:r>
              <a:endParaRPr lang="en-US" sz="1100" dirty="0">
                <a:solidFill>
                  <a:srgbClr val="FFFFFF"/>
                </a:solidFill>
              </a:endParaRPr>
            </a:p>
          </p:txBody>
        </p:sp>
        <p:sp>
          <p:nvSpPr>
            <p:cNvPr id="20" name="Oval 5"/>
            <p:cNvSpPr/>
            <p:nvPr/>
          </p:nvSpPr>
          <p:spPr>
            <a:xfrm>
              <a:off x="5909015" y="1413759"/>
              <a:ext cx="451928" cy="451928"/>
            </a:xfrm>
            <a:prstGeom prst="ellipse">
              <a:avLst/>
            </a:prstGeom>
            <a:solidFill>
              <a:schemeClr val="accent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cs-CZ" sz="2400" dirty="0" smtClean="0">
                  <a:solidFill>
                    <a:srgbClr val="FFFFFF"/>
                  </a:solidFill>
                </a:rPr>
                <a:t>03</a:t>
              </a:r>
              <a:endParaRPr lang="en-US" sz="2400" dirty="0">
                <a:solidFill>
                  <a:srgbClr val="FFFFFF"/>
                </a:solidFill>
              </a:endParaRPr>
            </a:p>
          </p:txBody>
        </p:sp>
        <p:sp>
          <p:nvSpPr>
            <p:cNvPr id="62" name="Right Arrow 3"/>
            <p:cNvSpPr/>
            <p:nvPr/>
          </p:nvSpPr>
          <p:spPr>
            <a:xfrm>
              <a:off x="5220072" y="1530890"/>
              <a:ext cx="570044" cy="21767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grpSp>
      <p:grpSp>
        <p:nvGrpSpPr>
          <p:cNvPr id="17" name="Skupina 79"/>
          <p:cNvGrpSpPr/>
          <p:nvPr/>
        </p:nvGrpSpPr>
        <p:grpSpPr>
          <a:xfrm>
            <a:off x="5292080" y="4006047"/>
            <a:ext cx="2664296" cy="554220"/>
            <a:chOff x="5292080" y="4006047"/>
            <a:chExt cx="2664296" cy="554220"/>
          </a:xfrm>
        </p:grpSpPr>
        <p:sp>
          <p:nvSpPr>
            <p:cNvPr id="40" name="Freeform 8"/>
            <p:cNvSpPr/>
            <p:nvPr/>
          </p:nvSpPr>
          <p:spPr>
            <a:xfrm>
              <a:off x="5909015" y="4006047"/>
              <a:ext cx="2047361" cy="554220"/>
            </a:xfrm>
            <a:custGeom>
              <a:avLst/>
              <a:gdLst>
                <a:gd name="connsiteX0" fmla="*/ 573772 w 3316972"/>
                <a:gd name="connsiteY0" fmla="*/ 13048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1304882 h 4048082"/>
                <a:gd name="connsiteX2" fmla="*/ 3316972 w 3316972"/>
                <a:gd name="connsiteY2" fmla="*/ 4048082 h 4048082"/>
                <a:gd name="connsiteX3" fmla="*/ 573772 w 3316972"/>
                <a:gd name="connsiteY3" fmla="*/ 4048082 h 4048082"/>
                <a:gd name="connsiteX4" fmla="*/ 371374 w 3316972"/>
                <a:gd name="connsiteY4" fmla="*/ 0 h 4048082"/>
                <a:gd name="connsiteX5" fmla="*/ 2444141 w 3316972"/>
                <a:gd name="connsiteY5" fmla="*/ 1 h 4048082"/>
                <a:gd name="connsiteX6" fmla="*/ 2444141 w 3316972"/>
                <a:gd name="connsiteY6" fmla="*/ 742748 h 4048082"/>
                <a:gd name="connsiteX7" fmla="*/ 371374 w 3316972"/>
                <a:gd name="connsiteY7" fmla="*/ 742748 h 4048082"/>
                <a:gd name="connsiteX8" fmla="*/ 0 w 3316972"/>
                <a:gd name="connsiteY8" fmla="*/ 371374 h 4048082"/>
                <a:gd name="connsiteX9" fmla="*/ 371374 w 3316972"/>
                <a:gd name="connsiteY9" fmla="*/ 0 h 4048082"/>
                <a:gd name="connsiteX0" fmla="*/ 573772 w 3316972"/>
                <a:gd name="connsiteY0" fmla="*/ 4048082 h 4048082"/>
                <a:gd name="connsiteX1" fmla="*/ 3316972 w 3316972"/>
                <a:gd name="connsiteY1" fmla="*/ 4048082 h 4048082"/>
                <a:gd name="connsiteX2" fmla="*/ 573772 w 3316972"/>
                <a:gd name="connsiteY2" fmla="*/ 4048082 h 4048082"/>
                <a:gd name="connsiteX3" fmla="*/ 371374 w 3316972"/>
                <a:gd name="connsiteY3" fmla="*/ 0 h 4048082"/>
                <a:gd name="connsiteX4" fmla="*/ 2444141 w 3316972"/>
                <a:gd name="connsiteY4" fmla="*/ 1 h 4048082"/>
                <a:gd name="connsiteX5" fmla="*/ 2444141 w 3316972"/>
                <a:gd name="connsiteY5" fmla="*/ 742748 h 4048082"/>
                <a:gd name="connsiteX6" fmla="*/ 371374 w 3316972"/>
                <a:gd name="connsiteY6" fmla="*/ 742748 h 4048082"/>
                <a:gd name="connsiteX7" fmla="*/ 0 w 3316972"/>
                <a:gd name="connsiteY7" fmla="*/ 371374 h 4048082"/>
                <a:gd name="connsiteX8" fmla="*/ 371374 w 3316972"/>
                <a:gd name="connsiteY8" fmla="*/ 0 h 4048082"/>
                <a:gd name="connsiteX0" fmla="*/ 371374 w 2444141"/>
                <a:gd name="connsiteY0" fmla="*/ 0 h 742748"/>
                <a:gd name="connsiteX1" fmla="*/ 2444141 w 2444141"/>
                <a:gd name="connsiteY1" fmla="*/ 1 h 742748"/>
                <a:gd name="connsiteX2" fmla="*/ 2444141 w 2444141"/>
                <a:gd name="connsiteY2" fmla="*/ 742748 h 742748"/>
                <a:gd name="connsiteX3" fmla="*/ 371374 w 2444141"/>
                <a:gd name="connsiteY3" fmla="*/ 742748 h 742748"/>
                <a:gd name="connsiteX4" fmla="*/ 0 w 2444141"/>
                <a:gd name="connsiteY4" fmla="*/ 371374 h 742748"/>
                <a:gd name="connsiteX5" fmla="*/ 371374 w 2444141"/>
                <a:gd name="connsiteY5" fmla="*/ 0 h 7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141" h="742748">
                  <a:moveTo>
                    <a:pt x="371374" y="0"/>
                  </a:moveTo>
                  <a:lnTo>
                    <a:pt x="2444141" y="1"/>
                  </a:lnTo>
                  <a:lnTo>
                    <a:pt x="2444141" y="742748"/>
                  </a:lnTo>
                  <a:lnTo>
                    <a:pt x="371374" y="742748"/>
                  </a:lnTo>
                  <a:cubicBezTo>
                    <a:pt x="166270" y="742748"/>
                    <a:pt x="0" y="576478"/>
                    <a:pt x="0" y="371374"/>
                  </a:cubicBezTo>
                  <a:cubicBezTo>
                    <a:pt x="0" y="166270"/>
                    <a:pt x="166270" y="0"/>
                    <a:pt x="371374"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91440" bIns="0" rtlCol="0" anchor="ctr"/>
            <a:lstStyle/>
            <a:p>
              <a:pPr marL="573088"/>
              <a:r>
                <a:rPr lang="cs-CZ" sz="1200" dirty="0" smtClean="0">
                  <a:solidFill>
                    <a:srgbClr val="FFFFFF"/>
                  </a:solidFill>
                </a:rPr>
                <a:t>Uhrazení pohledávky vývozci</a:t>
              </a:r>
              <a:endParaRPr lang="en-US" sz="1200" dirty="0">
                <a:solidFill>
                  <a:srgbClr val="FFFFFF"/>
                </a:solidFill>
              </a:endParaRPr>
            </a:p>
          </p:txBody>
        </p:sp>
        <p:sp>
          <p:nvSpPr>
            <p:cNvPr id="42" name="Oval 5"/>
            <p:cNvSpPr/>
            <p:nvPr/>
          </p:nvSpPr>
          <p:spPr>
            <a:xfrm>
              <a:off x="5948619" y="4057194"/>
              <a:ext cx="451928" cy="451928"/>
            </a:xfrm>
            <a:prstGeom prst="ellipse">
              <a:avLst/>
            </a:prstGeom>
            <a:solidFill>
              <a:schemeClr val="accent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cs-CZ" sz="2400" dirty="0" smtClean="0">
                  <a:solidFill>
                    <a:srgbClr val="FFFFFF"/>
                  </a:solidFill>
                </a:rPr>
                <a:t>09</a:t>
              </a:r>
              <a:endParaRPr lang="en-US" sz="2400" dirty="0">
                <a:solidFill>
                  <a:srgbClr val="FFFFFF"/>
                </a:solidFill>
              </a:endParaRPr>
            </a:p>
          </p:txBody>
        </p:sp>
        <p:sp>
          <p:nvSpPr>
            <p:cNvPr id="66" name="Right Arrow 3"/>
            <p:cNvSpPr/>
            <p:nvPr/>
          </p:nvSpPr>
          <p:spPr>
            <a:xfrm>
              <a:off x="5292080" y="4138786"/>
              <a:ext cx="570044" cy="217670"/>
            </a:xfrm>
            <a:prstGeom prst="rightArrow">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grpSp>
      <p:sp>
        <p:nvSpPr>
          <p:cNvPr id="70" name="Right Arrow 28"/>
          <p:cNvSpPr/>
          <p:nvPr/>
        </p:nvSpPr>
        <p:spPr>
          <a:xfrm rot="5400000">
            <a:off x="7453075" y="4888489"/>
            <a:ext cx="895881" cy="239437"/>
          </a:xfrm>
          <a:prstGeom prst="rightArrow">
            <a:avLst>
              <a:gd name="adj1" fmla="val 50000"/>
              <a:gd name="adj2" fmla="val 0"/>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71" name="Right Arrow 3"/>
          <p:cNvSpPr/>
          <p:nvPr/>
        </p:nvSpPr>
        <p:spPr>
          <a:xfrm rot="10800000">
            <a:off x="5389010" y="5347311"/>
            <a:ext cx="2567365" cy="217670"/>
          </a:xfrm>
          <a:prstGeom prst="rightArrow">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Tree>
    <p:extLst>
      <p:ext uri="{BB962C8B-B14F-4D97-AF65-F5344CB8AC3E}">
        <p14:creationId xmlns:p14="http://schemas.microsoft.com/office/powerpoint/2010/main" xmlns="" val="12623097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right)">
                                      <p:cBhvr>
                                        <p:cTn id="36" dur="1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ipe(up)">
                                      <p:cBhvr>
                                        <p:cTn id="41" dur="500"/>
                                        <p:tgtEl>
                                          <p:spTgt spid="65"/>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1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up)">
                                      <p:cBhvr>
                                        <p:cTn id="60" dur="500"/>
                                        <p:tgtEl>
                                          <p:spTgt spid="70"/>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wipe(right)">
                                      <p:cBhvr>
                                        <p:cTn id="64" dur="500"/>
                                        <p:tgtEl>
                                          <p:spTgt spid="71"/>
                                        </p:tgtEl>
                                      </p:cBhvr>
                                    </p:animEffect>
                                  </p:childTnLst>
                                </p:cTn>
                              </p:par>
                            </p:childTnLst>
                          </p:cTn>
                        </p:par>
                        <p:par>
                          <p:cTn id="65" fill="hold">
                            <p:stCondLst>
                              <p:cond delay="1000"/>
                            </p:stCondLst>
                            <p:childTnLst>
                              <p:par>
                                <p:cTn id="66" presetID="22" presetClass="entr" presetSubtype="2"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right)">
                                      <p:cBhvr>
                                        <p:cTn id="6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2" grpId="0" animBg="1"/>
      <p:bldP spid="70" grpId="0" animBg="1"/>
      <p:bldP spid="7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cstate="print">
            <a:extLst>
              <a:ext uri="{28A0092B-C50C-407E-A947-70E740481C1C}">
                <a14:useLocalDpi xmlns:a14="http://schemas.microsoft.com/office/drawing/2010/main" xmlns="" val="0"/>
              </a:ext>
            </a:extLst>
          </a:blip>
          <a:srcRect l="6101" t="1388"/>
          <a:stretch/>
        </p:blipFill>
        <p:spPr>
          <a:xfrm>
            <a:off x="0" y="484094"/>
            <a:ext cx="9144000" cy="6373905"/>
          </a:xfrm>
          <a:prstGeom prst="rect">
            <a:avLst/>
          </a:prstGeom>
        </p:spPr>
      </p:pic>
      <p:sp>
        <p:nvSpPr>
          <p:cNvPr id="8" name="Zástupný symbol pro text 7"/>
          <p:cNvSpPr>
            <a:spLocks noGrp="1"/>
          </p:cNvSpPr>
          <p:nvPr>
            <p:ph type="body" sz="quarter" idx="14"/>
          </p:nvPr>
        </p:nvSpPr>
        <p:spPr/>
        <p:txBody>
          <a:bodyPr/>
          <a:lstStyle/>
          <a:p>
            <a:r>
              <a:rPr lang="cs-CZ" sz="2000" cap="small" dirty="0" smtClean="0"/>
              <a:t>reference ČEB</a:t>
            </a:r>
            <a:endParaRPr lang="cs-CZ" sz="2000" cap="small" dirty="0"/>
          </a:p>
        </p:txBody>
      </p:sp>
      <p:grpSp>
        <p:nvGrpSpPr>
          <p:cNvPr id="3" name="Skupina 6"/>
          <p:cNvGrpSpPr/>
          <p:nvPr/>
        </p:nvGrpSpPr>
        <p:grpSpPr>
          <a:xfrm>
            <a:off x="3419872" y="1340768"/>
            <a:ext cx="5234552" cy="1111139"/>
            <a:chOff x="1137650" y="4062344"/>
            <a:chExt cx="5234552" cy="1111139"/>
          </a:xfrm>
        </p:grpSpPr>
        <p:sp>
          <p:nvSpPr>
            <p:cNvPr id="18" name="Obdélník 17"/>
            <p:cNvSpPr/>
            <p:nvPr/>
          </p:nvSpPr>
          <p:spPr>
            <a:xfrm>
              <a:off x="1137650" y="4062344"/>
              <a:ext cx="5234552" cy="403253"/>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cap="small" dirty="0" smtClean="0">
                  <a:solidFill>
                    <a:srgbClr val="FFFFFF"/>
                  </a:solidFill>
                </a:rPr>
                <a:t>Aero Vodochody</a:t>
              </a:r>
              <a:endParaRPr lang="en-US" sz="2000" b="1" cap="small" dirty="0">
                <a:solidFill>
                  <a:srgbClr val="FFFFFF"/>
                </a:solidFill>
              </a:endParaRPr>
            </a:p>
          </p:txBody>
        </p:sp>
        <p:sp>
          <p:nvSpPr>
            <p:cNvPr id="5" name="TextovéPole 4"/>
            <p:cNvSpPr txBox="1"/>
            <p:nvPr/>
          </p:nvSpPr>
          <p:spPr>
            <a:xfrm>
              <a:off x="1137650" y="4465597"/>
              <a:ext cx="5234552" cy="707886"/>
            </a:xfrm>
            <a:prstGeom prst="rect">
              <a:avLst/>
            </a:prstGeom>
            <a:solidFill>
              <a:schemeClr val="accent4">
                <a:lumMod val="20000"/>
                <a:lumOff val="80000"/>
              </a:schemeClr>
            </a:solidFill>
          </p:spPr>
          <p:txBody>
            <a:bodyPr wrap="square" rtlCol="0">
              <a:spAutoFit/>
            </a:bodyPr>
            <a:lstStyle/>
            <a:p>
              <a:pPr algn="just">
                <a:spcAft>
                  <a:spcPts val="1200"/>
                </a:spcAft>
                <a:buClr>
                  <a:srgbClr val="FF0000"/>
                </a:buClr>
              </a:pPr>
              <a:r>
                <a:rPr lang="cs-CZ" sz="2000" i="1" dirty="0" smtClean="0">
                  <a:solidFill>
                    <a:srgbClr val="002060"/>
                  </a:solidFill>
                </a:rPr>
                <a:t>vystavení záruk za exportéra v souvislosti s  dodávky letounů L-159 </a:t>
              </a:r>
              <a:r>
                <a:rPr lang="cs-CZ" sz="2000" i="1" dirty="0" err="1" smtClean="0">
                  <a:solidFill>
                    <a:srgbClr val="002060"/>
                  </a:solidFill>
                </a:rPr>
                <a:t>Alca</a:t>
              </a:r>
              <a:r>
                <a:rPr lang="cs-CZ" sz="2000" i="1" dirty="0" smtClean="0">
                  <a:solidFill>
                    <a:srgbClr val="002060"/>
                  </a:solidFill>
                </a:rPr>
                <a:t> pro iráckou armádu</a:t>
              </a:r>
              <a:endParaRPr lang="en-US" sz="2000" i="1" dirty="0">
                <a:solidFill>
                  <a:srgbClr val="002060"/>
                </a:solidFill>
              </a:endParaRPr>
            </a:p>
          </p:txBody>
        </p:sp>
      </p:grpSp>
    </p:spTree>
    <p:extLst>
      <p:ext uri="{BB962C8B-B14F-4D97-AF65-F5344CB8AC3E}">
        <p14:creationId xmlns:p14="http://schemas.microsoft.com/office/powerpoint/2010/main" xmlns="" val="39789679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p:nvPr/>
        </p:nvSpPr>
        <p:spPr>
          <a:xfrm>
            <a:off x="5296096" y="-1"/>
            <a:ext cx="3884416" cy="6858001"/>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itle 3"/>
          <p:cNvSpPr txBox="1">
            <a:spLocks/>
          </p:cNvSpPr>
          <p:nvPr/>
        </p:nvSpPr>
        <p:spPr>
          <a:xfrm>
            <a:off x="5663474" y="2722613"/>
            <a:ext cx="3098703" cy="346348"/>
          </a:xfrm>
          <a:prstGeom prst="rect">
            <a:avLst/>
          </a:prstGeom>
        </p:spPr>
        <p:txBody>
          <a:bodyPr>
            <a:normAutofit fontScale="92500" lnSpcReduction="10000"/>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2400" b="0" dirty="0" smtClean="0">
                <a:solidFill>
                  <a:srgbClr val="002060"/>
                </a:solidFill>
                <a:latin typeface="Calibri"/>
              </a:rPr>
              <a:t>Ing. </a:t>
            </a:r>
            <a:r>
              <a:rPr lang="cs-CZ" sz="2400" b="0" noProof="1" smtClean="0">
                <a:solidFill>
                  <a:srgbClr val="002060"/>
                </a:solidFill>
                <a:latin typeface="Calibri"/>
              </a:rPr>
              <a:t>Monika Vilhelmová</a:t>
            </a:r>
            <a:endParaRPr lang="en-US" sz="2400" b="0" dirty="0">
              <a:solidFill>
                <a:srgbClr val="002060"/>
              </a:solidFill>
              <a:latin typeface="Calibri"/>
            </a:endParaRPr>
          </a:p>
        </p:txBody>
      </p:sp>
      <p:sp>
        <p:nvSpPr>
          <p:cNvPr id="17" name="Title 3"/>
          <p:cNvSpPr txBox="1">
            <a:spLocks/>
          </p:cNvSpPr>
          <p:nvPr/>
        </p:nvSpPr>
        <p:spPr>
          <a:xfrm>
            <a:off x="5743686" y="3146942"/>
            <a:ext cx="3025901" cy="66809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100000"/>
              </a:lnSpc>
            </a:pPr>
            <a:r>
              <a:rPr lang="cs-CZ" sz="1400" b="0" dirty="0" smtClean="0">
                <a:solidFill>
                  <a:srgbClr val="002060"/>
                </a:solidFill>
                <a:latin typeface="Calibri"/>
              </a:rPr>
              <a:t>Exportní financování </a:t>
            </a:r>
          </a:p>
          <a:p>
            <a:pPr algn="ctr">
              <a:lnSpc>
                <a:spcPct val="100000"/>
              </a:lnSpc>
            </a:pPr>
            <a:r>
              <a:rPr lang="cs-CZ" sz="1400" b="0" dirty="0" smtClean="0">
                <a:solidFill>
                  <a:srgbClr val="002060"/>
                </a:solidFill>
                <a:latin typeface="Calibri"/>
              </a:rPr>
              <a:t>a</a:t>
            </a:r>
          </a:p>
          <a:p>
            <a:pPr algn="ctr">
              <a:lnSpc>
                <a:spcPct val="100000"/>
              </a:lnSpc>
            </a:pPr>
            <a:r>
              <a:rPr lang="cs-CZ" sz="1400" b="0" dirty="0" smtClean="0">
                <a:solidFill>
                  <a:srgbClr val="002060"/>
                </a:solidFill>
                <a:latin typeface="Calibri"/>
              </a:rPr>
              <a:t> </a:t>
            </a:r>
            <a:r>
              <a:rPr lang="cs-CZ" sz="1400" b="0" dirty="0" err="1" smtClean="0">
                <a:solidFill>
                  <a:srgbClr val="002060"/>
                </a:solidFill>
                <a:latin typeface="Calibri"/>
              </a:rPr>
              <a:t>Trade</a:t>
            </a:r>
            <a:r>
              <a:rPr lang="cs-CZ" sz="1400" b="0" dirty="0" smtClean="0">
                <a:solidFill>
                  <a:srgbClr val="002060"/>
                </a:solidFill>
                <a:latin typeface="Calibri"/>
              </a:rPr>
              <a:t> Finance</a:t>
            </a:r>
          </a:p>
        </p:txBody>
      </p:sp>
      <p:pic>
        <p:nvPicPr>
          <p:cNvPr id="22" name="Obrázek 2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3" y="764704"/>
            <a:ext cx="2693857" cy="1221559"/>
          </a:xfrm>
          <a:prstGeom prst="rect">
            <a:avLst/>
          </a:prstGeom>
        </p:spPr>
      </p:pic>
      <p:sp>
        <p:nvSpPr>
          <p:cNvPr id="3" name="TextovéPole 2"/>
          <p:cNvSpPr txBox="1"/>
          <p:nvPr/>
        </p:nvSpPr>
        <p:spPr>
          <a:xfrm>
            <a:off x="5741286" y="4149080"/>
            <a:ext cx="3025518" cy="3231654"/>
          </a:xfrm>
          <a:prstGeom prst="rect">
            <a:avLst/>
          </a:prstGeom>
          <a:noFill/>
        </p:spPr>
        <p:txBody>
          <a:bodyPr wrap="square" rtlCol="0">
            <a:spAutoFit/>
          </a:bodyPr>
          <a:lstStyle/>
          <a:p>
            <a:pPr algn="ctr"/>
            <a:endParaRPr lang="cs-CZ" sz="1200" b="1" dirty="0" smtClean="0">
              <a:solidFill>
                <a:srgbClr val="002060"/>
              </a:solidFill>
            </a:endParaRPr>
          </a:p>
          <a:p>
            <a:pPr algn="ctr"/>
            <a:endParaRPr lang="cs-CZ" sz="1200" dirty="0" smtClean="0">
              <a:solidFill>
                <a:srgbClr val="002060"/>
              </a:solidFill>
            </a:endParaRPr>
          </a:p>
          <a:p>
            <a:pPr>
              <a:tabLst>
                <a:tab pos="984250" algn="l"/>
              </a:tabLst>
            </a:pPr>
            <a:r>
              <a:rPr lang="cs-CZ" sz="1200" dirty="0">
                <a:solidFill>
                  <a:srgbClr val="002060"/>
                </a:solidFill>
              </a:rPr>
              <a:t> 	</a:t>
            </a:r>
            <a:r>
              <a:rPr lang="cs-CZ" sz="1200" dirty="0" smtClean="0">
                <a:solidFill>
                  <a:srgbClr val="002060"/>
                </a:solidFill>
              </a:rPr>
              <a:t>111 </a:t>
            </a:r>
            <a:r>
              <a:rPr lang="cs-CZ" sz="1200" dirty="0">
                <a:solidFill>
                  <a:srgbClr val="002060"/>
                </a:solidFill>
              </a:rPr>
              <a:t>21 Praha 1, P.O. Box </a:t>
            </a:r>
            <a:r>
              <a:rPr lang="cs-CZ" sz="1200" dirty="0" smtClean="0">
                <a:solidFill>
                  <a:srgbClr val="002060"/>
                </a:solidFill>
              </a:rPr>
              <a:t>870</a:t>
            </a:r>
          </a:p>
          <a:p>
            <a:pPr>
              <a:tabLst>
                <a:tab pos="984250" algn="l"/>
              </a:tabLst>
            </a:pPr>
            <a:r>
              <a:rPr lang="cs-CZ" sz="1200" dirty="0" smtClean="0">
                <a:solidFill>
                  <a:srgbClr val="002060"/>
                </a:solidFill>
              </a:rPr>
              <a:t>	Vodičkova 34</a:t>
            </a:r>
          </a:p>
          <a:p>
            <a:pPr>
              <a:tabLst>
                <a:tab pos="984250" algn="l"/>
              </a:tabLst>
            </a:pPr>
            <a:endParaRPr lang="cs-CZ" sz="1200" dirty="0">
              <a:solidFill>
                <a:srgbClr val="002060"/>
              </a:solidFill>
            </a:endParaRPr>
          </a:p>
          <a:p>
            <a:pPr>
              <a:tabLst>
                <a:tab pos="984250" algn="l"/>
              </a:tabLst>
            </a:pPr>
            <a:r>
              <a:rPr lang="cs-CZ" sz="1200" dirty="0">
                <a:solidFill>
                  <a:srgbClr val="002060"/>
                </a:solidFill>
              </a:rPr>
              <a:t>	</a:t>
            </a:r>
            <a:r>
              <a:rPr lang="cs-CZ" sz="1200" dirty="0" smtClean="0">
                <a:solidFill>
                  <a:srgbClr val="002060"/>
                </a:solidFill>
                <a:hlinkClick r:id="rId3"/>
              </a:rPr>
              <a:t>www.ceb.cz</a:t>
            </a:r>
            <a:endParaRPr lang="cs-CZ" sz="1200" dirty="0" smtClean="0">
              <a:solidFill>
                <a:srgbClr val="002060"/>
              </a:solidFill>
            </a:endParaRPr>
          </a:p>
          <a:p>
            <a:pPr>
              <a:tabLst>
                <a:tab pos="984250" algn="l"/>
              </a:tabLst>
            </a:pPr>
            <a:endParaRPr lang="cs-CZ" sz="1200" dirty="0">
              <a:solidFill>
                <a:srgbClr val="002060"/>
              </a:solidFill>
            </a:endParaRPr>
          </a:p>
          <a:p>
            <a:pPr>
              <a:tabLst>
                <a:tab pos="984250" algn="l"/>
              </a:tabLst>
            </a:pPr>
            <a:endParaRPr lang="cs-CZ" sz="1200" dirty="0" smtClean="0">
              <a:solidFill>
                <a:srgbClr val="002060"/>
              </a:solidFill>
            </a:endParaRPr>
          </a:p>
          <a:p>
            <a:pPr>
              <a:tabLst>
                <a:tab pos="984250" algn="l"/>
              </a:tabLst>
            </a:pPr>
            <a:r>
              <a:rPr lang="cs-CZ" sz="1200" dirty="0">
                <a:solidFill>
                  <a:srgbClr val="002060"/>
                </a:solidFill>
              </a:rPr>
              <a:t>	</a:t>
            </a:r>
            <a:r>
              <a:rPr lang="cs-CZ" sz="1200" dirty="0" smtClean="0">
                <a:solidFill>
                  <a:srgbClr val="002060"/>
                </a:solidFill>
                <a:hlinkClick r:id="rId4"/>
              </a:rPr>
              <a:t>ceb@ceb.cz</a:t>
            </a:r>
            <a:endParaRPr lang="cs-CZ" sz="1200" dirty="0" smtClean="0">
              <a:solidFill>
                <a:srgbClr val="002060"/>
              </a:solidFill>
            </a:endParaRPr>
          </a:p>
          <a:p>
            <a:pPr>
              <a:tabLst>
                <a:tab pos="984250" algn="l"/>
              </a:tabLst>
            </a:pPr>
            <a:r>
              <a:rPr lang="cs-CZ" sz="1200" dirty="0" smtClean="0">
                <a:solidFill>
                  <a:srgbClr val="002060"/>
                </a:solidFill>
              </a:rPr>
              <a:t>	Monika.Vilhelmova@ceb.cz</a:t>
            </a:r>
          </a:p>
          <a:p>
            <a:pPr>
              <a:tabLst>
                <a:tab pos="984250" algn="l"/>
              </a:tabLst>
            </a:pPr>
            <a:endParaRPr lang="cs-CZ" sz="1200" dirty="0" smtClean="0">
              <a:solidFill>
                <a:srgbClr val="002060"/>
              </a:solidFill>
            </a:endParaRPr>
          </a:p>
          <a:p>
            <a:pPr>
              <a:tabLst>
                <a:tab pos="984250" algn="l"/>
              </a:tabLst>
            </a:pPr>
            <a:endParaRPr lang="cs-CZ" sz="1200" dirty="0" smtClean="0">
              <a:solidFill>
                <a:srgbClr val="002060"/>
              </a:solidFill>
            </a:endParaRPr>
          </a:p>
          <a:p>
            <a:pPr algn="ctr"/>
            <a:endParaRPr lang="cs-CZ" sz="1200" dirty="0">
              <a:solidFill>
                <a:srgbClr val="002060"/>
              </a:solidFill>
            </a:endParaRPr>
          </a:p>
          <a:p>
            <a:pPr algn="ctr"/>
            <a:endParaRPr lang="cs-CZ" sz="1200" dirty="0" smtClean="0">
              <a:solidFill>
                <a:srgbClr val="002060"/>
              </a:solidFill>
            </a:endParaRPr>
          </a:p>
          <a:p>
            <a:pPr algn="ctr"/>
            <a:endParaRPr lang="cs-CZ" sz="1200" dirty="0" smtClean="0">
              <a:solidFill>
                <a:srgbClr val="002060"/>
              </a:solidFill>
            </a:endParaRPr>
          </a:p>
          <a:p>
            <a:pPr algn="ctr"/>
            <a:endParaRPr lang="cs-CZ" sz="1200" dirty="0">
              <a:solidFill>
                <a:srgbClr val="002060"/>
              </a:solidFill>
            </a:endParaRPr>
          </a:p>
          <a:p>
            <a:pPr algn="ctr"/>
            <a:endParaRPr lang="cs-CZ" sz="1200" dirty="0" smtClean="0">
              <a:solidFill>
                <a:srgbClr val="002060"/>
              </a:solidFill>
            </a:endParaRPr>
          </a:p>
        </p:txBody>
      </p:sp>
      <p:pic>
        <p:nvPicPr>
          <p:cNvPr id="12" name="Obrázek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48950" y="5085184"/>
            <a:ext cx="281935" cy="281935"/>
          </a:xfrm>
          <a:prstGeom prst="rect">
            <a:avLst/>
          </a:prstGeom>
        </p:spPr>
      </p:pic>
      <p:pic>
        <p:nvPicPr>
          <p:cNvPr id="16" name="Obrázek 1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16254" y="5580241"/>
            <a:ext cx="353734" cy="353734"/>
          </a:xfrm>
          <a:prstGeom prst="rect">
            <a:avLst/>
          </a:prstGeom>
        </p:spPr>
      </p:pic>
      <p:pic>
        <p:nvPicPr>
          <p:cNvPr id="20" name="Obrázek 1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01319" y="4539439"/>
            <a:ext cx="383603" cy="383603"/>
          </a:xfrm>
          <a:prstGeom prst="rect">
            <a:avLst/>
          </a:prstGeom>
        </p:spPr>
      </p:pic>
      <p:sp>
        <p:nvSpPr>
          <p:cNvPr id="4" name="AutoShape 4" descr="Výsledek obrázku pro petr križan čeb">
            <a:hlinkClick r:id="rId8"/>
          </p:cNvPr>
          <p:cNvSpPr>
            <a:spLocks noChangeAspect="1" noChangeArrowheads="1"/>
          </p:cNvSpPr>
          <p:nvPr/>
        </p:nvSpPr>
        <p:spPr bwMode="auto">
          <a:xfrm>
            <a:off x="38100" y="-1257300"/>
            <a:ext cx="1743075" cy="26193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solidFill>
                <a:srgbClr val="515151"/>
              </a:solidFill>
            </a:endParaRPr>
          </a:p>
        </p:txBody>
      </p:sp>
      <p:sp>
        <p:nvSpPr>
          <p:cNvPr id="5" name="AutoShape 6" descr="Výsledek obrázku pro petr križan čeb">
            <a:hlinkClick r:id="rId8"/>
          </p:cNvPr>
          <p:cNvSpPr>
            <a:spLocks noChangeAspect="1" noChangeArrowheads="1"/>
          </p:cNvSpPr>
          <p:nvPr/>
        </p:nvSpPr>
        <p:spPr bwMode="auto">
          <a:xfrm>
            <a:off x="190500" y="-1104900"/>
            <a:ext cx="1743075" cy="26193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solidFill>
                <a:srgbClr val="515151"/>
              </a:solidFill>
            </a:endParaRPr>
          </a:p>
        </p:txBody>
      </p:sp>
      <p:sp>
        <p:nvSpPr>
          <p:cNvPr id="6" name="AutoShape 8" descr="Výsledek obrázku pro petr križan čeb">
            <a:hlinkClick r:id="rId8"/>
          </p:cNvPr>
          <p:cNvSpPr>
            <a:spLocks noChangeAspect="1" noChangeArrowheads="1"/>
          </p:cNvSpPr>
          <p:nvPr/>
        </p:nvSpPr>
        <p:spPr bwMode="auto">
          <a:xfrm>
            <a:off x="342900" y="-952500"/>
            <a:ext cx="1743075" cy="26193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solidFill>
                <a:srgbClr val="515151"/>
              </a:solidFill>
            </a:endParaRPr>
          </a:p>
        </p:txBody>
      </p:sp>
      <p:pic>
        <p:nvPicPr>
          <p:cNvPr id="8" name="Obrázek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188" y="-1"/>
            <a:ext cx="5302284" cy="6866013"/>
          </a:xfrm>
          <a:prstGeom prst="rect">
            <a:avLst/>
          </a:prstGeom>
        </p:spPr>
      </p:pic>
    </p:spTree>
    <p:extLst>
      <p:ext uri="{BB962C8B-B14F-4D97-AF65-F5344CB8AC3E}">
        <p14:creationId xmlns:p14="http://schemas.microsoft.com/office/powerpoint/2010/main" xmlns="" val="2457900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590800"/>
            <a:ext cx="6629400" cy="715963"/>
          </a:xfrm>
        </p:spPr>
        <p:txBody>
          <a:bodyPr/>
          <a:lstStyle/>
          <a:p>
            <a:r>
              <a:rPr lang="cs-CZ" sz="8000" dirty="0" smtClean="0">
                <a:solidFill>
                  <a:schemeClr val="accent1"/>
                </a:solidFill>
              </a:rPr>
              <a:t>IRAQ</a:t>
            </a:r>
            <a:endParaRPr lang="cs-CZ" sz="8000" dirty="0"/>
          </a:p>
        </p:txBody>
      </p:sp>
      <p:pic>
        <p:nvPicPr>
          <p:cNvPr id="5" name="Picture 6"/>
          <p:cNvPicPr/>
          <p:nvPr/>
        </p:nvPicPr>
        <p:blipFill>
          <a:blip r:embed="rId2" cstate="print"/>
          <a:stretch>
            <a:fillRect/>
          </a:stretch>
        </p:blipFill>
        <p:spPr>
          <a:xfrm>
            <a:off x="5638800" y="2286000"/>
            <a:ext cx="2235053" cy="1488558"/>
          </a:xfrm>
          <a:prstGeom prst="rect">
            <a:avLst/>
          </a:prstGeom>
        </p:spPr>
      </p:pic>
      <p:pic>
        <p:nvPicPr>
          <p:cNvPr id="6" name="Obrázek 5" descr="ICC NC WBO Horz logo_CZ_Color (2).png"/>
          <p:cNvPicPr>
            <a:picLocks noChangeAspect="1"/>
          </p:cNvPicPr>
          <p:nvPr/>
        </p:nvPicPr>
        <p:blipFill>
          <a:blip r:embed="rId3" cstate="print"/>
          <a:stretch>
            <a:fillRect/>
          </a:stretch>
        </p:blipFill>
        <p:spPr>
          <a:xfrm>
            <a:off x="304800" y="5715000"/>
            <a:ext cx="3124200" cy="887119"/>
          </a:xfrm>
          <a:prstGeom prst="rect">
            <a:avLst/>
          </a:prstGeom>
        </p:spPr>
      </p:pic>
      <p:sp>
        <p:nvSpPr>
          <p:cNvPr id="8" name="TextovéPole 7"/>
          <p:cNvSpPr txBox="1"/>
          <p:nvPr/>
        </p:nvSpPr>
        <p:spPr>
          <a:xfrm>
            <a:off x="838200" y="4191000"/>
            <a:ext cx="7239000" cy="830997"/>
          </a:xfrm>
          <a:prstGeom prst="rect">
            <a:avLst/>
          </a:prstGeom>
          <a:noFill/>
        </p:spPr>
        <p:txBody>
          <a:bodyPr wrap="square" rtlCol="0">
            <a:spAutoFit/>
          </a:bodyPr>
          <a:lstStyle/>
          <a:p>
            <a:r>
              <a:rPr lang="cs-CZ" sz="2800" b="1" dirty="0" err="1" smtClean="0"/>
              <a:t>Mr</a:t>
            </a:r>
            <a:r>
              <a:rPr lang="cs-CZ" sz="2800" b="1" dirty="0" smtClean="0"/>
              <a:t>. Jan Vyčítal </a:t>
            </a:r>
          </a:p>
          <a:p>
            <a:r>
              <a:rPr lang="cs-CZ" sz="2000" dirty="0" smtClean="0">
                <a:solidFill>
                  <a:schemeClr val="tx1">
                    <a:lumMod val="50000"/>
                    <a:lumOff val="50000"/>
                  </a:schemeClr>
                </a:solidFill>
              </a:rPr>
              <a:t>Ambassador of the Czech Republic to the Republic of </a:t>
            </a:r>
            <a:r>
              <a:rPr lang="cs-CZ" sz="2000" dirty="0" err="1" smtClean="0">
                <a:solidFill>
                  <a:schemeClr val="tx1">
                    <a:lumMod val="50000"/>
                    <a:lumOff val="50000"/>
                  </a:schemeClr>
                </a:solidFill>
              </a:rPr>
              <a:t>Iraq</a:t>
            </a:r>
            <a:endParaRPr lang="en-US" sz="2000" dirty="0">
              <a:solidFill>
                <a:schemeClr val="tx1">
                  <a:lumMod val="50000"/>
                  <a:lumOff val="50000"/>
                </a:schemeClr>
              </a:solidFill>
            </a:endParaRPr>
          </a:p>
        </p:txBody>
      </p:sp>
      <p:sp>
        <p:nvSpPr>
          <p:cNvPr id="10" name="Text Placeholder 2"/>
          <p:cNvSpPr txBox="1">
            <a:spLocks/>
          </p:cNvSpPr>
          <p:nvPr/>
        </p:nvSpPr>
        <p:spPr>
          <a:xfrm>
            <a:off x="6248400" y="6096000"/>
            <a:ext cx="2438400" cy="45720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noProof="0" dirty="0" smtClean="0">
                <a:solidFill>
                  <a:schemeClr val="tx1">
                    <a:tint val="75000"/>
                  </a:schemeClr>
                </a:solidFill>
              </a:rPr>
              <a:t>16</a:t>
            </a:r>
            <a:r>
              <a:rPr kumimoji="0" lang="cs-CZ" sz="2400" b="0" i="0" u="none" strike="noStrike" kern="1200" cap="none" spc="0" normalizeH="0" baseline="30000" noProof="0" dirty="0" smtClean="0">
                <a:ln>
                  <a:noFill/>
                </a:ln>
                <a:solidFill>
                  <a:schemeClr val="tx1">
                    <a:tint val="75000"/>
                  </a:schemeClr>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cs-CZ" sz="2400" noProof="0" dirty="0" err="1" smtClean="0">
                <a:solidFill>
                  <a:schemeClr val="tx1">
                    <a:tint val="75000"/>
                  </a:schemeClr>
                </a:solidFill>
              </a:rPr>
              <a:t>February</a:t>
            </a:r>
            <a:r>
              <a:rPr lang="cs-CZ" sz="2400" noProof="0" dirty="0" smtClean="0">
                <a:solidFill>
                  <a:schemeClr val="tx1">
                    <a:tint val="75000"/>
                  </a:schemeClr>
                </a:solidFill>
              </a:rPr>
              <a:t> 2</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01</a:t>
            </a:r>
            <a:r>
              <a:rPr lang="cs-CZ" sz="2400" noProof="0" dirty="0" smtClean="0">
                <a:solidFill>
                  <a:schemeClr val="tx1">
                    <a:tint val="75000"/>
                  </a:schemeClr>
                </a:solidFill>
              </a:rPr>
              <a:t>7</a:t>
            </a: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7"/>
          <p:cNvPicPr>
            <a:picLocks noChangeAspect="1" noChangeArrowheads="1"/>
          </p:cNvPicPr>
          <p:nvPr/>
        </p:nvPicPr>
        <p:blipFill>
          <a:blip r:embed="rId2" cstate="print">
            <a:lum bright="96000" contrast="-70000"/>
          </a:blip>
          <a:srcRect b="7571"/>
          <a:stretch>
            <a:fillRect/>
          </a:stretch>
        </p:blipFill>
        <p:spPr bwMode="auto">
          <a:xfrm>
            <a:off x="0" y="-1"/>
            <a:ext cx="9144000" cy="7759787"/>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dirty="0" smtClean="0"/>
              <a:t>Obchodní příležitosti v současném Iráku</a:t>
            </a:r>
            <a:endParaRPr lang="cs-CZ" dirty="0"/>
          </a:p>
        </p:txBody>
      </p:sp>
      <p:sp>
        <p:nvSpPr>
          <p:cNvPr id="3" name="Podnadpis 2"/>
          <p:cNvSpPr>
            <a:spLocks noGrp="1"/>
          </p:cNvSpPr>
          <p:nvPr>
            <p:ph type="subTitle" idx="1"/>
          </p:nvPr>
        </p:nvSpPr>
        <p:spPr/>
        <p:txBody>
          <a:bodyPr/>
          <a:lstStyle/>
          <a:p>
            <a:r>
              <a:rPr lang="cs-CZ" dirty="0" smtClean="0"/>
              <a:t>Spolupráce se ZÚ ČR v Bagdádu</a:t>
            </a:r>
          </a:p>
          <a:p>
            <a:endParaRPr lang="cs-CZ" dirty="0"/>
          </a:p>
        </p:txBody>
      </p:sp>
      <p:pic>
        <p:nvPicPr>
          <p:cNvPr id="6" name="Picture 3"/>
          <p:cNvPicPr>
            <a:picLocks noChangeAspect="1"/>
          </p:cNvPicPr>
          <p:nvPr/>
        </p:nvPicPr>
        <p:blipFill>
          <a:blip r:embed="rId3" cstate="print"/>
          <a:srcRect/>
          <a:stretch>
            <a:fillRect/>
          </a:stretch>
        </p:blipFill>
        <p:spPr bwMode="auto">
          <a:xfrm>
            <a:off x="347663" y="320675"/>
            <a:ext cx="790575" cy="752475"/>
          </a:xfrm>
          <a:prstGeom prst="rect">
            <a:avLst/>
          </a:prstGeom>
          <a:noFill/>
          <a:ln w="9525">
            <a:noFill/>
            <a:miter lim="800000"/>
            <a:headEnd/>
            <a:tailEnd/>
          </a:ln>
        </p:spPr>
      </p:pic>
      <p:sp>
        <p:nvSpPr>
          <p:cNvPr id="7" name="Rectangle 2"/>
          <p:cNvSpPr txBox="1">
            <a:spLocks noChangeArrowheads="1"/>
          </p:cNvSpPr>
          <p:nvPr/>
        </p:nvSpPr>
        <p:spPr>
          <a:xfrm>
            <a:off x="1260475" y="401638"/>
            <a:ext cx="7343775" cy="50323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cs-CZ" altLang="cs-CZ" sz="2400" dirty="0" smtClean="0">
                <a:solidFill>
                  <a:srgbClr val="0039A6"/>
                </a:solidFill>
                <a:latin typeface="Georgia" pitchFamily="18" charset="0"/>
                <a:ea typeface="+mj-ea"/>
                <a:cs typeface="+mj-cs"/>
              </a:rPr>
              <a:t>Velvyslanectví ČR v Bagdádu</a:t>
            </a:r>
            <a:endParaRPr kumimoji="0" lang="en-US" altLang="cs-CZ" sz="2400" b="0" i="0" u="none" strike="noStrike" kern="1200" cap="none" spc="0" normalizeH="0" baseline="0" noProof="0" dirty="0" smtClean="0">
              <a:ln>
                <a:noFill/>
              </a:ln>
              <a:solidFill>
                <a:srgbClr val="0039A6"/>
              </a:solidFill>
              <a:effectLst/>
              <a:uLnTx/>
              <a:uFillTx/>
              <a:latin typeface="Georgia" pitchFamily="18" charset="0"/>
              <a:ea typeface="+mj-ea"/>
              <a:cs typeface="+mj-cs"/>
            </a:endParaRPr>
          </a:p>
        </p:txBody>
      </p:sp>
      <p:sp>
        <p:nvSpPr>
          <p:cNvPr id="8" name="Rectangle 5"/>
          <p:cNvSpPr/>
          <p:nvPr/>
        </p:nvSpPr>
        <p:spPr>
          <a:xfrm>
            <a:off x="8172400" y="332656"/>
            <a:ext cx="28575" cy="719138"/>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1"/>
          <p:cNvSpPr/>
          <p:nvPr/>
        </p:nvSpPr>
        <p:spPr>
          <a:xfrm>
            <a:off x="1187624" y="332656"/>
            <a:ext cx="30162" cy="719138"/>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7"/>
          <p:cNvPicPr>
            <a:picLocks noChangeAspect="1" noChangeArrowheads="1"/>
          </p:cNvPicPr>
          <p:nvPr/>
        </p:nvPicPr>
        <p:blipFill>
          <a:blip r:embed="rId2" cstate="print">
            <a:lum bright="96000" contrast="-70000"/>
          </a:blip>
          <a:srcRect b="7571"/>
          <a:stretch>
            <a:fillRect/>
          </a:stretch>
        </p:blipFill>
        <p:spPr bwMode="auto">
          <a:xfrm>
            <a:off x="0" y="-1"/>
            <a:ext cx="9144000" cy="7759787"/>
          </a:xfrm>
          <a:prstGeom prst="rect">
            <a:avLst/>
          </a:prstGeom>
          <a:noFill/>
          <a:ln w="9525">
            <a:noFill/>
            <a:miter lim="800000"/>
            <a:headEnd/>
            <a:tailEnd/>
          </a:ln>
        </p:spPr>
      </p:pic>
      <p:sp>
        <p:nvSpPr>
          <p:cNvPr id="2" name="Nadpis 1"/>
          <p:cNvSpPr>
            <a:spLocks noGrp="1"/>
          </p:cNvSpPr>
          <p:nvPr>
            <p:ph type="ctrTitle"/>
          </p:nvPr>
        </p:nvSpPr>
        <p:spPr>
          <a:xfrm>
            <a:off x="685800" y="2130425"/>
            <a:ext cx="7342584" cy="1154559"/>
          </a:xfrm>
        </p:spPr>
        <p:txBody>
          <a:bodyPr>
            <a:normAutofit/>
          </a:bodyPr>
          <a:lstStyle/>
          <a:p>
            <a:r>
              <a:rPr lang="cs-CZ" dirty="0" smtClean="0"/>
              <a:t>Politická situace</a:t>
            </a:r>
            <a:endParaRPr lang="cs-CZ" dirty="0"/>
          </a:p>
        </p:txBody>
      </p:sp>
      <p:sp>
        <p:nvSpPr>
          <p:cNvPr id="3" name="Podnadpis 2"/>
          <p:cNvSpPr>
            <a:spLocks noGrp="1"/>
          </p:cNvSpPr>
          <p:nvPr>
            <p:ph type="subTitle" idx="1"/>
          </p:nvPr>
        </p:nvSpPr>
        <p:spPr>
          <a:xfrm>
            <a:off x="827584" y="3356992"/>
            <a:ext cx="6944816" cy="2281808"/>
          </a:xfrm>
        </p:spPr>
        <p:txBody>
          <a:bodyPr>
            <a:normAutofit fontScale="85000" lnSpcReduction="10000"/>
          </a:bodyPr>
          <a:lstStyle/>
          <a:p>
            <a:pPr algn="l">
              <a:buFont typeface="Arial" pitchFamily="34" charset="0"/>
              <a:buChar char="•"/>
            </a:pPr>
            <a:r>
              <a:rPr lang="cs-CZ" dirty="0" smtClean="0"/>
              <a:t>Boj proti </a:t>
            </a:r>
            <a:r>
              <a:rPr lang="cs-CZ" dirty="0" err="1" smtClean="0"/>
              <a:t>Da</a:t>
            </a:r>
            <a:r>
              <a:rPr lang="cs-CZ" dirty="0" smtClean="0"/>
              <a:t>´</a:t>
            </a:r>
            <a:r>
              <a:rPr lang="cs-CZ" dirty="0" err="1" smtClean="0"/>
              <a:t>esh</a:t>
            </a:r>
            <a:endParaRPr lang="cs-CZ" dirty="0" smtClean="0"/>
          </a:p>
          <a:p>
            <a:pPr algn="l">
              <a:buFont typeface="Arial" pitchFamily="34" charset="0"/>
              <a:buChar char="•"/>
            </a:pPr>
            <a:r>
              <a:rPr lang="cs-CZ" dirty="0" smtClean="0"/>
              <a:t>Koncentrace moci/finančních zdrojů do centra</a:t>
            </a:r>
          </a:p>
          <a:p>
            <a:pPr algn="l">
              <a:buFont typeface="Arial" pitchFamily="34" charset="0"/>
              <a:buChar char="•"/>
            </a:pPr>
            <a:r>
              <a:rPr lang="cs-CZ" dirty="0" smtClean="0"/>
              <a:t>Absence důležitých reformních kroků</a:t>
            </a:r>
          </a:p>
          <a:p>
            <a:pPr algn="l">
              <a:buFont typeface="Arial" pitchFamily="34" charset="0"/>
              <a:buChar char="•"/>
            </a:pPr>
            <a:r>
              <a:rPr lang="cs-CZ" dirty="0" smtClean="0"/>
              <a:t>Nutnost stabilizace osvobozených území</a:t>
            </a:r>
          </a:p>
          <a:p>
            <a:pPr algn="l"/>
            <a:endParaRPr lang="cs-CZ" dirty="0" smtClean="0"/>
          </a:p>
          <a:p>
            <a:pPr algn="l">
              <a:buFont typeface="Arial" pitchFamily="34" charset="0"/>
              <a:buChar char="•"/>
            </a:pPr>
            <a:endParaRPr lang="cs-CZ" dirty="0" smtClean="0"/>
          </a:p>
          <a:p>
            <a:endParaRPr lang="cs-CZ" dirty="0"/>
          </a:p>
        </p:txBody>
      </p:sp>
      <p:pic>
        <p:nvPicPr>
          <p:cNvPr id="6" name="Picture 3"/>
          <p:cNvPicPr>
            <a:picLocks noChangeAspect="1"/>
          </p:cNvPicPr>
          <p:nvPr/>
        </p:nvPicPr>
        <p:blipFill>
          <a:blip r:embed="rId3" cstate="print"/>
          <a:srcRect/>
          <a:stretch>
            <a:fillRect/>
          </a:stretch>
        </p:blipFill>
        <p:spPr bwMode="auto">
          <a:xfrm>
            <a:off x="347663" y="320675"/>
            <a:ext cx="790575" cy="752475"/>
          </a:xfrm>
          <a:prstGeom prst="rect">
            <a:avLst/>
          </a:prstGeom>
          <a:noFill/>
          <a:ln w="9525">
            <a:noFill/>
            <a:miter lim="800000"/>
            <a:headEnd/>
            <a:tailEnd/>
          </a:ln>
        </p:spPr>
      </p:pic>
      <p:sp>
        <p:nvSpPr>
          <p:cNvPr id="7" name="Rectangle 2"/>
          <p:cNvSpPr txBox="1">
            <a:spLocks noChangeArrowheads="1"/>
          </p:cNvSpPr>
          <p:nvPr/>
        </p:nvSpPr>
        <p:spPr>
          <a:xfrm>
            <a:off x="1260475" y="401638"/>
            <a:ext cx="7343775" cy="50323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cs-CZ" altLang="cs-CZ" sz="2400" dirty="0" smtClean="0">
                <a:solidFill>
                  <a:srgbClr val="0039A6"/>
                </a:solidFill>
                <a:latin typeface="Georgia" pitchFamily="18" charset="0"/>
                <a:ea typeface="+mj-ea"/>
                <a:cs typeface="+mj-cs"/>
              </a:rPr>
              <a:t>Velvyslanectví ČR v Bagdádu</a:t>
            </a:r>
            <a:endParaRPr kumimoji="0" lang="en-US" altLang="cs-CZ" sz="2400" b="0" i="0" u="none" strike="noStrike" kern="1200" cap="none" spc="0" normalizeH="0" baseline="0" noProof="0" dirty="0" smtClean="0">
              <a:ln>
                <a:noFill/>
              </a:ln>
              <a:solidFill>
                <a:srgbClr val="0039A6"/>
              </a:solidFill>
              <a:effectLst/>
              <a:uLnTx/>
              <a:uFillTx/>
              <a:latin typeface="Georgia" pitchFamily="18" charset="0"/>
              <a:ea typeface="+mj-ea"/>
              <a:cs typeface="+mj-cs"/>
            </a:endParaRPr>
          </a:p>
        </p:txBody>
      </p:sp>
      <p:sp>
        <p:nvSpPr>
          <p:cNvPr id="8" name="Rectangle 5"/>
          <p:cNvSpPr/>
          <p:nvPr/>
        </p:nvSpPr>
        <p:spPr>
          <a:xfrm>
            <a:off x="8172400" y="332656"/>
            <a:ext cx="28575" cy="719138"/>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1"/>
          <p:cNvSpPr/>
          <p:nvPr/>
        </p:nvSpPr>
        <p:spPr>
          <a:xfrm>
            <a:off x="1187624" y="332656"/>
            <a:ext cx="30162" cy="719138"/>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7"/>
          <p:cNvPicPr>
            <a:picLocks noChangeAspect="1" noChangeArrowheads="1"/>
          </p:cNvPicPr>
          <p:nvPr/>
        </p:nvPicPr>
        <p:blipFill>
          <a:blip r:embed="rId2" cstate="print">
            <a:lum bright="96000" contrast="-70000"/>
          </a:blip>
          <a:srcRect b="7571"/>
          <a:stretch>
            <a:fillRect/>
          </a:stretch>
        </p:blipFill>
        <p:spPr bwMode="auto">
          <a:xfrm>
            <a:off x="0" y="-603448"/>
            <a:ext cx="9144000" cy="7759787"/>
          </a:xfrm>
          <a:prstGeom prst="rect">
            <a:avLst/>
          </a:prstGeom>
          <a:noFill/>
          <a:ln w="9525">
            <a:noFill/>
            <a:miter lim="800000"/>
            <a:headEnd/>
            <a:tailEnd/>
          </a:ln>
        </p:spPr>
      </p:pic>
      <p:sp>
        <p:nvSpPr>
          <p:cNvPr id="2" name="Nadpis 1"/>
          <p:cNvSpPr>
            <a:spLocks noGrp="1"/>
          </p:cNvSpPr>
          <p:nvPr>
            <p:ph type="ctrTitle"/>
          </p:nvPr>
        </p:nvSpPr>
        <p:spPr>
          <a:xfrm>
            <a:off x="611560" y="1412776"/>
            <a:ext cx="7342584" cy="864096"/>
          </a:xfrm>
        </p:spPr>
        <p:txBody>
          <a:bodyPr>
            <a:normAutofit/>
          </a:bodyPr>
          <a:lstStyle/>
          <a:p>
            <a:r>
              <a:rPr lang="cs-CZ" dirty="0" smtClean="0"/>
              <a:t>Faktory obchodu</a:t>
            </a:r>
            <a:endParaRPr lang="cs-CZ" dirty="0"/>
          </a:p>
        </p:txBody>
      </p:sp>
      <p:sp>
        <p:nvSpPr>
          <p:cNvPr id="3" name="Podnadpis 2"/>
          <p:cNvSpPr>
            <a:spLocks noGrp="1"/>
          </p:cNvSpPr>
          <p:nvPr>
            <p:ph type="subTitle" idx="1"/>
          </p:nvPr>
        </p:nvSpPr>
        <p:spPr>
          <a:xfrm>
            <a:off x="683568" y="2276872"/>
            <a:ext cx="8208912" cy="4581128"/>
          </a:xfrm>
        </p:spPr>
        <p:txBody>
          <a:bodyPr>
            <a:normAutofit fontScale="85000" lnSpcReduction="20000"/>
          </a:bodyPr>
          <a:lstStyle/>
          <a:p>
            <a:pPr algn="l">
              <a:buFont typeface="Arial" pitchFamily="34" charset="0"/>
              <a:buChar char="•"/>
            </a:pPr>
            <a:r>
              <a:rPr lang="cs-CZ" b="1" dirty="0" smtClean="0"/>
              <a:t>Vnější</a:t>
            </a:r>
          </a:p>
          <a:p>
            <a:pPr lvl="1" algn="l">
              <a:buFont typeface="Arial" pitchFamily="34" charset="0"/>
              <a:buChar char="•"/>
            </a:pPr>
            <a:r>
              <a:rPr lang="cs-CZ" sz="3400" dirty="0" smtClean="0"/>
              <a:t>Bezpečnostní situace</a:t>
            </a:r>
          </a:p>
          <a:p>
            <a:pPr lvl="1" algn="l">
              <a:buFont typeface="Arial" pitchFamily="34" charset="0"/>
              <a:buChar char="•"/>
            </a:pPr>
            <a:r>
              <a:rPr lang="cs-CZ" sz="3400" dirty="0" smtClean="0"/>
              <a:t>Politická situace</a:t>
            </a:r>
          </a:p>
          <a:p>
            <a:pPr lvl="1" algn="l">
              <a:buFont typeface="Arial" pitchFamily="34" charset="0"/>
              <a:buChar char="•"/>
            </a:pPr>
            <a:r>
              <a:rPr lang="cs-CZ" sz="3400" dirty="0" smtClean="0"/>
              <a:t>Legislativa/financování</a:t>
            </a:r>
          </a:p>
          <a:p>
            <a:pPr lvl="1" algn="l">
              <a:buFont typeface="Arial" pitchFamily="34" charset="0"/>
              <a:buChar char="•"/>
            </a:pPr>
            <a:r>
              <a:rPr lang="cs-CZ" sz="3400" dirty="0" smtClean="0"/>
              <a:t>Korupce</a:t>
            </a:r>
          </a:p>
          <a:p>
            <a:pPr lvl="1" algn="l">
              <a:buFont typeface="Arial" pitchFamily="34" charset="0"/>
              <a:buChar char="•"/>
            </a:pPr>
            <a:r>
              <a:rPr lang="cs-CZ" sz="3400" dirty="0" smtClean="0"/>
              <a:t>Právní rámec</a:t>
            </a:r>
          </a:p>
          <a:p>
            <a:pPr algn="l">
              <a:buFont typeface="Arial" pitchFamily="34" charset="0"/>
              <a:buChar char="•"/>
            </a:pPr>
            <a:r>
              <a:rPr lang="cs-CZ" sz="3400" b="1" dirty="0" smtClean="0"/>
              <a:t>Vnitřní</a:t>
            </a:r>
          </a:p>
          <a:p>
            <a:pPr lvl="1" algn="l">
              <a:buFont typeface="Arial" pitchFamily="34" charset="0"/>
              <a:buChar char="•"/>
            </a:pPr>
            <a:r>
              <a:rPr lang="cs-CZ" sz="3000" dirty="0" smtClean="0"/>
              <a:t>Kapacita ZÚ</a:t>
            </a:r>
          </a:p>
          <a:p>
            <a:pPr lvl="1" algn="l">
              <a:buFont typeface="Arial" pitchFamily="34" charset="0"/>
              <a:buChar char="•"/>
            </a:pPr>
            <a:r>
              <a:rPr lang="cs-CZ" sz="3000" dirty="0" smtClean="0"/>
              <a:t>Prezentace/znalost nabídky-poptávky</a:t>
            </a:r>
          </a:p>
          <a:p>
            <a:pPr lvl="1" algn="l">
              <a:buFont typeface="Arial" pitchFamily="34" charset="0"/>
              <a:buChar char="•"/>
            </a:pPr>
            <a:r>
              <a:rPr lang="cs-CZ" sz="3000" dirty="0" smtClean="0"/>
              <a:t>Vazby</a:t>
            </a:r>
            <a:endParaRPr lang="cs-CZ" dirty="0" smtClean="0"/>
          </a:p>
          <a:p>
            <a:endParaRPr lang="cs-CZ" dirty="0"/>
          </a:p>
        </p:txBody>
      </p:sp>
      <p:pic>
        <p:nvPicPr>
          <p:cNvPr id="6" name="Picture 3"/>
          <p:cNvPicPr>
            <a:picLocks noChangeAspect="1"/>
          </p:cNvPicPr>
          <p:nvPr/>
        </p:nvPicPr>
        <p:blipFill>
          <a:blip r:embed="rId3" cstate="print"/>
          <a:srcRect/>
          <a:stretch>
            <a:fillRect/>
          </a:stretch>
        </p:blipFill>
        <p:spPr bwMode="auto">
          <a:xfrm>
            <a:off x="347663" y="320675"/>
            <a:ext cx="790575" cy="752475"/>
          </a:xfrm>
          <a:prstGeom prst="rect">
            <a:avLst/>
          </a:prstGeom>
          <a:noFill/>
          <a:ln w="9525">
            <a:noFill/>
            <a:miter lim="800000"/>
            <a:headEnd/>
            <a:tailEnd/>
          </a:ln>
        </p:spPr>
      </p:pic>
      <p:sp>
        <p:nvSpPr>
          <p:cNvPr id="7" name="Rectangle 2"/>
          <p:cNvSpPr txBox="1">
            <a:spLocks noChangeArrowheads="1"/>
          </p:cNvSpPr>
          <p:nvPr/>
        </p:nvSpPr>
        <p:spPr>
          <a:xfrm>
            <a:off x="1260475" y="401638"/>
            <a:ext cx="7343775" cy="50323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cs-CZ" altLang="cs-CZ" sz="2400" dirty="0" smtClean="0">
                <a:solidFill>
                  <a:srgbClr val="0039A6"/>
                </a:solidFill>
                <a:latin typeface="Georgia" pitchFamily="18" charset="0"/>
                <a:ea typeface="+mj-ea"/>
                <a:cs typeface="+mj-cs"/>
              </a:rPr>
              <a:t>Velvyslanectví ČR v Bagdádu</a:t>
            </a:r>
            <a:endParaRPr kumimoji="0" lang="en-US" altLang="cs-CZ" sz="2400" b="0" i="0" u="none" strike="noStrike" kern="1200" cap="none" spc="0" normalizeH="0" baseline="0" noProof="0" dirty="0" smtClean="0">
              <a:ln>
                <a:noFill/>
              </a:ln>
              <a:solidFill>
                <a:srgbClr val="0039A6"/>
              </a:solidFill>
              <a:effectLst/>
              <a:uLnTx/>
              <a:uFillTx/>
              <a:latin typeface="Georgia" pitchFamily="18" charset="0"/>
              <a:ea typeface="+mj-ea"/>
              <a:cs typeface="+mj-cs"/>
            </a:endParaRPr>
          </a:p>
        </p:txBody>
      </p:sp>
      <p:sp>
        <p:nvSpPr>
          <p:cNvPr id="8" name="Rectangle 5"/>
          <p:cNvSpPr/>
          <p:nvPr/>
        </p:nvSpPr>
        <p:spPr>
          <a:xfrm>
            <a:off x="8172400" y="332656"/>
            <a:ext cx="28575" cy="719138"/>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1"/>
          <p:cNvSpPr/>
          <p:nvPr/>
        </p:nvSpPr>
        <p:spPr>
          <a:xfrm>
            <a:off x="1187624" y="332656"/>
            <a:ext cx="30162" cy="719138"/>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7"/>
          <p:cNvPicPr>
            <a:picLocks noChangeAspect="1" noChangeArrowheads="1"/>
          </p:cNvPicPr>
          <p:nvPr/>
        </p:nvPicPr>
        <p:blipFill>
          <a:blip r:embed="rId2" cstate="print">
            <a:lum bright="96000" contrast="-70000"/>
          </a:blip>
          <a:srcRect b="7571"/>
          <a:stretch>
            <a:fillRect/>
          </a:stretch>
        </p:blipFill>
        <p:spPr bwMode="auto">
          <a:xfrm>
            <a:off x="0" y="-1"/>
            <a:ext cx="9144000" cy="7759787"/>
          </a:xfrm>
          <a:prstGeom prst="rect">
            <a:avLst/>
          </a:prstGeom>
          <a:noFill/>
          <a:ln w="9525">
            <a:noFill/>
            <a:miter lim="800000"/>
            <a:headEnd/>
            <a:tailEnd/>
          </a:ln>
        </p:spPr>
      </p:pic>
      <p:pic>
        <p:nvPicPr>
          <p:cNvPr id="6" name="Picture 3"/>
          <p:cNvPicPr>
            <a:picLocks noChangeAspect="1"/>
          </p:cNvPicPr>
          <p:nvPr/>
        </p:nvPicPr>
        <p:blipFill>
          <a:blip r:embed="rId3" cstate="print"/>
          <a:srcRect/>
          <a:stretch>
            <a:fillRect/>
          </a:stretch>
        </p:blipFill>
        <p:spPr bwMode="auto">
          <a:xfrm>
            <a:off x="347663" y="320675"/>
            <a:ext cx="790575" cy="752475"/>
          </a:xfrm>
          <a:prstGeom prst="rect">
            <a:avLst/>
          </a:prstGeom>
          <a:noFill/>
          <a:ln w="9525">
            <a:noFill/>
            <a:miter lim="800000"/>
            <a:headEnd/>
            <a:tailEnd/>
          </a:ln>
        </p:spPr>
      </p:pic>
      <p:sp>
        <p:nvSpPr>
          <p:cNvPr id="7" name="Rectangle 2"/>
          <p:cNvSpPr txBox="1">
            <a:spLocks noChangeArrowheads="1"/>
          </p:cNvSpPr>
          <p:nvPr/>
        </p:nvSpPr>
        <p:spPr>
          <a:xfrm>
            <a:off x="1260475" y="401638"/>
            <a:ext cx="7343775" cy="50323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cs-CZ" altLang="cs-CZ" sz="2400" dirty="0" smtClean="0">
                <a:solidFill>
                  <a:srgbClr val="0039A6"/>
                </a:solidFill>
                <a:latin typeface="Georgia" pitchFamily="18" charset="0"/>
                <a:ea typeface="+mj-ea"/>
                <a:cs typeface="+mj-cs"/>
              </a:rPr>
              <a:t>Velvyslanectví ČR v Bagdádu</a:t>
            </a:r>
            <a:endParaRPr kumimoji="0" lang="en-US" altLang="cs-CZ" sz="2400" b="0" i="0" u="none" strike="noStrike" kern="1200" cap="none" spc="0" normalizeH="0" baseline="0" noProof="0" dirty="0" smtClean="0">
              <a:ln>
                <a:noFill/>
              </a:ln>
              <a:solidFill>
                <a:srgbClr val="0039A6"/>
              </a:solidFill>
              <a:effectLst/>
              <a:uLnTx/>
              <a:uFillTx/>
              <a:latin typeface="Georgia" pitchFamily="18" charset="0"/>
              <a:ea typeface="+mj-ea"/>
              <a:cs typeface="+mj-cs"/>
            </a:endParaRPr>
          </a:p>
        </p:txBody>
      </p:sp>
      <p:sp>
        <p:nvSpPr>
          <p:cNvPr id="8" name="Rectangle 5"/>
          <p:cNvSpPr/>
          <p:nvPr/>
        </p:nvSpPr>
        <p:spPr>
          <a:xfrm>
            <a:off x="8172400" y="332656"/>
            <a:ext cx="28575" cy="719138"/>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1"/>
          <p:cNvSpPr/>
          <p:nvPr/>
        </p:nvSpPr>
        <p:spPr>
          <a:xfrm>
            <a:off x="1187624" y="332656"/>
            <a:ext cx="30162" cy="719138"/>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TextovéPole 10"/>
          <p:cNvSpPr txBox="1"/>
          <p:nvPr/>
        </p:nvSpPr>
        <p:spPr>
          <a:xfrm>
            <a:off x="1115616" y="2649686"/>
            <a:ext cx="6048672" cy="2800767"/>
          </a:xfrm>
          <a:prstGeom prst="rect">
            <a:avLst/>
          </a:prstGeom>
          <a:noFill/>
        </p:spPr>
        <p:txBody>
          <a:bodyPr wrap="square" rtlCol="0">
            <a:spAutoFit/>
          </a:bodyPr>
          <a:lstStyle/>
          <a:p>
            <a:endParaRPr lang="cs-CZ" sz="2000" dirty="0" smtClean="0"/>
          </a:p>
          <a:p>
            <a:r>
              <a:rPr lang="cs-CZ" sz="2000" dirty="0" smtClean="0"/>
              <a:t>VZÚ 	 -  Jan Vyčítal</a:t>
            </a:r>
          </a:p>
          <a:p>
            <a:pPr algn="l"/>
            <a:r>
              <a:rPr lang="cs-CZ" sz="2000" dirty="0" smtClean="0"/>
              <a:t>ZVZÚ	 -  Lukáš </a:t>
            </a:r>
            <a:r>
              <a:rPr lang="cs-CZ" sz="2000" dirty="0" err="1" smtClean="0"/>
              <a:t>Gjurič</a:t>
            </a:r>
            <a:endParaRPr lang="cs-CZ" sz="2000" dirty="0" smtClean="0"/>
          </a:p>
          <a:p>
            <a:endParaRPr lang="cs-CZ" sz="2000" dirty="0" smtClean="0"/>
          </a:p>
          <a:p>
            <a:endParaRPr lang="cs-CZ" dirty="0" smtClean="0"/>
          </a:p>
          <a:p>
            <a:r>
              <a:rPr lang="cs-CZ" dirty="0" smtClean="0"/>
              <a:t>Kontakty: - neexistuje pevná linka,  +964 790 190 9424</a:t>
            </a:r>
          </a:p>
          <a:p>
            <a:r>
              <a:rPr lang="cs-CZ" dirty="0" smtClean="0"/>
              <a:t>Mail:</a:t>
            </a:r>
            <a:r>
              <a:rPr lang="cs-CZ" b="1" dirty="0" smtClean="0"/>
              <a:t> 	</a:t>
            </a:r>
            <a:r>
              <a:rPr lang="cs-CZ" sz="2000" b="1" dirty="0" err="1" smtClean="0"/>
              <a:t>baghdad</a:t>
            </a:r>
            <a:r>
              <a:rPr lang="cs-CZ" sz="2000" b="1" dirty="0" smtClean="0"/>
              <a:t> @</a:t>
            </a:r>
            <a:r>
              <a:rPr lang="cs-CZ" sz="2000" b="1" dirty="0" err="1" smtClean="0"/>
              <a:t>embassy.mzv.cz</a:t>
            </a:r>
            <a:r>
              <a:rPr lang="cs-CZ" sz="2000" b="1" dirty="0" smtClean="0"/>
              <a:t>; </a:t>
            </a:r>
          </a:p>
          <a:p>
            <a:r>
              <a:rPr lang="cs-CZ" sz="2000" b="1" dirty="0" smtClean="0"/>
              <a:t>	</a:t>
            </a:r>
            <a:r>
              <a:rPr lang="cs-CZ" sz="2000" b="1" dirty="0" err="1" smtClean="0"/>
              <a:t>jan</a:t>
            </a:r>
            <a:r>
              <a:rPr lang="cs-CZ" sz="2000" b="1" dirty="0" smtClean="0"/>
              <a:t>_</a:t>
            </a:r>
            <a:r>
              <a:rPr lang="cs-CZ" sz="2000" b="1" dirty="0" err="1" smtClean="0"/>
              <a:t>vycital</a:t>
            </a:r>
            <a:r>
              <a:rPr lang="cs-CZ" sz="2000" b="1" dirty="0" smtClean="0"/>
              <a:t>@ </a:t>
            </a:r>
            <a:r>
              <a:rPr lang="cs-CZ" sz="2000" b="1" dirty="0" err="1" smtClean="0"/>
              <a:t>mzv.cz</a:t>
            </a:r>
            <a:endParaRPr lang="cs-CZ" sz="2000" b="1" dirty="0" smtClean="0"/>
          </a:p>
          <a:p>
            <a:r>
              <a:rPr lang="cs-CZ" sz="2000" b="1" dirty="0" smtClean="0"/>
              <a:t>www.</a:t>
            </a:r>
            <a:r>
              <a:rPr lang="cs-CZ" sz="2000" b="1" dirty="0" err="1" smtClean="0"/>
              <a:t>mzv.cz</a:t>
            </a:r>
            <a:r>
              <a:rPr lang="cs-CZ" sz="2000" b="1" dirty="0" smtClean="0"/>
              <a:t>/</a:t>
            </a:r>
            <a:r>
              <a:rPr lang="cs-CZ" sz="2000" b="1" dirty="0" err="1" smtClean="0"/>
              <a:t>baghdad</a:t>
            </a:r>
            <a:endParaRPr lang="cs-CZ" sz="2000" b="1" dirty="0"/>
          </a:p>
        </p:txBody>
      </p:sp>
      <p:sp>
        <p:nvSpPr>
          <p:cNvPr id="14" name="Nadpis 11"/>
          <p:cNvSpPr txBox="1">
            <a:spLocks/>
          </p:cNvSpPr>
          <p:nvPr/>
        </p:nvSpPr>
        <p:spPr>
          <a:xfrm>
            <a:off x="467544" y="148478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smtClean="0">
                <a:ln>
                  <a:noFill/>
                </a:ln>
                <a:solidFill>
                  <a:schemeClr val="tx1"/>
                </a:solidFill>
                <a:effectLst/>
                <a:uLnTx/>
                <a:uFillTx/>
                <a:latin typeface="+mj-lt"/>
                <a:ea typeface="+mj-ea"/>
                <a:cs typeface="+mj-cs"/>
              </a:rPr>
              <a:t>ZÚ Bagdád</a:t>
            </a:r>
            <a:endParaRPr kumimoji="0" lang="cs-CZ"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026" name="Picture 2" descr="Výsledek obrázku pro mapa iráku"/>
          <p:cNvPicPr>
            <a:picLocks noChangeAspect="1" noChangeArrowheads="1"/>
          </p:cNvPicPr>
          <p:nvPr/>
        </p:nvPicPr>
        <p:blipFill>
          <a:blip r:embed="rId2" cstate="print"/>
          <a:srcRect/>
          <a:stretch>
            <a:fillRect/>
          </a:stretch>
        </p:blipFill>
        <p:spPr bwMode="auto">
          <a:xfrm>
            <a:off x="1464943" y="0"/>
            <a:ext cx="6553877"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C 300">
      <a:dk1>
        <a:sysClr val="windowText" lastClr="000000"/>
      </a:dk1>
      <a:lt1>
        <a:sysClr val="window" lastClr="FFFFFF"/>
      </a:lt1>
      <a:dk2>
        <a:srgbClr val="1F497D"/>
      </a:dk2>
      <a:lt2>
        <a:srgbClr val="EEECE1"/>
      </a:lt2>
      <a:accent1>
        <a:srgbClr val="0063BE"/>
      </a:accent1>
      <a:accent2>
        <a:srgbClr val="00AEEF"/>
      </a:accent2>
      <a:accent3>
        <a:srgbClr val="B6D554"/>
      </a:accent3>
      <a:accent4>
        <a:srgbClr val="00B192"/>
      </a:accent4>
      <a:accent5>
        <a:srgbClr val="F26531"/>
      </a:accent5>
      <a:accent6>
        <a:srgbClr val="63656A"/>
      </a:accent6>
      <a:hlink>
        <a:srgbClr val="00A0AF"/>
      </a:hlink>
      <a:folHlink>
        <a:srgbClr val="A9218E"/>
      </a:folHlink>
    </a:clrScheme>
    <a:fontScheme name="ICC Fonts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zentace bílá A s číslováním">
  <a:themeElements>
    <a:clrScheme name="MPO">
      <a:dk1>
        <a:sysClr val="windowText" lastClr="000000"/>
      </a:dk1>
      <a:lt1>
        <a:srgbClr val="FFFFFF"/>
      </a:lt1>
      <a:dk2>
        <a:srgbClr val="004B8D"/>
      </a:dk2>
      <a:lt2>
        <a:srgbClr val="FFFFFF"/>
      </a:lt2>
      <a:accent1>
        <a:srgbClr val="FFFFFF"/>
      </a:accent1>
      <a:accent2>
        <a:srgbClr val="B9E0F7"/>
      </a:accent2>
      <a:accent3>
        <a:srgbClr val="13B5F4"/>
      </a:accent3>
      <a:accent4>
        <a:srgbClr val="0096D6"/>
      </a:accent4>
      <a:accent5>
        <a:srgbClr val="E31B23"/>
      </a:accent5>
      <a:accent6>
        <a:srgbClr val="B5121B"/>
      </a:accent6>
      <a:hlink>
        <a:srgbClr val="B9E0F7"/>
      </a:hlink>
      <a:folHlink>
        <a:srgbClr val="13B5F4"/>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ICC 300">
      <a:dk1>
        <a:sysClr val="windowText" lastClr="000000"/>
      </a:dk1>
      <a:lt1>
        <a:sysClr val="window" lastClr="FFFFFF"/>
      </a:lt1>
      <a:dk2>
        <a:srgbClr val="1F497D"/>
      </a:dk2>
      <a:lt2>
        <a:srgbClr val="EEECE1"/>
      </a:lt2>
      <a:accent1>
        <a:srgbClr val="0063BE"/>
      </a:accent1>
      <a:accent2>
        <a:srgbClr val="00AEEF"/>
      </a:accent2>
      <a:accent3>
        <a:srgbClr val="B6D554"/>
      </a:accent3>
      <a:accent4>
        <a:srgbClr val="00B192"/>
      </a:accent4>
      <a:accent5>
        <a:srgbClr val="F26531"/>
      </a:accent5>
      <a:accent6>
        <a:srgbClr val="63656A"/>
      </a:accent6>
      <a:hlink>
        <a:srgbClr val="00A0AF"/>
      </a:hlink>
      <a:folHlink>
        <a:srgbClr val="A9218E"/>
      </a:folHlink>
    </a:clrScheme>
    <a:fontScheme name="ICC Fonts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Prezentace_ČEB-2016">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3763</TotalTime>
  <Words>1703</Words>
  <Application>Microsoft Office PowerPoint</Application>
  <PresentationFormat>Předvádění na obrazovce (4:3)</PresentationFormat>
  <Paragraphs>303</Paragraphs>
  <Slides>33</Slides>
  <Notes>5</Notes>
  <HiddenSlides>0</HiddenSlides>
  <MMClips>0</MMClips>
  <ScaleCrop>false</ScaleCrop>
  <HeadingPairs>
    <vt:vector size="4" baseType="variant">
      <vt:variant>
        <vt:lpstr>Motiv</vt:lpstr>
      </vt:variant>
      <vt:variant>
        <vt:i4>7</vt:i4>
      </vt:variant>
      <vt:variant>
        <vt:lpstr>Nadpisy snímků</vt:lpstr>
      </vt:variant>
      <vt:variant>
        <vt:i4>33</vt:i4>
      </vt:variant>
    </vt:vector>
  </HeadingPairs>
  <TitlesOfParts>
    <vt:vector size="40" baseType="lpstr">
      <vt:lpstr>Office Theme</vt:lpstr>
      <vt:lpstr>5_Vlastní návrh</vt:lpstr>
      <vt:lpstr>Prezentace bílá A s číslováním</vt:lpstr>
      <vt:lpstr>1_Office Theme</vt:lpstr>
      <vt:lpstr>1_Motiv systému Office</vt:lpstr>
      <vt:lpstr>Prezentace_ČEB-2016</vt:lpstr>
      <vt:lpstr>1_Prezentace_ČEB-2016</vt:lpstr>
      <vt:lpstr> IRAQ</vt:lpstr>
      <vt:lpstr>IRAQ</vt:lpstr>
      <vt:lpstr>IRAQ</vt:lpstr>
      <vt:lpstr>IRAQ</vt:lpstr>
      <vt:lpstr>Obchodní příležitosti v současném Iráku</vt:lpstr>
      <vt:lpstr>Politická situace</vt:lpstr>
      <vt:lpstr>Faktory obchodu</vt:lpstr>
      <vt:lpstr>Snímek 8</vt:lpstr>
      <vt:lpstr>Snímek 9</vt:lpstr>
      <vt:lpstr>IRAQ</vt:lpstr>
      <vt:lpstr>IRAQ</vt:lpstr>
      <vt:lpstr>IRAQ</vt:lpstr>
      <vt:lpstr>IRAQ</vt:lpstr>
      <vt:lpstr>Irák logistické aspekty</vt:lpstr>
      <vt:lpstr>Logistické aspekty při obchodech s Irákem</vt:lpstr>
      <vt:lpstr>Logistické aspekty při obchodech s Irákem</vt:lpstr>
      <vt:lpstr>Logistické aspekty při obchodech s Irákem</vt:lpstr>
      <vt:lpstr>Logistické aspekty při obchodech s Irákem </vt:lpstr>
      <vt:lpstr>Logistické aspekty při obchodech s Irákem</vt:lpstr>
      <vt:lpstr>Logistické aspekty při obchodech s Irákem</vt:lpstr>
      <vt:lpstr>Logistické aspekty při obchodech s Irákem</vt:lpstr>
      <vt:lpstr>Logistické aspekty při obchodech s Irákem</vt:lpstr>
      <vt:lpstr>IRAQ</vt:lpstr>
      <vt:lpstr>Snímek 24</vt:lpstr>
      <vt:lpstr>Snímek 25</vt:lpstr>
      <vt:lpstr>Snímek 26</vt:lpstr>
      <vt:lpstr>Snímek 27</vt:lpstr>
      <vt:lpstr>Snímek 28</vt:lpstr>
      <vt:lpstr>Snímek 29</vt:lpstr>
      <vt:lpstr>Snímek 30</vt:lpstr>
      <vt:lpstr>Snímek 31</vt:lpstr>
      <vt:lpstr>Snímek 32</vt:lpstr>
      <vt:lpstr>Snímek 33</vt:lpstr>
    </vt:vector>
  </TitlesOfParts>
  <Company>Chambre de Commerce Internationale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 Fung Fung</dc:creator>
  <cp:lastModifiedBy>Brunclikova</cp:lastModifiedBy>
  <cp:revision>449</cp:revision>
  <dcterms:created xsi:type="dcterms:W3CDTF">2013-11-18T11:48:39Z</dcterms:created>
  <dcterms:modified xsi:type="dcterms:W3CDTF">2017-02-16T10:11:35Z</dcterms:modified>
</cp:coreProperties>
</file>