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5"/>
    <p:sldMasterId id="2147483802" r:id="rId6"/>
    <p:sldMasterId id="2147483843" r:id="rId7"/>
    <p:sldMasterId id="2147483873" r:id="rId8"/>
  </p:sldMasterIdLst>
  <p:notesMasterIdLst>
    <p:notesMasterId r:id="rId27"/>
  </p:notesMasterIdLst>
  <p:handoutMasterIdLst>
    <p:handoutMasterId r:id="rId28"/>
  </p:handoutMasterIdLst>
  <p:sldIdLst>
    <p:sldId id="289" r:id="rId9"/>
    <p:sldId id="282" r:id="rId10"/>
    <p:sldId id="283" r:id="rId11"/>
    <p:sldId id="281" r:id="rId12"/>
    <p:sldId id="257" r:id="rId13"/>
    <p:sldId id="258" r:id="rId14"/>
    <p:sldId id="284" r:id="rId15"/>
    <p:sldId id="290" r:id="rId16"/>
    <p:sldId id="260" r:id="rId17"/>
    <p:sldId id="263" r:id="rId18"/>
    <p:sldId id="268" r:id="rId19"/>
    <p:sldId id="259" r:id="rId20"/>
    <p:sldId id="291" r:id="rId21"/>
    <p:sldId id="292" r:id="rId22"/>
    <p:sldId id="271" r:id="rId23"/>
    <p:sldId id="280" r:id="rId24"/>
    <p:sldId id="285" r:id="rId25"/>
    <p:sldId id="286" r:id="rId26"/>
  </p:sldIdLst>
  <p:sldSz cx="9144000" cy="6858000" type="screen4x3"/>
  <p:notesSz cx="6808788" cy="9940925"/>
  <p:defaultTextStyle>
    <a:defPPr>
      <a:defRPr lang="en-GB"/>
    </a:defPPr>
    <a:lvl1pPr algn="l" rtl="0" fontAlgn="base">
      <a:spcBef>
        <a:spcPct val="0"/>
      </a:spcBef>
      <a:spcAft>
        <a:spcPct val="0"/>
      </a:spcAft>
      <a:buClr>
        <a:schemeClr val="tx2"/>
      </a:buClr>
      <a:defRPr sz="1600" kern="1200">
        <a:solidFill>
          <a:schemeClr val="tx1"/>
        </a:solidFill>
        <a:latin typeface="Arial" charset="0"/>
        <a:ea typeface="+mn-ea"/>
        <a:cs typeface="Arial" charset="0"/>
      </a:defRPr>
    </a:lvl1pPr>
    <a:lvl2pPr marL="457200" algn="l" rtl="0" fontAlgn="base">
      <a:spcBef>
        <a:spcPct val="0"/>
      </a:spcBef>
      <a:spcAft>
        <a:spcPct val="0"/>
      </a:spcAft>
      <a:buClr>
        <a:schemeClr val="tx2"/>
      </a:buClr>
      <a:defRPr sz="1600" kern="1200">
        <a:solidFill>
          <a:schemeClr val="tx1"/>
        </a:solidFill>
        <a:latin typeface="Arial" charset="0"/>
        <a:ea typeface="+mn-ea"/>
        <a:cs typeface="Arial" charset="0"/>
      </a:defRPr>
    </a:lvl2pPr>
    <a:lvl3pPr marL="914400" algn="l" rtl="0" fontAlgn="base">
      <a:spcBef>
        <a:spcPct val="0"/>
      </a:spcBef>
      <a:spcAft>
        <a:spcPct val="0"/>
      </a:spcAft>
      <a:buClr>
        <a:schemeClr val="tx2"/>
      </a:buClr>
      <a:defRPr sz="1600" kern="1200">
        <a:solidFill>
          <a:schemeClr val="tx1"/>
        </a:solidFill>
        <a:latin typeface="Arial" charset="0"/>
        <a:ea typeface="+mn-ea"/>
        <a:cs typeface="Arial" charset="0"/>
      </a:defRPr>
    </a:lvl3pPr>
    <a:lvl4pPr marL="1371600" algn="l" rtl="0" fontAlgn="base">
      <a:spcBef>
        <a:spcPct val="0"/>
      </a:spcBef>
      <a:spcAft>
        <a:spcPct val="0"/>
      </a:spcAft>
      <a:buClr>
        <a:schemeClr val="tx2"/>
      </a:buClr>
      <a:defRPr sz="1600" kern="1200">
        <a:solidFill>
          <a:schemeClr val="tx1"/>
        </a:solidFill>
        <a:latin typeface="Arial" charset="0"/>
        <a:ea typeface="+mn-ea"/>
        <a:cs typeface="Arial" charset="0"/>
      </a:defRPr>
    </a:lvl4pPr>
    <a:lvl5pPr marL="1828800" algn="l" rtl="0" fontAlgn="base">
      <a:spcBef>
        <a:spcPct val="0"/>
      </a:spcBef>
      <a:spcAft>
        <a:spcPct val="0"/>
      </a:spcAft>
      <a:buClr>
        <a:schemeClr val="tx2"/>
      </a:buClr>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8">
          <p15:clr>
            <a:srgbClr val="A4A3A4"/>
          </p15:clr>
        </p15:guide>
        <p15:guide id="2" orient="horz" pos="571">
          <p15:clr>
            <a:srgbClr val="A4A3A4"/>
          </p15:clr>
        </p15:guide>
        <p15:guide id="3" orient="horz" pos="3749">
          <p15:clr>
            <a:srgbClr val="A4A3A4"/>
          </p15:clr>
        </p15:guide>
        <p15:guide id="4" orient="horz" pos="889">
          <p15:clr>
            <a:srgbClr val="A4A3A4"/>
          </p15:clr>
        </p15:guide>
        <p15:guide id="5" orient="horz" pos="2796">
          <p15:clr>
            <a:srgbClr val="A4A3A4"/>
          </p15:clr>
        </p15:guide>
        <p15:guide id="6" orient="horz" pos="2892">
          <p15:clr>
            <a:srgbClr val="A4A3A4"/>
          </p15:clr>
        </p15:guide>
        <p15:guide id="7" orient="horz" pos="1297">
          <p15:clr>
            <a:srgbClr val="A4A3A4"/>
          </p15:clr>
        </p15:guide>
        <p15:guide id="8" orient="horz" pos="1393">
          <p15:clr>
            <a:srgbClr val="A4A3A4"/>
          </p15:clr>
        </p15:guide>
        <p15:guide id="9" pos="2940">
          <p15:clr>
            <a:srgbClr val="A4A3A4"/>
          </p15:clr>
        </p15:guide>
        <p15:guide id="10" pos="5408">
          <p15:clr>
            <a:srgbClr val="A4A3A4"/>
          </p15:clr>
        </p15:guide>
        <p15:guide id="11" pos="345">
          <p15:clr>
            <a:srgbClr val="A4A3A4"/>
          </p15:clr>
        </p15:guide>
        <p15:guide id="12" pos="4248">
          <p15:clr>
            <a:srgbClr val="A4A3A4"/>
          </p15:clr>
        </p15:guide>
        <p15:guide id="13" pos="1656">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632"/>
    <a:srgbClr val="C75B12"/>
    <a:srgbClr val="F0AB00"/>
    <a:srgbClr val="4D4F53"/>
    <a:srgbClr val="D5D6D2"/>
    <a:srgbClr val="772432"/>
    <a:srgbClr val="747678"/>
    <a:srgbClr val="ADAFAF"/>
    <a:srgbClr val="BCB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83514" autoAdjust="0"/>
  </p:normalViewPr>
  <p:slideViewPr>
    <p:cSldViewPr snapToGrid="0">
      <p:cViewPr varScale="1">
        <p:scale>
          <a:sx n="92" d="100"/>
          <a:sy n="92" d="100"/>
        </p:scale>
        <p:origin x="2052" y="96"/>
      </p:cViewPr>
      <p:guideLst>
        <p:guide orient="horz" pos="2388"/>
        <p:guide orient="horz" pos="571"/>
        <p:guide orient="horz" pos="3749"/>
        <p:guide orient="horz" pos="889"/>
        <p:guide orient="horz" pos="2796"/>
        <p:guide orient="horz" pos="2892"/>
        <p:guide orient="horz" pos="1297"/>
        <p:guide orient="horz" pos="1393"/>
        <p:guide pos="2940"/>
        <p:guide pos="5408"/>
        <p:guide pos="345"/>
        <p:guide pos="4248"/>
        <p:guide pos="16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4" d="100"/>
          <a:sy n="74" d="100"/>
        </p:scale>
        <p:origin x="4044"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D8E269C0-EDAB-43AF-BC33-606ADF71A844}" type="datetimeFigureOut">
              <a:rPr lang="en-GB" smtClean="0"/>
              <a:t>23/05/2018</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EA70AF52-15B1-439E-9D90-AFD26DE8EA76}" type="slidenum">
              <a:rPr lang="en-GB" smtClean="0"/>
              <a:t>‹#›</a:t>
            </a:fld>
            <a:endParaRPr lang="en-GB"/>
          </a:p>
        </p:txBody>
      </p:sp>
    </p:spTree>
    <p:extLst>
      <p:ext uri="{BB962C8B-B14F-4D97-AF65-F5344CB8AC3E}">
        <p14:creationId xmlns:p14="http://schemas.microsoft.com/office/powerpoint/2010/main" val="211258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0475" cy="497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defRPr sz="1200"/>
            </a:lvl1pPr>
          </a:lstStyle>
          <a:p>
            <a:endParaRPr lang="en-GB"/>
          </a:p>
        </p:txBody>
      </p:sp>
      <p:sp>
        <p:nvSpPr>
          <p:cNvPr id="10243" name="Rectangle 3"/>
          <p:cNvSpPr>
            <a:spLocks noGrp="1" noChangeArrowheads="1"/>
          </p:cNvSpPr>
          <p:nvPr>
            <p:ph type="dt" idx="1"/>
          </p:nvPr>
        </p:nvSpPr>
        <p:spPr bwMode="auto">
          <a:xfrm>
            <a:off x="3856737" y="0"/>
            <a:ext cx="2950475" cy="497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defRPr sz="1200"/>
            </a:lvl1pPr>
          </a:lstStyle>
          <a:p>
            <a:endParaRPr lang="en-GB"/>
          </a:p>
        </p:txBody>
      </p:sp>
      <p:sp>
        <p:nvSpPr>
          <p:cNvPr id="10244"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0879" y="4721940"/>
            <a:ext cx="5447030" cy="4473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6" name="Rectangle 6"/>
          <p:cNvSpPr>
            <a:spLocks noGrp="1" noChangeArrowheads="1"/>
          </p:cNvSpPr>
          <p:nvPr>
            <p:ph type="ftr" sz="quarter" idx="4"/>
          </p:nvPr>
        </p:nvSpPr>
        <p:spPr bwMode="auto">
          <a:xfrm>
            <a:off x="0" y="9442154"/>
            <a:ext cx="2950475"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defRPr sz="1200"/>
            </a:lvl1pPr>
          </a:lstStyle>
          <a:p>
            <a:endParaRPr lang="en-GB"/>
          </a:p>
        </p:txBody>
      </p:sp>
      <p:sp>
        <p:nvSpPr>
          <p:cNvPr id="10247" name="Rectangle 7"/>
          <p:cNvSpPr>
            <a:spLocks noGrp="1" noChangeArrowheads="1"/>
          </p:cNvSpPr>
          <p:nvPr>
            <p:ph type="sldNum" sz="quarter" idx="5"/>
          </p:nvPr>
        </p:nvSpPr>
        <p:spPr bwMode="auto">
          <a:xfrm>
            <a:off x="3856737" y="9442154"/>
            <a:ext cx="2950475"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defRPr sz="1200"/>
            </a:lvl1pPr>
          </a:lstStyle>
          <a:p>
            <a:fld id="{1C40A6DB-A4EA-4A49-AE92-BDCDD8F98083}" type="slidenum">
              <a:rPr lang="en-GB"/>
              <a:pPr/>
              <a:t>‹#›</a:t>
            </a:fld>
            <a:endParaRPr lang="en-GB"/>
          </a:p>
        </p:txBody>
      </p:sp>
    </p:spTree>
    <p:extLst>
      <p:ext uri="{BB962C8B-B14F-4D97-AF65-F5344CB8AC3E}">
        <p14:creationId xmlns:p14="http://schemas.microsoft.com/office/powerpoint/2010/main" val="2203505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2</a:t>
            </a:fld>
            <a:endParaRPr lang="en-GB"/>
          </a:p>
        </p:txBody>
      </p:sp>
    </p:spTree>
    <p:extLst>
      <p:ext uri="{BB962C8B-B14F-4D97-AF65-F5344CB8AC3E}">
        <p14:creationId xmlns:p14="http://schemas.microsoft.com/office/powerpoint/2010/main" val="35474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21940"/>
            <a:ext cx="5447030" cy="4720214"/>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err="1" smtClean="0">
                <a:solidFill>
                  <a:schemeClr val="tx1"/>
                </a:solidFill>
                <a:effectLst/>
                <a:latin typeface="Arial" charset="0"/>
                <a:ea typeface="+mn-ea"/>
                <a:cs typeface="Arial" charset="0"/>
              </a:rPr>
              <a:t>The</a:t>
            </a:r>
            <a:r>
              <a:rPr lang="cs-CZ" sz="1200" kern="1200" dirty="0" smtClean="0">
                <a:solidFill>
                  <a:schemeClr val="tx1"/>
                </a:solidFill>
                <a:effectLst/>
                <a:latin typeface="Arial" charset="0"/>
                <a:ea typeface="+mn-ea"/>
                <a:cs typeface="Arial" charset="0"/>
              </a:rPr>
              <a:t> most </a:t>
            </a:r>
            <a:r>
              <a:rPr lang="cs-CZ" sz="1200" kern="1200" dirty="0" err="1" smtClean="0">
                <a:solidFill>
                  <a:schemeClr val="tx1"/>
                </a:solidFill>
                <a:effectLst/>
                <a:latin typeface="Arial" charset="0"/>
                <a:ea typeface="+mn-ea"/>
                <a:cs typeface="Arial" charset="0"/>
              </a:rPr>
              <a:t>common</a:t>
            </a:r>
            <a:r>
              <a:rPr lang="cs-CZ" sz="1200" kern="1200" dirty="0" smtClean="0">
                <a:solidFill>
                  <a:schemeClr val="tx1"/>
                </a:solidFill>
                <a:effectLst/>
                <a:latin typeface="Arial" charset="0"/>
                <a:ea typeface="+mn-ea"/>
                <a:cs typeface="Arial" charset="0"/>
              </a:rPr>
              <a:t> and </a:t>
            </a:r>
            <a:r>
              <a:rPr lang="cs-CZ" sz="1200" kern="1200" dirty="0" err="1" smtClean="0">
                <a:solidFill>
                  <a:schemeClr val="tx1"/>
                </a:solidFill>
                <a:effectLst/>
                <a:latin typeface="Arial" charset="0"/>
                <a:ea typeface="+mn-ea"/>
                <a:cs typeface="Arial" charset="0"/>
              </a:rPr>
              <a:t>economically</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important</a:t>
            </a:r>
            <a:r>
              <a:rPr lang="cs-CZ" sz="1200" kern="1200" dirty="0" smtClean="0">
                <a:solidFill>
                  <a:schemeClr val="tx1"/>
                </a:solidFill>
                <a:effectLst/>
                <a:latin typeface="Arial" charset="0"/>
                <a:ea typeface="+mn-ea"/>
                <a:cs typeface="Arial" charset="0"/>
              </a:rPr>
              <a:t> type </a:t>
            </a:r>
            <a:r>
              <a:rPr lang="cs-CZ" sz="1200" kern="1200" dirty="0" err="1" smtClean="0">
                <a:solidFill>
                  <a:schemeClr val="tx1"/>
                </a:solidFill>
                <a:effectLst/>
                <a:latin typeface="Arial" charset="0"/>
                <a:ea typeface="+mn-ea"/>
                <a:cs typeface="Arial" charset="0"/>
              </a:rPr>
              <a:t>of</a:t>
            </a:r>
            <a:r>
              <a:rPr lang="cs-CZ" sz="1200" kern="1200" dirty="0" smtClean="0">
                <a:solidFill>
                  <a:schemeClr val="tx1"/>
                </a:solidFill>
                <a:effectLst/>
                <a:latin typeface="Arial" charset="0"/>
                <a:ea typeface="+mn-ea"/>
                <a:cs typeface="Arial" charset="0"/>
              </a:rPr>
              <a:t> business in </a:t>
            </a:r>
            <a:r>
              <a:rPr lang="cs-CZ" sz="1200" kern="1200" dirty="0" err="1" smtClean="0">
                <a:solidFill>
                  <a:schemeClr val="tx1"/>
                </a:solidFill>
                <a:effectLst/>
                <a:latin typeface="Arial" charset="0"/>
                <a:ea typeface="+mn-ea"/>
                <a:cs typeface="Arial" charset="0"/>
              </a:rPr>
              <a:t>Iceland</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is</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the</a:t>
            </a:r>
            <a:r>
              <a:rPr lang="cs-CZ" sz="1200" kern="1200" dirty="0" smtClean="0">
                <a:solidFill>
                  <a:schemeClr val="tx1"/>
                </a:solidFill>
                <a:effectLst/>
                <a:latin typeface="Arial" charset="0"/>
                <a:ea typeface="+mn-ea"/>
                <a:cs typeface="Arial" charset="0"/>
              </a:rPr>
              <a:t> </a:t>
            </a:r>
            <a:r>
              <a:rPr lang="cs-CZ" sz="1200" b="1" kern="1200" dirty="0" smtClean="0">
                <a:solidFill>
                  <a:schemeClr val="tx1"/>
                </a:solidFill>
                <a:effectLst/>
                <a:latin typeface="Arial" charset="0"/>
                <a:ea typeface="+mn-ea"/>
                <a:cs typeface="Arial" charset="0"/>
              </a:rPr>
              <a:t>limited </a:t>
            </a:r>
            <a:r>
              <a:rPr lang="cs-CZ" sz="1200" b="1" kern="1200" dirty="0" err="1" smtClean="0">
                <a:solidFill>
                  <a:schemeClr val="tx1"/>
                </a:solidFill>
                <a:effectLst/>
                <a:latin typeface="Arial" charset="0"/>
                <a:ea typeface="+mn-ea"/>
                <a:cs typeface="Arial" charset="0"/>
              </a:rPr>
              <a:t>company</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Other</a:t>
            </a:r>
            <a:r>
              <a:rPr lang="cs-CZ" sz="1200" kern="1200" dirty="0" smtClean="0">
                <a:solidFill>
                  <a:schemeClr val="tx1"/>
                </a:solidFill>
                <a:effectLst/>
                <a:latin typeface="Arial" charset="0"/>
                <a:ea typeface="+mn-ea"/>
                <a:cs typeface="Arial" charset="0"/>
              </a:rPr>
              <a:t> </a:t>
            </a:r>
            <a:r>
              <a:rPr lang="cs-CZ" sz="1200" kern="1200" dirty="0" err="1" smtClean="0">
                <a:solidFill>
                  <a:schemeClr val="tx1"/>
                </a:solidFill>
                <a:effectLst/>
                <a:latin typeface="Arial" charset="0"/>
                <a:ea typeface="+mn-ea"/>
                <a:cs typeface="Arial" charset="0"/>
              </a:rPr>
              <a:t>structures</a:t>
            </a:r>
            <a:r>
              <a:rPr lang="cs-CZ" sz="1200" kern="1200" dirty="0" smtClean="0">
                <a:solidFill>
                  <a:schemeClr val="tx1"/>
                </a:solidFill>
                <a:effectLst/>
                <a:latin typeface="Arial" charset="0"/>
                <a:ea typeface="+mn-ea"/>
                <a:cs typeface="Arial" charset="0"/>
              </a:rPr>
              <a:t> are </a:t>
            </a:r>
            <a:r>
              <a:rPr lang="cs-CZ" sz="1200" b="1" kern="1200" dirty="0" err="1" smtClean="0">
                <a:solidFill>
                  <a:schemeClr val="tx1"/>
                </a:solidFill>
                <a:effectLst/>
                <a:latin typeface="Arial" charset="0"/>
                <a:ea typeface="+mn-ea"/>
                <a:cs typeface="Arial" charset="0"/>
              </a:rPr>
              <a:t>partnerships</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cooperative</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societies</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official</a:t>
            </a:r>
            <a:r>
              <a:rPr lang="cs-CZ" sz="1200" b="1" kern="1200" dirty="0" smtClean="0">
                <a:solidFill>
                  <a:schemeClr val="tx1"/>
                </a:solidFill>
                <a:effectLst/>
                <a:latin typeface="Arial" charset="0"/>
                <a:ea typeface="+mn-ea"/>
                <a:cs typeface="Arial" charset="0"/>
              </a:rPr>
              <a:t> limited </a:t>
            </a:r>
            <a:r>
              <a:rPr lang="cs-CZ" sz="1200" b="1" kern="1200" dirty="0" err="1" smtClean="0">
                <a:solidFill>
                  <a:schemeClr val="tx1"/>
                </a:solidFill>
                <a:effectLst/>
                <a:latin typeface="Arial" charset="0"/>
                <a:ea typeface="+mn-ea"/>
                <a:cs typeface="Arial" charset="0"/>
              </a:rPr>
              <a:t>companies</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businesses</a:t>
            </a:r>
            <a:r>
              <a:rPr lang="cs-CZ" sz="1200" b="1" kern="1200" dirty="0" smtClean="0">
                <a:solidFill>
                  <a:schemeClr val="tx1"/>
                </a:solidFill>
                <a:effectLst/>
                <a:latin typeface="Arial" charset="0"/>
                <a:ea typeface="+mn-ea"/>
                <a:cs typeface="Arial" charset="0"/>
              </a:rPr>
              <a:t> run by </a:t>
            </a:r>
            <a:r>
              <a:rPr lang="cs-CZ" sz="1200" b="1" kern="1200" dirty="0" err="1" smtClean="0">
                <a:solidFill>
                  <a:schemeClr val="tx1"/>
                </a:solidFill>
                <a:effectLst/>
                <a:latin typeface="Arial" charset="0"/>
                <a:ea typeface="+mn-ea"/>
                <a:cs typeface="Arial" charset="0"/>
              </a:rPr>
              <a:t>the</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self-employed</a:t>
            </a:r>
            <a:r>
              <a:rPr lang="cs-CZ" sz="1200" b="1" kern="1200" dirty="0" smtClean="0">
                <a:solidFill>
                  <a:schemeClr val="tx1"/>
                </a:solidFill>
                <a:effectLst/>
                <a:latin typeface="Arial" charset="0"/>
                <a:ea typeface="+mn-ea"/>
                <a:cs typeface="Arial" charset="0"/>
              </a:rPr>
              <a:t> </a:t>
            </a:r>
            <a:r>
              <a:rPr lang="cs-CZ" sz="1200" kern="1200" dirty="0" smtClean="0">
                <a:solidFill>
                  <a:schemeClr val="tx1"/>
                </a:solidFill>
                <a:effectLst/>
                <a:latin typeface="Arial" charset="0"/>
                <a:ea typeface="+mn-ea"/>
                <a:cs typeface="Arial" charset="0"/>
              </a:rPr>
              <a:t>and</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branches</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of</a:t>
            </a:r>
            <a:r>
              <a:rPr lang="cs-CZ" sz="1200" b="1" kern="1200" dirty="0" smtClean="0">
                <a:solidFill>
                  <a:schemeClr val="tx1"/>
                </a:solidFill>
                <a:effectLst/>
                <a:latin typeface="Arial" charset="0"/>
                <a:ea typeface="+mn-ea"/>
                <a:cs typeface="Arial" charset="0"/>
              </a:rPr>
              <a:t> </a:t>
            </a:r>
            <a:r>
              <a:rPr lang="cs-CZ" sz="1200" b="1" kern="1200" dirty="0" err="1" smtClean="0">
                <a:solidFill>
                  <a:schemeClr val="tx1"/>
                </a:solidFill>
                <a:effectLst/>
                <a:latin typeface="Arial" charset="0"/>
                <a:ea typeface="+mn-ea"/>
                <a:cs typeface="Arial" charset="0"/>
              </a:rPr>
              <a:t>foreign</a:t>
            </a:r>
            <a:r>
              <a:rPr lang="cs-CZ" sz="1200" b="1" kern="1200" dirty="0" smtClean="0">
                <a:solidFill>
                  <a:schemeClr val="tx1"/>
                </a:solidFill>
                <a:effectLst/>
                <a:latin typeface="Arial" charset="0"/>
                <a:ea typeface="+mn-ea"/>
                <a:cs typeface="Arial" charset="0"/>
              </a:rPr>
              <a:t> limited </a:t>
            </a:r>
            <a:r>
              <a:rPr lang="cs-CZ" sz="1200" b="1" kern="1200" dirty="0" err="1" smtClean="0">
                <a:solidFill>
                  <a:schemeClr val="tx1"/>
                </a:solidFill>
                <a:effectLst/>
                <a:latin typeface="Arial" charset="0"/>
                <a:ea typeface="+mn-ea"/>
                <a:cs typeface="Arial" charset="0"/>
              </a:rPr>
              <a:t>companies</a:t>
            </a:r>
            <a:r>
              <a:rPr lang="cs-CZ" sz="1200" b="1" kern="1200" dirty="0" smtClean="0">
                <a:solidFill>
                  <a:schemeClr val="tx1"/>
                </a:solidFill>
                <a:effectLst/>
                <a:latin typeface="Arial" charset="0"/>
                <a:ea typeface="+mn-ea"/>
                <a:cs typeface="Arial" charset="0"/>
              </a:rPr>
              <a:t>.</a:t>
            </a:r>
            <a:endParaRPr lang="en-GB" sz="1200" kern="1200" dirty="0" smtClean="0">
              <a:solidFill>
                <a:schemeClr val="tx1"/>
              </a:solidFill>
              <a:effectLst/>
              <a:latin typeface="Arial" charset="0"/>
              <a:ea typeface="+mn-ea"/>
              <a:cs typeface="Arial" charset="0"/>
            </a:endParaRPr>
          </a:p>
          <a:p>
            <a:endParaRPr lang="cs-CZ" dirty="0" smtClean="0"/>
          </a:p>
          <a:p>
            <a:r>
              <a:rPr lang="en-GB" b="0" i="0" dirty="0" smtClean="0">
                <a:solidFill>
                  <a:srgbClr val="404041"/>
                </a:solidFill>
                <a:effectLst/>
                <a:latin typeface="Arial" panose="020B0604020202020204" pitchFamily="34" charset="0"/>
              </a:rPr>
              <a:t>Foreign public or private limited companies and companies in a corresponding legal form having legal </a:t>
            </a:r>
            <a:r>
              <a:rPr lang="en-GB" b="1" i="0" dirty="0" smtClean="0">
                <a:solidFill>
                  <a:srgbClr val="404041"/>
                </a:solidFill>
                <a:effectLst/>
                <a:latin typeface="Arial" panose="020B0604020202020204" pitchFamily="34" charset="0"/>
              </a:rPr>
              <a:t>domicile within the European Economic Area may engage in activities with the operation of a branch in Iceland.</a:t>
            </a:r>
            <a:r>
              <a:rPr lang="en-GB" b="1" dirty="0" smtClean="0"/>
              <a:t/>
            </a:r>
            <a:br>
              <a:rPr lang="en-GB" b="1" dirty="0" smtClean="0"/>
            </a:br>
            <a:r>
              <a:rPr lang="en-GB" b="0" i="0" dirty="0" smtClean="0">
                <a:solidFill>
                  <a:srgbClr val="404041"/>
                </a:solidFill>
                <a:effectLst/>
                <a:latin typeface="Arial" panose="020B0604020202020204" pitchFamily="34" charset="0"/>
              </a:rPr>
              <a:t>Corporate income tax: 20%.</a:t>
            </a:r>
            <a:endParaRPr lang="cs-CZ" b="0" i="0" dirty="0" smtClean="0">
              <a:solidFill>
                <a:srgbClr val="404041"/>
              </a:solidFill>
              <a:effectLst/>
              <a:latin typeface="Arial" panose="020B0604020202020204" pitchFamily="34" charset="0"/>
            </a:endParaRPr>
          </a:p>
          <a:p>
            <a:pPr algn="l"/>
            <a:endParaRPr lang="en-GB" sz="1400" b="0" i="0" u="none" strike="noStrike" baseline="0" dirty="0" smtClean="0">
              <a:solidFill>
                <a:srgbClr val="000000"/>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Arial" charset="0"/>
              </a:rPr>
              <a:t>It is fairly </a:t>
            </a:r>
            <a:r>
              <a:rPr lang="en-GB" sz="1200" b="1" i="0" u="none" strike="noStrike" kern="1200" baseline="0" dirty="0" smtClean="0">
                <a:solidFill>
                  <a:schemeClr val="tx1"/>
                </a:solidFill>
                <a:latin typeface="Arial" charset="0"/>
                <a:ea typeface="+mn-ea"/>
                <a:cs typeface="Arial" charset="0"/>
              </a:rPr>
              <a:t>quick and simple to establish a limited liability company</a:t>
            </a:r>
            <a:r>
              <a:rPr lang="en-GB" sz="1200" b="0" i="0" u="none" strike="noStrike" kern="1200" baseline="0" dirty="0" smtClean="0">
                <a:solidFill>
                  <a:schemeClr val="tx1"/>
                </a:solidFill>
                <a:latin typeface="Arial" charset="0"/>
                <a:ea typeface="+mn-ea"/>
                <a:cs typeface="Arial" charset="0"/>
              </a:rPr>
              <a:t> in Iceland. For example, when establishing a Private LLC, it is now possible to establish it electronically, and signing all the documents electronically, with the registration only taking 1-2 days. Generally, the time frame could differ from a few days to a few weeks depending on several factors, usually longer for a Public LLC than a Private LLC. </a:t>
            </a:r>
            <a:endParaRPr lang="cs-CZ" sz="1200" b="0" i="0" u="none" strike="noStrike" kern="1200" baseline="0" dirty="0" smtClean="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b="0" i="0" dirty="0" smtClean="0">
              <a:solidFill>
                <a:srgbClr val="404041"/>
              </a:solidFill>
              <a:effectLst/>
              <a:latin typeface="Arial" panose="020B0604020202020204" pitchFamily="34" charset="0"/>
            </a:endParaRPr>
          </a:p>
          <a:p>
            <a:r>
              <a:rPr lang="en-GB" sz="1200" b="0" i="0" u="none" strike="noStrike" baseline="0" dirty="0" smtClean="0">
                <a:solidFill>
                  <a:srgbClr val="000000"/>
                </a:solidFill>
                <a:latin typeface="Calibri" panose="020F0502020204030204" pitchFamily="34" charset="0"/>
              </a:rPr>
              <a:t>The typical cost of establishing a limited liability company is different for a Private LLC or a Public LLC. For a Private LLC, the cost of establishing is ISK 131,000 (approx. EUR 1,060) in addition to a minimum share capital of ISK 500,000 (approx. EUR 4,046). For a Public - 2 - </a:t>
            </a:r>
          </a:p>
          <a:p>
            <a:endParaRPr lang="en-GB" sz="1200" b="0" i="0" u="none" strike="noStrike" baseline="0" dirty="0" smtClean="0">
              <a:latin typeface="Calibri" panose="020F0502020204030204" pitchFamily="34" charset="0"/>
            </a:endParaRPr>
          </a:p>
          <a:p>
            <a:r>
              <a:rPr lang="en-GB" sz="1200" b="0" i="0" u="none" strike="noStrike" baseline="0" dirty="0" smtClean="0">
                <a:latin typeface="Calibri" panose="020F0502020204030204" pitchFamily="34" charset="0"/>
              </a:rPr>
              <a:t>LLC, the cost of establishing is ISK 256,500 (approx. EUR 2,076) in addition to a minimum share capital of ISK 4,000,000 (approx. EUR 32,368). </a:t>
            </a:r>
            <a:endParaRPr lang="cs-CZ" b="0" i="0" dirty="0" smtClean="0">
              <a:solidFill>
                <a:srgbClr val="404041"/>
              </a:solidFill>
              <a:effectLst/>
              <a:latin typeface="Arial" panose="020B0604020202020204" pitchFamily="34" charset="0"/>
            </a:endParaRPr>
          </a:p>
          <a:p>
            <a:endParaRPr lang="en-GB" sz="1200" b="0" i="0" u="none" strike="noStrike" kern="1200" baseline="0" dirty="0" smtClean="0">
              <a:solidFill>
                <a:schemeClr val="tx1"/>
              </a:solidFill>
              <a:latin typeface="Arial" charset="0"/>
              <a:ea typeface="+mn-ea"/>
              <a:cs typeface="Arial" charset="0"/>
            </a:endParaRPr>
          </a:p>
          <a:p>
            <a:endParaRPr lang="cs-CZ" b="0" i="0" dirty="0" smtClean="0">
              <a:solidFill>
                <a:srgbClr val="404041"/>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smtClean="0">
                <a:solidFill>
                  <a:srgbClr val="404041"/>
                </a:solidFill>
                <a:effectLst/>
                <a:latin typeface="Arial" panose="020B0604020202020204" pitchFamily="34" charset="0"/>
              </a:rPr>
              <a:t>Limited companies and branches are registered with the Internal Revenue in the Register of Enterprises division (</a:t>
            </a:r>
            <a:r>
              <a:rPr lang="en-GB" b="0" i="0" dirty="0" err="1" smtClean="0">
                <a:solidFill>
                  <a:srgbClr val="404041"/>
                </a:solidFill>
                <a:effectLst/>
                <a:latin typeface="Arial" panose="020B0604020202020204" pitchFamily="34" charset="0"/>
              </a:rPr>
              <a:t>Fyrirtækjaskrá</a:t>
            </a:r>
            <a:r>
              <a:rPr lang="en-GB" b="0" i="0" dirty="0" smtClean="0">
                <a:solidFill>
                  <a:srgbClr val="404041"/>
                </a:solidFill>
                <a:effectLst/>
                <a:latin typeface="Arial" panose="020B0604020202020204" pitchFamily="34" charset="0"/>
              </a:rPr>
              <a:t>).</a:t>
            </a:r>
            <a:endParaRPr lang="cs-CZ" b="0" i="0" dirty="0" smtClean="0">
              <a:solidFill>
                <a:srgbClr val="404041"/>
              </a:solidFill>
              <a:effectLst/>
              <a:latin typeface="Arial" panose="020B0604020202020204" pitchFamily="34" charset="0"/>
            </a:endParaRPr>
          </a:p>
          <a:p>
            <a:r>
              <a:rPr lang="en-GB" sz="1200" b="0" i="0" kern="1200" dirty="0" smtClean="0">
                <a:solidFill>
                  <a:schemeClr val="tx1"/>
                </a:solidFill>
                <a:effectLst/>
                <a:latin typeface="Arial" charset="0"/>
                <a:ea typeface="+mn-ea"/>
                <a:cs typeface="Arial" charset="0"/>
              </a:rPr>
              <a:t>The registration fee is approximate ISK 256,000 for </a:t>
            </a:r>
            <a:r>
              <a:rPr lang="en-GB" sz="1200" b="1" i="0" kern="1200" dirty="0" smtClean="0">
                <a:solidFill>
                  <a:schemeClr val="tx1"/>
                </a:solidFill>
                <a:effectLst/>
                <a:latin typeface="Arial" charset="0"/>
                <a:ea typeface="+mn-ea"/>
                <a:cs typeface="Arial" charset="0"/>
              </a:rPr>
              <a:t>a new public limited company </a:t>
            </a:r>
            <a:r>
              <a:rPr lang="en-GB" sz="1200" b="0" i="0" kern="1200" dirty="0" smtClean="0">
                <a:solidFill>
                  <a:schemeClr val="tx1"/>
                </a:solidFill>
                <a:effectLst/>
                <a:latin typeface="Arial" charset="0"/>
                <a:ea typeface="+mn-ea"/>
                <a:cs typeface="Arial" charset="0"/>
              </a:rPr>
              <a:t>and ISK 130,500 for </a:t>
            </a:r>
            <a:r>
              <a:rPr lang="en-GB" sz="1200" b="1" i="0" kern="1200" dirty="0" smtClean="0">
                <a:solidFill>
                  <a:schemeClr val="tx1"/>
                </a:solidFill>
                <a:effectLst/>
                <a:latin typeface="Arial" charset="0"/>
                <a:ea typeface="+mn-ea"/>
                <a:cs typeface="Arial" charset="0"/>
              </a:rPr>
              <a:t>a new private limited company.</a:t>
            </a:r>
            <a:endParaRPr lang="en-GB" b="1"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11</a:t>
            </a:fld>
            <a:endParaRPr lang="en-GB"/>
          </a:p>
        </p:txBody>
      </p:sp>
    </p:spTree>
    <p:extLst>
      <p:ext uri="{BB962C8B-B14F-4D97-AF65-F5344CB8AC3E}">
        <p14:creationId xmlns:p14="http://schemas.microsoft.com/office/powerpoint/2010/main" val="147948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21940"/>
            <a:ext cx="5447030" cy="4720214"/>
          </a:xfrm>
        </p:spPr>
        <p:txBody>
          <a:bodyPr/>
          <a:lstStyle/>
          <a:p>
            <a:pPr algn="l" fontAlgn="base"/>
            <a:r>
              <a:rPr lang="en-GB" b="1" i="1" dirty="0" smtClean="0">
                <a:solidFill>
                  <a:srgbClr val="404041"/>
                </a:solidFill>
                <a:effectLst/>
                <a:latin typeface="georgia" panose="02040502050405020303" pitchFamily="18" charset="0"/>
              </a:rPr>
              <a:t>Private Limited Companies</a:t>
            </a:r>
          </a:p>
          <a:p>
            <a:pPr algn="l" fontAlgn="base"/>
            <a:r>
              <a:rPr lang="en-GB" b="0" i="0" dirty="0" smtClean="0">
                <a:solidFill>
                  <a:srgbClr val="404041"/>
                </a:solidFill>
                <a:effectLst/>
                <a:latin typeface="Arial" panose="020B0604020202020204" pitchFamily="34" charset="0"/>
              </a:rPr>
              <a:t>Rules for private limited companies are simpler than for the public ones. The minimum stock required is ISK 500,000. Other minimum requirements are to have one founder, one shareholder, and one director (with one deputy) in cases where shareholders are four or less. There is no obligation to have a manager.</a:t>
            </a:r>
          </a:p>
          <a:p>
            <a:pPr algn="l" fontAlgn="base"/>
            <a:r>
              <a:rPr lang="en-GB" b="0" i="0" dirty="0" smtClean="0">
                <a:solidFill>
                  <a:srgbClr val="404041"/>
                </a:solidFill>
                <a:effectLst/>
                <a:latin typeface="Arial" panose="020B0604020202020204" pitchFamily="34" charset="0"/>
              </a:rPr>
              <a:t>On their establishment, private limited companies must state whether they have one or more shareholders. In one-party private limited companies, meetings of the board of directors and shareholders are not obligatory.</a:t>
            </a:r>
          </a:p>
          <a:p>
            <a:pPr algn="l" fontAlgn="base"/>
            <a:r>
              <a:rPr lang="en-GB" b="0" i="0" dirty="0" smtClean="0">
                <a:solidFill>
                  <a:srgbClr val="404041"/>
                </a:solidFill>
                <a:effectLst/>
                <a:latin typeface="Arial" panose="020B0604020202020204" pitchFamily="34" charset="0"/>
              </a:rPr>
              <a:t>The Minister of Commerce can grant an exemption from the otherwise general principle that the majority of the board of directors and the general manager of a limited company must be domiciled in Iceland or in a country within the European Economic Area or OECD.</a:t>
            </a:r>
          </a:p>
          <a:p>
            <a:endParaRPr lang="en-GB" dirty="0" smtClean="0"/>
          </a:p>
          <a:p>
            <a:pPr algn="l" fontAlgn="base"/>
            <a:r>
              <a:rPr lang="en-GB" b="1" i="1" dirty="0" smtClean="0">
                <a:solidFill>
                  <a:srgbClr val="404041"/>
                </a:solidFill>
                <a:effectLst/>
                <a:latin typeface="georgia" panose="02040502050405020303" pitchFamily="18" charset="0"/>
              </a:rPr>
              <a:t>Public Limited Companies</a:t>
            </a:r>
          </a:p>
          <a:p>
            <a:pPr algn="l" fontAlgn="base"/>
            <a:r>
              <a:rPr lang="en-GB" b="0" i="0" dirty="0" smtClean="0">
                <a:solidFill>
                  <a:srgbClr val="404041"/>
                </a:solidFill>
                <a:effectLst/>
                <a:latin typeface="Arial" panose="020B0604020202020204" pitchFamily="34" charset="0"/>
              </a:rPr>
              <a:t>Public limited companies are mainly aimed at seeking capital from a wide number of shareholders among the public at large, for example on the stock market. The minimum stock required for a public limited company is ISK 4 million. Other minimum requirements are that the company has two founders, two shareholders, three directors on the board of directors, and a manager. The provisions on branches are similar for both public and private limited companies, except that disclosure requirements for the Register of Enterprises are somewhat stricter with respect to public limited companies.</a:t>
            </a:r>
            <a:endParaRPr lang="cs-CZ" b="0" i="0" dirty="0" smtClean="0">
              <a:solidFill>
                <a:srgbClr val="404041"/>
              </a:solidFill>
              <a:effectLst/>
              <a:latin typeface="Arial" panose="020B0604020202020204" pitchFamily="34" charset="0"/>
            </a:endParaRPr>
          </a:p>
          <a:p>
            <a:pPr algn="l" fontAlgn="base"/>
            <a:endParaRPr lang="cs-CZ" b="0" i="0" dirty="0" smtClean="0">
              <a:solidFill>
                <a:srgbClr val="404041"/>
              </a:solidFill>
              <a:effectLst/>
              <a:latin typeface="Arial" panose="020B0604020202020204" pitchFamily="34" charset="0"/>
            </a:endParaRPr>
          </a:p>
          <a:p>
            <a:pPr fontAlgn="base"/>
            <a:r>
              <a:rPr lang="en-GB" sz="1200" b="0" i="1" kern="1200" dirty="0" smtClean="0">
                <a:solidFill>
                  <a:schemeClr val="tx1"/>
                </a:solidFill>
                <a:effectLst/>
                <a:latin typeface="Arial" charset="0"/>
                <a:ea typeface="+mn-ea"/>
                <a:cs typeface="Arial" charset="0"/>
              </a:rPr>
              <a:t>Number of Founders</a:t>
            </a:r>
          </a:p>
          <a:p>
            <a:pPr fontAlgn="base"/>
            <a:r>
              <a:rPr lang="en-GB" sz="1200" b="0" i="0" kern="1200" dirty="0" smtClean="0">
                <a:solidFill>
                  <a:schemeClr val="tx1"/>
                </a:solidFill>
                <a:effectLst/>
                <a:latin typeface="Arial" charset="0"/>
                <a:ea typeface="+mn-ea"/>
                <a:cs typeface="Arial" charset="0"/>
              </a:rPr>
              <a:t>A public limited company must have at least two founders, at least one of whom must reside in Iceland or be a resident and a citizen of an EEA or OECD country. A private company may be founded by one or more persons. At least one entity must reside in Iceland or be both a citizen and resident of an EEA or OECD country.</a:t>
            </a:r>
          </a:p>
          <a:p>
            <a:pPr algn="l" fontAlgn="base"/>
            <a:endParaRPr lang="en-GB" b="0" i="0" dirty="0" smtClean="0">
              <a:solidFill>
                <a:srgbClr val="404041"/>
              </a:solidFill>
              <a:effectLst/>
              <a:latin typeface="Arial" panose="020B0604020202020204" pitchFamily="34" charset="0"/>
            </a:endParaRPr>
          </a:p>
          <a:p>
            <a:endParaRPr lang="cs-CZ" dirty="0" smtClean="0"/>
          </a:p>
        </p:txBody>
      </p:sp>
      <p:sp>
        <p:nvSpPr>
          <p:cNvPr id="4" name="Slide Number Placeholder 3"/>
          <p:cNvSpPr>
            <a:spLocks noGrp="1"/>
          </p:cNvSpPr>
          <p:nvPr>
            <p:ph type="sldNum" sz="quarter" idx="10"/>
          </p:nvPr>
        </p:nvSpPr>
        <p:spPr/>
        <p:txBody>
          <a:bodyPr/>
          <a:lstStyle/>
          <a:p>
            <a:fld id="{1C40A6DB-A4EA-4A49-AE92-BDCDD8F98083}" type="slidenum">
              <a:rPr lang="en-GB" smtClean="0"/>
              <a:pPr/>
              <a:t>12</a:t>
            </a:fld>
            <a:endParaRPr lang="en-GB"/>
          </a:p>
        </p:txBody>
      </p:sp>
    </p:spTree>
    <p:extLst>
      <p:ext uri="{BB962C8B-B14F-4D97-AF65-F5344CB8AC3E}">
        <p14:creationId xmlns:p14="http://schemas.microsoft.com/office/powerpoint/2010/main" val="12191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Arial" charset="0"/>
              </a:rPr>
              <a:t>In general, foreign ownership of businesses in Iceland is unrestricted despite some limitations relating to specific sectors, such as fishing, energy and aviation, that should be noted. However</a:t>
            </a:r>
            <a:r>
              <a:rPr lang="en-GB" sz="1200" b="1" i="0" u="none" strike="noStrike" kern="1200" baseline="0" dirty="0" smtClean="0">
                <a:solidFill>
                  <a:schemeClr val="tx1"/>
                </a:solidFill>
                <a:latin typeface="Arial" charset="0"/>
                <a:ea typeface="+mn-ea"/>
                <a:cs typeface="Arial" charset="0"/>
              </a:rPr>
              <a:t>, apart from the fishing industry, these restrictions do not apply to EEA parties. </a:t>
            </a:r>
            <a:endParaRPr lang="cs-CZ" sz="1200" b="1" i="0" u="none" strike="noStrike" kern="1200" baseline="0" dirty="0" smtClean="0">
              <a:solidFill>
                <a:schemeClr val="tx1"/>
              </a:solidFill>
              <a:latin typeface="Arial" charset="0"/>
              <a:ea typeface="+mn-ea"/>
              <a:cs typeface="Arial" charset="0"/>
            </a:endParaRPr>
          </a:p>
          <a:p>
            <a:endParaRPr lang="cs-CZ" sz="1200" b="0" i="0" u="none" strike="noStrike" kern="1200" baseline="0" dirty="0" smtClean="0">
              <a:solidFill>
                <a:schemeClr val="tx1"/>
              </a:solidFill>
              <a:latin typeface="Arial" charset="0"/>
              <a:ea typeface="+mn-ea"/>
              <a:cs typeface="Arial" charset="0"/>
            </a:endParaRPr>
          </a:p>
          <a:p>
            <a:r>
              <a:rPr lang="en-GB" sz="1200" b="0" i="0" u="none" strike="noStrike" kern="1200" baseline="0" dirty="0" smtClean="0">
                <a:solidFill>
                  <a:schemeClr val="tx1"/>
                </a:solidFill>
                <a:latin typeface="Arial" charset="0"/>
                <a:ea typeface="+mn-ea"/>
                <a:cs typeface="Arial" charset="0"/>
              </a:rPr>
              <a:t>An EEA party, as well as a non-EEA party, can acquire the shares of an Icelandic company without any specific legal hindrances. However, it is required that </a:t>
            </a:r>
            <a:r>
              <a:rPr lang="en-GB" sz="1200" b="1" i="0" u="none" strike="noStrike" kern="1200" baseline="0" dirty="0" smtClean="0">
                <a:solidFill>
                  <a:schemeClr val="tx1"/>
                </a:solidFill>
                <a:latin typeface="Arial" charset="0"/>
                <a:ea typeface="+mn-ea"/>
                <a:cs typeface="Arial" charset="0"/>
              </a:rPr>
              <a:t>the manager and at least half of the Board of Directors </a:t>
            </a:r>
            <a:r>
              <a:rPr lang="en-GB" sz="1200" b="0" i="0" u="none" strike="noStrike" kern="1200" baseline="0" dirty="0" smtClean="0">
                <a:solidFill>
                  <a:schemeClr val="tx1"/>
                </a:solidFill>
                <a:latin typeface="Arial" charset="0"/>
                <a:ea typeface="+mn-ea"/>
                <a:cs typeface="Arial" charset="0"/>
              </a:rPr>
              <a:t>of the acquired Icelandic company </a:t>
            </a:r>
            <a:r>
              <a:rPr lang="en-GB" sz="1200" b="1" i="0" u="none" strike="noStrike" kern="1200" baseline="0" dirty="0" smtClean="0">
                <a:solidFill>
                  <a:schemeClr val="tx1"/>
                </a:solidFill>
                <a:latin typeface="Arial" charset="0"/>
                <a:ea typeface="+mn-ea"/>
                <a:cs typeface="Arial" charset="0"/>
              </a:rPr>
              <a:t>remain residents of Iceland, of another EEA country, or of any other OECD country</a:t>
            </a:r>
            <a:r>
              <a:rPr lang="en-GB" sz="1200" b="0" i="0" u="none" strike="noStrike" kern="1200" baseline="0" dirty="0" smtClean="0">
                <a:solidFill>
                  <a:schemeClr val="tx1"/>
                </a:solidFill>
                <a:latin typeface="Arial" charset="0"/>
                <a:ea typeface="+mn-ea"/>
                <a:cs typeface="Arial" charset="0"/>
              </a:rPr>
              <a:t>. </a:t>
            </a:r>
            <a:endParaRPr lang="cs-CZ" sz="1200" b="0" i="0" u="none" strike="noStrike" kern="1200" baseline="0" dirty="0" smtClean="0">
              <a:solidFill>
                <a:schemeClr val="tx1"/>
              </a:solidFill>
              <a:latin typeface="Arial" charset="0"/>
              <a:ea typeface="+mn-ea"/>
              <a:cs typeface="Arial" charset="0"/>
            </a:endParaRPr>
          </a:p>
          <a:p>
            <a:endParaRPr lang="cs-CZ" sz="1200" b="0" i="0" u="none" strike="noStrike" kern="1200" baseline="0" dirty="0" smtClean="0">
              <a:solidFill>
                <a:schemeClr val="tx1"/>
              </a:solidFill>
              <a:latin typeface="Arial" charset="0"/>
              <a:ea typeface="+mn-ea"/>
              <a:cs typeface="Arial" charset="0"/>
            </a:endParaRPr>
          </a:p>
          <a:p>
            <a:r>
              <a:rPr lang="en-GB" sz="1200" b="1" i="0" u="none" strike="noStrike" kern="1200" baseline="0" dirty="0" smtClean="0">
                <a:solidFill>
                  <a:schemeClr val="tx1"/>
                </a:solidFill>
                <a:latin typeface="Arial" charset="0"/>
                <a:ea typeface="+mn-ea"/>
                <a:cs typeface="Arial" charset="0"/>
              </a:rPr>
              <a:t>There are restrictions </a:t>
            </a:r>
            <a:r>
              <a:rPr lang="en-GB" sz="1200" b="0" i="0" u="none" strike="noStrike" kern="1200" baseline="0" dirty="0" smtClean="0">
                <a:solidFill>
                  <a:schemeClr val="tx1"/>
                </a:solidFill>
                <a:latin typeface="Arial" charset="0"/>
                <a:ea typeface="+mn-ea"/>
                <a:cs typeface="Arial" charset="0"/>
              </a:rPr>
              <a:t>in place regarding </a:t>
            </a:r>
            <a:r>
              <a:rPr lang="en-GB" sz="1200" b="1" i="0" u="none" strike="noStrike" kern="1200" baseline="0" dirty="0" smtClean="0">
                <a:solidFill>
                  <a:schemeClr val="tx1"/>
                </a:solidFill>
                <a:latin typeface="Arial" charset="0"/>
                <a:ea typeface="+mn-ea"/>
                <a:cs typeface="Arial" charset="0"/>
              </a:rPr>
              <a:t>the investment in real estate in Iceland according to the Property Act</a:t>
            </a:r>
            <a:r>
              <a:rPr lang="en-GB" sz="1200" b="0" i="0" u="none" strike="noStrike" kern="1200" baseline="0" dirty="0" smtClean="0">
                <a:solidFill>
                  <a:schemeClr val="tx1"/>
                </a:solidFill>
                <a:latin typeface="Arial" charset="0"/>
                <a:ea typeface="+mn-ea"/>
                <a:cs typeface="Arial" charset="0"/>
              </a:rPr>
              <a:t>. The Act places restrictions on who can acquire or have the right to own or use real estate in Iceland. When the purchaser of real estate is a company </a:t>
            </a:r>
            <a:r>
              <a:rPr lang="en-GB" sz="1200" b="1" i="0" u="none" strike="noStrike" kern="1200" baseline="0" dirty="0" smtClean="0">
                <a:solidFill>
                  <a:schemeClr val="tx1"/>
                </a:solidFill>
                <a:latin typeface="Arial" charset="0"/>
                <a:ea typeface="+mn-ea"/>
                <a:cs typeface="Arial" charset="0"/>
              </a:rPr>
              <a:t>whose shareholders have</a:t>
            </a:r>
            <a:r>
              <a:rPr lang="en-GB" sz="1200" b="0" i="0" u="none" strike="noStrike" kern="1200" baseline="0" dirty="0" smtClean="0">
                <a:solidFill>
                  <a:schemeClr val="tx1"/>
                </a:solidFill>
                <a:latin typeface="Arial" charset="0"/>
                <a:ea typeface="+mn-ea"/>
                <a:cs typeface="Arial" charset="0"/>
              </a:rPr>
              <a:t> </a:t>
            </a:r>
            <a:r>
              <a:rPr lang="en-GB" sz="1200" b="1" i="0" u="none" strike="noStrike" kern="1200" baseline="0" dirty="0" smtClean="0">
                <a:solidFill>
                  <a:schemeClr val="tx1"/>
                </a:solidFill>
                <a:latin typeface="Arial" charset="0"/>
                <a:ea typeface="+mn-ea"/>
                <a:cs typeface="Arial" charset="0"/>
              </a:rPr>
              <a:t>limited liability for the company’s debts</a:t>
            </a:r>
            <a:r>
              <a:rPr lang="en-GB" sz="1200" b="0" i="0" u="none" strike="noStrike" kern="1200" baseline="0" dirty="0" smtClean="0">
                <a:solidFill>
                  <a:schemeClr val="tx1"/>
                </a:solidFill>
                <a:latin typeface="Arial" charset="0"/>
                <a:ea typeface="+mn-ea"/>
                <a:cs typeface="Arial" charset="0"/>
              </a:rPr>
              <a:t>, the company </a:t>
            </a:r>
            <a:r>
              <a:rPr lang="en-GB" sz="1200" b="1" i="0" u="none" strike="noStrike" kern="1200" baseline="0" dirty="0" smtClean="0">
                <a:solidFill>
                  <a:schemeClr val="tx1"/>
                </a:solidFill>
                <a:latin typeface="Arial" charset="0"/>
                <a:ea typeface="+mn-ea"/>
                <a:cs typeface="Arial" charset="0"/>
              </a:rPr>
              <a:t>shall have its domicile and venue in Iceland</a:t>
            </a:r>
            <a:r>
              <a:rPr lang="en-GB" sz="1200" b="0" i="0" u="none" strike="noStrike" kern="1200" baseline="0" dirty="0" smtClean="0">
                <a:solidFill>
                  <a:schemeClr val="tx1"/>
                </a:solidFill>
                <a:latin typeface="Arial" charset="0"/>
                <a:ea typeface="+mn-ea"/>
                <a:cs typeface="Arial" charset="0"/>
              </a:rPr>
              <a:t>. Further, </a:t>
            </a:r>
            <a:r>
              <a:rPr lang="en-GB" sz="1200" b="0" i="0" u="sng" strike="noStrike" kern="1200" baseline="0" dirty="0" smtClean="0">
                <a:solidFill>
                  <a:schemeClr val="tx1"/>
                </a:solidFill>
                <a:latin typeface="Arial" charset="0"/>
                <a:ea typeface="+mn-ea"/>
                <a:cs typeface="Arial" charset="0"/>
              </a:rPr>
              <a:t>all its directors</a:t>
            </a:r>
            <a:r>
              <a:rPr lang="en-GB" sz="1200" b="0" i="0" u="none" strike="noStrike" kern="1200" baseline="0" dirty="0" smtClean="0">
                <a:solidFill>
                  <a:schemeClr val="tx1"/>
                </a:solidFill>
                <a:latin typeface="Arial" charset="0"/>
                <a:ea typeface="+mn-ea"/>
                <a:cs typeface="Arial" charset="0"/>
              </a:rPr>
              <a:t> shall be Icelandic citizens or shall have been domiciled in Iceland for at least five continuous years. </a:t>
            </a:r>
            <a:endParaRPr lang="cs-CZ" sz="1200" b="0" i="0" u="none" strike="noStrike" kern="1200" baseline="0" dirty="0" smtClean="0">
              <a:solidFill>
                <a:schemeClr val="tx1"/>
              </a:solidFill>
              <a:latin typeface="Arial" charset="0"/>
              <a:ea typeface="+mn-ea"/>
              <a:cs typeface="Arial" charset="0"/>
            </a:endParaRPr>
          </a:p>
          <a:p>
            <a:endParaRPr lang="cs-CZ" dirty="0" smtClean="0"/>
          </a:p>
          <a:p>
            <a:r>
              <a:rPr lang="en-GB" sz="1200" b="0" i="0" u="none" strike="noStrike" kern="1200" baseline="0" dirty="0" smtClean="0">
                <a:solidFill>
                  <a:schemeClr val="tx1"/>
                </a:solidFill>
                <a:latin typeface="Arial" charset="0"/>
                <a:ea typeface="+mn-ea"/>
                <a:cs typeface="Arial" charset="0"/>
              </a:rPr>
              <a:t>Furthermore, </a:t>
            </a:r>
            <a:r>
              <a:rPr lang="en-GB" sz="1200" b="1" i="0" u="none" strike="noStrike" kern="1200" baseline="0" dirty="0" smtClean="0">
                <a:solidFill>
                  <a:schemeClr val="tx1"/>
                </a:solidFill>
                <a:latin typeface="Arial" charset="0"/>
                <a:ea typeface="+mn-ea"/>
                <a:cs typeface="Arial" charset="0"/>
              </a:rPr>
              <a:t>at least 80% of the share capital </a:t>
            </a:r>
            <a:r>
              <a:rPr lang="en-GB" sz="1200" b="0" i="0" u="none" strike="noStrike" kern="1200" baseline="0" dirty="0" smtClean="0">
                <a:solidFill>
                  <a:schemeClr val="tx1"/>
                </a:solidFill>
                <a:latin typeface="Arial" charset="0"/>
                <a:ea typeface="+mn-ea"/>
                <a:cs typeface="Arial" charset="0"/>
              </a:rPr>
              <a:t>shall be owned by Icelandic citizens, and Icelandic citizens shall exercise majority of the votes at shareholder meetings. Due to the free movement of capital within the EEA area, </a:t>
            </a:r>
            <a:r>
              <a:rPr lang="en-GB" sz="1200" b="1" i="0" u="none" strike="noStrike" kern="1200" baseline="0" dirty="0" smtClean="0">
                <a:solidFill>
                  <a:schemeClr val="tx1"/>
                </a:solidFill>
                <a:latin typeface="Arial" charset="0"/>
                <a:ea typeface="+mn-ea"/>
                <a:cs typeface="Arial" charset="0"/>
              </a:rPr>
              <a:t>EEA citizens enjoy the same rights as Icelandic citizens in this regard. </a:t>
            </a:r>
            <a:endParaRPr lang="cs-CZ" sz="1200" b="1" i="0" u="none" strike="noStrike" kern="1200" baseline="0" dirty="0" smtClean="0">
              <a:solidFill>
                <a:schemeClr val="tx1"/>
              </a:solidFill>
              <a:latin typeface="Arial" charset="0"/>
              <a:ea typeface="+mn-ea"/>
              <a:cs typeface="Arial" charset="0"/>
            </a:endParaRPr>
          </a:p>
          <a:p>
            <a:endParaRPr lang="cs-CZ" sz="1200" b="0" i="0" u="none" strike="noStrike" kern="1200" baseline="0" dirty="0" smtClean="0">
              <a:solidFill>
                <a:schemeClr val="tx1"/>
              </a:solidFill>
              <a:latin typeface="Arial" charset="0"/>
              <a:ea typeface="+mn-ea"/>
              <a:cs typeface="Arial" charset="0"/>
            </a:endParaRPr>
          </a:p>
          <a:p>
            <a:r>
              <a:rPr lang="en-GB" sz="1200" b="0" i="0" u="none" strike="noStrike" kern="1200" baseline="0" dirty="0" smtClean="0">
                <a:solidFill>
                  <a:schemeClr val="tx1"/>
                </a:solidFill>
                <a:latin typeface="Arial" charset="0"/>
                <a:ea typeface="+mn-ea"/>
                <a:cs typeface="Arial" charset="0"/>
              </a:rPr>
              <a:t>The Ministry of Interior </a:t>
            </a:r>
            <a:r>
              <a:rPr lang="en-GB" sz="1200" b="1" i="0" u="none" strike="noStrike" kern="1200" baseline="0" dirty="0" smtClean="0">
                <a:solidFill>
                  <a:schemeClr val="tx1"/>
                </a:solidFill>
                <a:latin typeface="Arial" charset="0"/>
                <a:ea typeface="+mn-ea"/>
                <a:cs typeface="Arial" charset="0"/>
              </a:rPr>
              <a:t>may grant exemptions</a:t>
            </a:r>
            <a:r>
              <a:rPr lang="en-GB" sz="1200" b="0" i="0" u="none" strike="noStrike" kern="1200" baseline="0" dirty="0" smtClean="0">
                <a:solidFill>
                  <a:schemeClr val="tx1"/>
                </a:solidFill>
                <a:latin typeface="Arial" charset="0"/>
                <a:ea typeface="+mn-ea"/>
                <a:cs typeface="Arial" charset="0"/>
              </a:rPr>
              <a:t>, from the above conditions, to acquire real estate in two scenarios: </a:t>
            </a:r>
          </a:p>
          <a:p>
            <a:r>
              <a:rPr lang="en-GB" sz="1200" b="0" i="0" u="none" strike="noStrike" kern="1200" baseline="0" dirty="0" smtClean="0">
                <a:solidFill>
                  <a:schemeClr val="tx1"/>
                </a:solidFill>
                <a:latin typeface="Arial" charset="0"/>
                <a:ea typeface="+mn-ea"/>
                <a:cs typeface="Arial" charset="0"/>
              </a:rPr>
              <a:t>a) in accordance with an application from a party who has the right to conduct business in Iceland and wishes to acquire the right to own or use real property in direct connection with his business activities or to establish a home on the property; </a:t>
            </a:r>
          </a:p>
          <a:p>
            <a:r>
              <a:rPr lang="en-GB" sz="1200" b="0" i="0" u="none" strike="noStrike" kern="1200" baseline="0" dirty="0" smtClean="0">
                <a:solidFill>
                  <a:schemeClr val="tx1"/>
                </a:solidFill>
                <a:latin typeface="Arial" charset="0"/>
                <a:ea typeface="+mn-ea"/>
                <a:cs typeface="Arial" charset="0"/>
              </a:rPr>
              <a:t>b) or if other reasons are considered to apply. </a:t>
            </a:r>
            <a:endParaRPr lang="cs-CZ" sz="1200" b="0" i="0" u="none" strike="noStrike" kern="1200" baseline="0" dirty="0" smtClean="0">
              <a:solidFill>
                <a:schemeClr val="tx1"/>
              </a:solidFill>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13</a:t>
            </a:fld>
            <a:endParaRPr lang="en-GB"/>
          </a:p>
        </p:txBody>
      </p:sp>
    </p:spTree>
    <p:extLst>
      <p:ext uri="{BB962C8B-B14F-4D97-AF65-F5344CB8AC3E}">
        <p14:creationId xmlns:p14="http://schemas.microsoft.com/office/powerpoint/2010/main" val="10087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Arial" charset="0"/>
              </a:rPr>
              <a:t>Debt financing is common in Iceland. However, it is not necessarily nor typically based on LMA standard unless for the larger financing deals. Examples of common financing in Iceland include bank loans, bond issuing or having a line of credit. Usually, a security would have to be provided as well as covered below. </a:t>
            </a:r>
            <a:endParaRPr lang="cs-CZ" sz="1200" b="0" i="0" u="none" strike="noStrike" kern="1200" baseline="0" dirty="0" smtClean="0">
              <a:solidFill>
                <a:schemeClr val="tx1"/>
              </a:solidFill>
              <a:latin typeface="Arial" charset="0"/>
              <a:ea typeface="+mn-ea"/>
              <a:cs typeface="Arial" charset="0"/>
            </a:endParaRPr>
          </a:p>
          <a:p>
            <a:endParaRPr lang="cs-CZ" sz="1200" b="0" i="0" u="none" strike="noStrike" kern="1200" baseline="0" dirty="0" smtClean="0">
              <a:solidFill>
                <a:schemeClr val="tx1"/>
              </a:solidFill>
              <a:latin typeface="Arial" charset="0"/>
              <a:ea typeface="+mn-ea"/>
              <a:cs typeface="Arial" charset="0"/>
            </a:endParaRPr>
          </a:p>
          <a:p>
            <a:r>
              <a:rPr lang="en-GB" sz="1200" b="1" i="0" u="none" strike="noStrike" kern="1200" baseline="0" dirty="0" smtClean="0">
                <a:solidFill>
                  <a:schemeClr val="tx1"/>
                </a:solidFill>
                <a:latin typeface="Arial" charset="0"/>
                <a:ea typeface="+mn-ea"/>
                <a:cs typeface="Arial" charset="0"/>
              </a:rPr>
              <a:t>The typical set of security package </a:t>
            </a:r>
            <a:r>
              <a:rPr lang="en-GB" sz="1200" b="0" i="0" u="none" strike="noStrike" kern="1200" baseline="0" dirty="0" smtClean="0">
                <a:solidFill>
                  <a:schemeClr val="tx1"/>
                </a:solidFill>
                <a:latin typeface="Arial" charset="0"/>
                <a:ea typeface="+mn-ea"/>
                <a:cs typeface="Arial" charset="0"/>
              </a:rPr>
              <a:t>differs of the type of debt financing in question. The taking of pledges and how pledges are perfected is mainly governed by Act on Contractual Pledges and certain general principles of law. The taking of security differs between the type of assets that are intended to be pledged as security and the assets can broadly be grouped into two categories: assets that are subject to public registration requirements, e.g. real property, vehicles and vessels, and assets that are not subject to any registration requirements. </a:t>
            </a:r>
            <a:endParaRPr lang="cs-CZ" sz="1200" b="0" i="0" u="none" strike="noStrike" kern="1200" baseline="0" dirty="0" smtClean="0">
              <a:solidFill>
                <a:schemeClr val="tx1"/>
              </a:solidFill>
              <a:latin typeface="Arial" charset="0"/>
              <a:ea typeface="+mn-ea"/>
              <a:cs typeface="Arial" charset="0"/>
            </a:endParaRPr>
          </a:p>
          <a:p>
            <a:endParaRPr lang="cs-CZ" sz="1200" b="0" i="0" u="none" strike="noStrike" kern="1200" baseline="0" dirty="0" smtClean="0">
              <a:solidFill>
                <a:schemeClr val="tx1"/>
              </a:solidFill>
              <a:latin typeface="Arial" charset="0"/>
              <a:ea typeface="+mn-ea"/>
              <a:cs typeface="Arial" charset="0"/>
            </a:endParaRPr>
          </a:p>
          <a:p>
            <a:r>
              <a:rPr lang="cs-CZ" sz="1200" b="0" i="0" u="none" strike="noStrike" kern="1200" baseline="0" dirty="0" err="1" smtClean="0">
                <a:solidFill>
                  <a:schemeClr val="tx1"/>
                </a:solidFill>
                <a:latin typeface="Arial" charset="0"/>
                <a:ea typeface="+mn-ea"/>
                <a:cs typeface="Arial" charset="0"/>
              </a:rPr>
              <a:t>It</a:t>
            </a:r>
            <a:r>
              <a:rPr lang="cs-CZ" sz="1200" b="0" i="0" u="none" strike="noStrike" kern="1200" baseline="0" dirty="0" smtClean="0">
                <a:solidFill>
                  <a:schemeClr val="tx1"/>
                </a:solidFill>
                <a:latin typeface="Arial" charset="0"/>
                <a:ea typeface="+mn-ea"/>
                <a:cs typeface="Arial" charset="0"/>
              </a:rPr>
              <a:t> </a:t>
            </a:r>
            <a:r>
              <a:rPr lang="en-GB" sz="1200" b="0" i="0" u="none" strike="noStrike" kern="1200" baseline="0" dirty="0" smtClean="0">
                <a:solidFill>
                  <a:schemeClr val="tx1"/>
                </a:solidFill>
                <a:latin typeface="Arial" charset="0"/>
                <a:ea typeface="+mn-ea"/>
                <a:cs typeface="Arial" charset="0"/>
              </a:rPr>
              <a:t>is also possible to categorize the pledges by their types for example: </a:t>
            </a:r>
            <a:r>
              <a:rPr lang="en-GB" sz="1200" b="0" i="0" u="none" strike="noStrike" kern="1200" baseline="0" dirty="0" err="1" smtClean="0">
                <a:solidFill>
                  <a:schemeClr val="tx1"/>
                </a:solidFill>
                <a:latin typeface="Arial" charset="0"/>
                <a:ea typeface="+mn-ea"/>
                <a:cs typeface="Arial" charset="0"/>
              </a:rPr>
              <a:t>i</a:t>
            </a:r>
            <a:r>
              <a:rPr lang="en-GB" sz="1200" b="0" i="0" u="none" strike="noStrike" kern="1200" baseline="0" dirty="0" smtClean="0">
                <a:solidFill>
                  <a:schemeClr val="tx1"/>
                </a:solidFill>
                <a:latin typeface="Arial" charset="0"/>
                <a:ea typeface="+mn-ea"/>
                <a:cs typeface="Arial" charset="0"/>
              </a:rPr>
              <a:t>) non-possessory pledges, ii) possessory pledges and iii) floating charges. The type to be used depends on the type of assets and the intention of the pledgee or </a:t>
            </a:r>
            <a:r>
              <a:rPr lang="en-GB" sz="1200" b="0" i="0" u="none" strike="noStrike" kern="1200" baseline="0" dirty="0" err="1" smtClean="0">
                <a:solidFill>
                  <a:schemeClr val="tx1"/>
                </a:solidFill>
                <a:latin typeface="Arial" charset="0"/>
                <a:ea typeface="+mn-ea"/>
                <a:cs typeface="Arial" charset="0"/>
              </a:rPr>
              <a:t>pledgor</a:t>
            </a:r>
            <a:r>
              <a:rPr lang="en-GB" sz="1200" b="0" i="0" u="none" strike="noStrike" kern="1200" baseline="0" dirty="0" smtClean="0">
                <a:solidFill>
                  <a:schemeClr val="tx1"/>
                </a:solidFill>
                <a:latin typeface="Arial" charset="0"/>
                <a:ea typeface="+mn-ea"/>
                <a:cs typeface="Arial" charset="0"/>
              </a:rPr>
              <a:t>. Same applies to the registration and perfection requirements and the enforcement procedure, which differs depending on the relevant pledge in question. </a:t>
            </a: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14</a:t>
            </a:fld>
            <a:endParaRPr lang="en-GB"/>
          </a:p>
        </p:txBody>
      </p:sp>
    </p:spTree>
    <p:extLst>
      <p:ext uri="{BB962C8B-B14F-4D97-AF65-F5344CB8AC3E}">
        <p14:creationId xmlns:p14="http://schemas.microsoft.com/office/powerpoint/2010/main" val="100654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15</a:t>
            </a:fld>
            <a:endParaRPr lang="en-GB"/>
          </a:p>
        </p:txBody>
      </p:sp>
    </p:spTree>
    <p:extLst>
      <p:ext uri="{BB962C8B-B14F-4D97-AF65-F5344CB8AC3E}">
        <p14:creationId xmlns:p14="http://schemas.microsoft.com/office/powerpoint/2010/main" val="223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cs-CZ" dirty="0" smtClean="0"/>
              <a:t>České</a:t>
            </a:r>
            <a:r>
              <a:rPr lang="cs-CZ" baseline="0" dirty="0" smtClean="0"/>
              <a:t> názvy smluv:</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dirty="0" smtClean="0"/>
              <a:t>Smlouva mezi ČR a Islandskou</a:t>
            </a:r>
            <a:r>
              <a:rPr lang="cs-CZ" baseline="0" dirty="0" smtClean="0"/>
              <a:t> republikou o zamezení dvojího zdanění a zabránění daňovému úniku v oboru daní z příjmu</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b="0" i="0" baseline="0" dirty="0" smtClean="0">
                <a:solidFill>
                  <a:srgbClr val="0039A6"/>
                </a:solidFill>
                <a:effectLst/>
                <a:latin typeface="Georgia" panose="02040502050405020303" pitchFamily="18" charset="0"/>
              </a:rPr>
              <a:t>D</a:t>
            </a:r>
            <a:r>
              <a:rPr lang="en-GB" b="0" i="0" dirty="0" err="1" smtClean="0">
                <a:solidFill>
                  <a:srgbClr val="0039A6"/>
                </a:solidFill>
                <a:effectLst/>
                <a:latin typeface="Georgia" panose="02040502050405020303" pitchFamily="18" charset="0"/>
              </a:rPr>
              <a:t>ohoda</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mezi</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vládou</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České</a:t>
            </a:r>
            <a:r>
              <a:rPr lang="en-GB" b="0" i="0" dirty="0" smtClean="0">
                <a:solidFill>
                  <a:srgbClr val="0039A6"/>
                </a:solidFill>
                <a:effectLst/>
                <a:latin typeface="Georgia" panose="02040502050405020303" pitchFamily="18" charset="0"/>
              </a:rPr>
              <a:t> a </a:t>
            </a:r>
            <a:r>
              <a:rPr lang="en-GB" b="0" i="0" dirty="0" err="1" smtClean="0">
                <a:solidFill>
                  <a:srgbClr val="0039A6"/>
                </a:solidFill>
                <a:effectLst/>
                <a:latin typeface="Georgia" panose="02040502050405020303" pitchFamily="18" charset="0"/>
              </a:rPr>
              <a:t>Slovenské</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Federativní</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Republiky</a:t>
            </a:r>
            <a:r>
              <a:rPr lang="en-GB" b="0" i="0" dirty="0" smtClean="0">
                <a:solidFill>
                  <a:srgbClr val="0039A6"/>
                </a:solidFill>
                <a:effectLst/>
                <a:latin typeface="Georgia" panose="02040502050405020303" pitchFamily="18" charset="0"/>
              </a:rPr>
              <a:t> a </a:t>
            </a:r>
            <a:r>
              <a:rPr lang="en-GB" b="0" i="0" dirty="0" err="1" smtClean="0">
                <a:solidFill>
                  <a:srgbClr val="0039A6"/>
                </a:solidFill>
                <a:effectLst/>
                <a:latin typeface="Georgia" panose="02040502050405020303" pitchFamily="18" charset="0"/>
              </a:rPr>
              <a:t>vládou</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Islandské</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republiky</a:t>
            </a:r>
            <a:r>
              <a:rPr lang="en-GB" b="0" i="0" dirty="0" smtClean="0">
                <a:solidFill>
                  <a:srgbClr val="0039A6"/>
                </a:solidFill>
                <a:effectLst/>
                <a:latin typeface="Georgia" panose="02040502050405020303" pitchFamily="18" charset="0"/>
              </a:rPr>
              <a:t> o </a:t>
            </a:r>
            <a:r>
              <a:rPr lang="en-GB" b="0" i="0" dirty="0" err="1" smtClean="0">
                <a:solidFill>
                  <a:srgbClr val="0039A6"/>
                </a:solidFill>
                <a:effectLst/>
                <a:latin typeface="Georgia" panose="02040502050405020303" pitchFamily="18" charset="0"/>
              </a:rPr>
              <a:t>zrušení</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vízové</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povinnosti</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sjednaná</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výměnou</a:t>
            </a:r>
            <a:r>
              <a:rPr lang="en-GB" b="0" i="0" dirty="0" smtClean="0">
                <a:solidFill>
                  <a:srgbClr val="0039A6"/>
                </a:solidFill>
                <a:effectLst/>
                <a:latin typeface="Georgia" panose="02040502050405020303" pitchFamily="18" charset="0"/>
              </a:rPr>
              <a:t> </a:t>
            </a:r>
            <a:r>
              <a:rPr lang="en-GB" b="0" i="0" dirty="0" err="1" smtClean="0">
                <a:solidFill>
                  <a:srgbClr val="0039A6"/>
                </a:solidFill>
                <a:effectLst/>
                <a:latin typeface="Georgia" panose="02040502050405020303" pitchFamily="18" charset="0"/>
              </a:rPr>
              <a:t>nót</a:t>
            </a:r>
            <a:endParaRPr lang="en-GB" b="0" i="0" dirty="0" smtClean="0">
              <a:solidFill>
                <a:srgbClr val="0039A6"/>
              </a:solidFill>
              <a:effectLst/>
              <a:latin typeface="Georgia" panose="02040502050405020303" pitchFamily="18"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cs-CZ" baseline="0" dirty="0" smtClean="0"/>
          </a:p>
          <a:p>
            <a:pPr marL="0" indent="0">
              <a:buFontTx/>
              <a:buNone/>
            </a:pPr>
            <a:endParaRPr lang="en-GB" b="1"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16</a:t>
            </a:fld>
            <a:endParaRPr lang="en-GB"/>
          </a:p>
        </p:txBody>
      </p:sp>
    </p:spTree>
    <p:extLst>
      <p:ext uri="{BB962C8B-B14F-4D97-AF65-F5344CB8AC3E}">
        <p14:creationId xmlns:p14="http://schemas.microsoft.com/office/powerpoint/2010/main" val="287094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17</a:t>
            </a:fld>
            <a:endParaRPr lang="en-GB"/>
          </a:p>
        </p:txBody>
      </p:sp>
    </p:spTree>
    <p:extLst>
      <p:ext uri="{BB962C8B-B14F-4D97-AF65-F5344CB8AC3E}">
        <p14:creationId xmlns:p14="http://schemas.microsoft.com/office/powerpoint/2010/main" val="991075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40A6DB-A4EA-4A49-AE92-BDCDD8F98083}"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1662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3</a:t>
            </a:fld>
            <a:endParaRPr lang="en-GB"/>
          </a:p>
        </p:txBody>
      </p:sp>
    </p:spTree>
    <p:extLst>
      <p:ext uri="{BB962C8B-B14F-4D97-AF65-F5344CB8AC3E}">
        <p14:creationId xmlns:p14="http://schemas.microsoft.com/office/powerpoint/2010/main" val="16405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pPr/>
              <a:t>4</a:t>
            </a:fld>
            <a:endParaRPr lang="en-GB"/>
          </a:p>
        </p:txBody>
      </p:sp>
    </p:spTree>
    <p:extLst>
      <p:ext uri="{BB962C8B-B14F-4D97-AF65-F5344CB8AC3E}">
        <p14:creationId xmlns:p14="http://schemas.microsoft.com/office/powerpoint/2010/main" val="331714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course of this brief presentation we will try to answer or point out at least a couple of important legal questions which may be relevant when considering investing in </a:t>
            </a:r>
            <a:r>
              <a:rPr lang="cs-CZ" baseline="0" dirty="0" err="1" smtClean="0"/>
              <a:t>Iceland</a:t>
            </a:r>
            <a:r>
              <a:rPr lang="en-GB" baseline="0" dirty="0" smtClean="0"/>
              <a:t>. </a:t>
            </a:r>
            <a:r>
              <a:rPr lang="en-GB" baseline="0" dirty="0"/>
              <a:t>We have co-operated with our</a:t>
            </a:r>
            <a:r>
              <a:rPr lang="en-GB" dirty="0"/>
              <a:t> partner</a:t>
            </a:r>
            <a:r>
              <a:rPr lang="en-GB" baseline="0" dirty="0"/>
              <a:t> law firm </a:t>
            </a:r>
            <a:r>
              <a:rPr lang="cs-CZ" baseline="0" dirty="0" smtClean="0"/>
              <a:t>________</a:t>
            </a:r>
            <a:r>
              <a:rPr lang="en-GB" baseline="0" dirty="0" smtClean="0"/>
              <a:t>in </a:t>
            </a:r>
            <a:r>
              <a:rPr lang="en-GB" baseline="0" dirty="0"/>
              <a:t>order to bring </a:t>
            </a:r>
            <a:r>
              <a:rPr lang="en-GB" baseline="0" dirty="0" err="1"/>
              <a:t>uptodate</a:t>
            </a:r>
            <a:r>
              <a:rPr lang="en-GB" baseline="0" dirty="0"/>
              <a:t> information. </a:t>
            </a: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5</a:t>
            </a:fld>
            <a:endParaRPr lang="en-GB"/>
          </a:p>
        </p:txBody>
      </p:sp>
    </p:spTree>
    <p:extLst>
      <p:ext uri="{BB962C8B-B14F-4D97-AF65-F5344CB8AC3E}">
        <p14:creationId xmlns:p14="http://schemas.microsoft.com/office/powerpoint/2010/main" val="17729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charset="0"/>
                <a:ea typeface="+mn-ea"/>
                <a:cs typeface="Arial" charset="0"/>
              </a:rPr>
              <a:t>Agreement</a:t>
            </a:r>
            <a:r>
              <a:rPr lang="en-GB" sz="1200" b="0" kern="1200" dirty="0" smtClean="0">
                <a:solidFill>
                  <a:schemeClr val="tx1"/>
                </a:solidFill>
                <a:effectLst/>
                <a:latin typeface="Arial" charset="0"/>
                <a:ea typeface="+mn-ea"/>
                <a:cs typeface="Arial" charset="0"/>
              </a:rPr>
              <a:t> </a:t>
            </a:r>
            <a:r>
              <a:rPr lang="en-GB" sz="1200" b="1" kern="1200" dirty="0" smtClean="0">
                <a:solidFill>
                  <a:schemeClr val="tx1"/>
                </a:solidFill>
                <a:effectLst/>
                <a:latin typeface="Arial" charset="0"/>
                <a:ea typeface="+mn-ea"/>
                <a:cs typeface="Arial" charset="0"/>
              </a:rPr>
              <a:t>on the European Economic Area</a:t>
            </a:r>
            <a:r>
              <a:rPr lang="cs-CZ" sz="1200" b="1"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Dohod</a:t>
            </a:r>
            <a:r>
              <a:rPr lang="cs-CZ" sz="1200" b="1" i="0" kern="1200" dirty="0" smtClean="0">
                <a:solidFill>
                  <a:schemeClr val="tx1"/>
                </a:solidFill>
                <a:effectLst/>
                <a:latin typeface="Arial" charset="0"/>
                <a:ea typeface="+mn-ea"/>
                <a:cs typeface="Arial" charset="0"/>
              </a:rPr>
              <a:t>a</a:t>
            </a:r>
            <a:r>
              <a:rPr lang="en-GB" sz="1200" b="1" i="0" kern="1200" dirty="0" smtClean="0">
                <a:solidFill>
                  <a:schemeClr val="tx1"/>
                </a:solidFill>
                <a:effectLst/>
                <a:latin typeface="Arial" charset="0"/>
                <a:ea typeface="+mn-ea"/>
                <a:cs typeface="Arial" charset="0"/>
              </a:rPr>
              <a:t> o EHP</a:t>
            </a:r>
            <a:r>
              <a:rPr lang="cs-CZ" sz="1200" b="1" i="0" kern="1200" dirty="0" smtClean="0">
                <a:solidFill>
                  <a:schemeClr val="tx1"/>
                </a:solidFill>
                <a:effectLst/>
                <a:latin typeface="Arial" charset="0"/>
                <a:ea typeface="+mn-ea"/>
                <a:cs typeface="Arial" charset="0"/>
              </a:rPr>
              <a:t>)</a:t>
            </a:r>
            <a:r>
              <a:rPr lang="en-GB" sz="1200" b="0" kern="1200" dirty="0" smtClean="0">
                <a:solidFill>
                  <a:schemeClr val="tx1"/>
                </a:solidFill>
                <a:effectLst/>
                <a:latin typeface="Arial" charset="0"/>
                <a:ea typeface="+mn-ea"/>
                <a:cs typeface="Arial" charset="0"/>
              </a:rPr>
              <a:t>, which entered into force on 1 January 1994, brings together the EU Member States and the three </a:t>
            </a:r>
            <a:r>
              <a:rPr lang="en-GB" sz="1200" b="1" kern="1200" dirty="0" smtClean="0">
                <a:solidFill>
                  <a:schemeClr val="tx1"/>
                </a:solidFill>
                <a:effectLst/>
                <a:latin typeface="Arial" charset="0"/>
                <a:ea typeface="+mn-ea"/>
                <a:cs typeface="Arial" charset="0"/>
              </a:rPr>
              <a:t>EEA</a:t>
            </a:r>
            <a:r>
              <a:rPr lang="en-GB" sz="1200" b="0" kern="1200" dirty="0" smtClean="0">
                <a:solidFill>
                  <a:schemeClr val="tx1"/>
                </a:solidFill>
                <a:effectLst/>
                <a:latin typeface="Arial" charset="0"/>
                <a:ea typeface="+mn-ea"/>
                <a:cs typeface="Arial" charset="0"/>
              </a:rPr>
              <a:t> EFTA States — Iceland, Liechtenstein and Norway — in a single market, referred to as the "Internal Market".</a:t>
            </a:r>
            <a:endParaRPr lang="cs-CZ" sz="1200" b="0" kern="1200" dirty="0" smtClean="0">
              <a:solidFill>
                <a:schemeClr val="tx1"/>
              </a:solidFill>
              <a:effectLst/>
              <a:latin typeface="Arial" charset="0"/>
              <a:ea typeface="+mn-ea"/>
              <a:cs typeface="Arial" charset="0"/>
            </a:endParaRPr>
          </a:p>
          <a:p>
            <a:endParaRPr lang="cs-CZ" sz="1200" b="0" kern="1200" dirty="0" smtClean="0">
              <a:solidFill>
                <a:schemeClr val="tx1"/>
              </a:solidFill>
              <a:effectLst/>
              <a:latin typeface="Arial" charset="0"/>
              <a:ea typeface="+mn-ea"/>
              <a:cs typeface="Arial" charset="0"/>
            </a:endParaRPr>
          </a:p>
          <a:p>
            <a:r>
              <a:rPr lang="cs-CZ" sz="1200" b="0" kern="1200" dirty="0" smtClean="0">
                <a:solidFill>
                  <a:schemeClr val="tx1"/>
                </a:solidFill>
                <a:effectLst/>
                <a:latin typeface="Arial" charset="0"/>
                <a:ea typeface="+mn-ea"/>
                <a:cs typeface="Arial" charset="0"/>
              </a:rPr>
              <a:t>Dohoda o Organizaci pro Hospodářskou</a:t>
            </a:r>
            <a:r>
              <a:rPr lang="cs-CZ" sz="1200" b="0" kern="1200" baseline="0" dirty="0" smtClean="0">
                <a:solidFill>
                  <a:schemeClr val="tx1"/>
                </a:solidFill>
                <a:effectLst/>
                <a:latin typeface="Arial" charset="0"/>
                <a:ea typeface="+mn-ea"/>
                <a:cs typeface="Arial" charset="0"/>
              </a:rPr>
              <a:t> spolupráci a rozvoj (OECD)</a:t>
            </a:r>
          </a:p>
          <a:p>
            <a:endParaRPr lang="cs-CZ" sz="1200" b="0" kern="1200" baseline="0" dirty="0" smtClean="0">
              <a:solidFill>
                <a:schemeClr val="tx1"/>
              </a:solidFill>
              <a:effectLst/>
              <a:latin typeface="Arial" charset="0"/>
              <a:ea typeface="+mn-ea"/>
              <a:cs typeface="Arial" charset="0"/>
            </a:endParaRPr>
          </a:p>
          <a:p>
            <a:r>
              <a:rPr lang="cs-CZ" sz="1200" b="0" kern="1200" baseline="0" dirty="0" smtClean="0">
                <a:solidFill>
                  <a:schemeClr val="tx1"/>
                </a:solidFill>
                <a:effectLst/>
                <a:latin typeface="Arial" charset="0"/>
                <a:ea typeface="+mn-ea"/>
                <a:cs typeface="Arial" charset="0"/>
              </a:rPr>
              <a:t>Vídeňská úmluva o mezinárodním prodeji zboží - </a:t>
            </a:r>
            <a:r>
              <a:rPr lang="en-GB" sz="1200" kern="1200" dirty="0" smtClean="0">
                <a:solidFill>
                  <a:schemeClr val="tx1"/>
                </a:solidFill>
                <a:effectLst/>
                <a:latin typeface="Arial" charset="0"/>
                <a:ea typeface="+mn-ea"/>
                <a:cs typeface="Arial" charset="0"/>
              </a:rPr>
              <a:t>The CISG is considered one of the </a:t>
            </a:r>
            <a:r>
              <a:rPr lang="en-GB" sz="1200" b="1" kern="1200" dirty="0" smtClean="0">
                <a:solidFill>
                  <a:schemeClr val="tx1"/>
                </a:solidFill>
                <a:effectLst/>
                <a:latin typeface="Arial" charset="0"/>
                <a:ea typeface="+mn-ea"/>
                <a:cs typeface="Arial" charset="0"/>
              </a:rPr>
              <a:t>core international trade law conventions </a:t>
            </a:r>
            <a:r>
              <a:rPr lang="en-GB" sz="1200" kern="1200" dirty="0" smtClean="0">
                <a:solidFill>
                  <a:schemeClr val="tx1"/>
                </a:solidFill>
                <a:effectLst/>
                <a:latin typeface="Arial" charset="0"/>
                <a:ea typeface="+mn-ea"/>
                <a:cs typeface="Arial" charset="0"/>
              </a:rPr>
              <a:t>whose universal adoption is desirable.</a:t>
            </a:r>
            <a:endParaRPr lang="cs-CZ" sz="1200" kern="1200" dirty="0" smtClean="0">
              <a:solidFill>
                <a:schemeClr val="tx1"/>
              </a:solidFill>
              <a:effectLst/>
              <a:latin typeface="Arial" charset="0"/>
              <a:ea typeface="+mn-ea"/>
              <a:cs typeface="Arial" charset="0"/>
            </a:endParaRPr>
          </a:p>
          <a:p>
            <a:endParaRPr lang="cs-CZ" sz="1200" b="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it-IT" dirty="0" err="1" smtClean="0"/>
              <a:t>Agentura</a:t>
            </a:r>
            <a:r>
              <a:rPr lang="it-IT" dirty="0" smtClean="0"/>
              <a:t> pro </a:t>
            </a:r>
            <a:r>
              <a:rPr lang="it-IT" dirty="0" err="1" smtClean="0"/>
              <a:t>mnohostranné</a:t>
            </a:r>
            <a:r>
              <a:rPr lang="it-IT" dirty="0" smtClean="0"/>
              <a:t> </a:t>
            </a:r>
            <a:r>
              <a:rPr lang="it-IT" dirty="0" err="1" smtClean="0"/>
              <a:t>investiční</a:t>
            </a:r>
            <a:r>
              <a:rPr lang="it-IT" dirty="0" smtClean="0"/>
              <a:t> </a:t>
            </a:r>
            <a:r>
              <a:rPr lang="it-IT" dirty="0" err="1" smtClean="0"/>
              <a:t>záruky</a:t>
            </a:r>
            <a:r>
              <a:rPr lang="it-IT" dirty="0" smtClean="0"/>
              <a:t> </a:t>
            </a:r>
            <a:endParaRPr lang="cs-CZ" dirty="0" smtClean="0"/>
          </a:p>
          <a:p>
            <a:pPr marL="0" indent="0">
              <a:buFont typeface="Arial" panose="020B0604020202020204" pitchFamily="34" charset="0"/>
              <a:buNone/>
            </a:pPr>
            <a:r>
              <a:rPr lang="cs-CZ" dirty="0" smtClean="0"/>
              <a:t>Dohoda </a:t>
            </a:r>
            <a:r>
              <a:rPr lang="cs-CZ" dirty="0"/>
              <a:t>o zřízení Světové obchodní organizace</a:t>
            </a:r>
            <a:r>
              <a:rPr lang="cs-CZ" baseline="0" dirty="0"/>
              <a:t> podepsaná v marockém </a:t>
            </a:r>
            <a:r>
              <a:rPr lang="cs-CZ" baseline="0" dirty="0" err="1"/>
              <a:t>Marákéši</a:t>
            </a:r>
            <a:endParaRPr lang="cs-CZ" baseline="0" dirty="0"/>
          </a:p>
          <a:p>
            <a:pPr marL="0" indent="0">
              <a:buFont typeface="Arial" panose="020B0604020202020204" pitchFamily="34" charset="0"/>
              <a:buNone/>
            </a:pPr>
            <a:r>
              <a:rPr lang="en-GB" sz="1200" b="0" i="0" kern="1200" dirty="0" err="1" smtClean="0">
                <a:solidFill>
                  <a:schemeClr val="tx1"/>
                </a:solidFill>
                <a:effectLst/>
                <a:latin typeface="Arial" charset="0"/>
                <a:ea typeface="+mn-ea"/>
                <a:cs typeface="Arial" charset="0"/>
              </a:rPr>
              <a:t>Celní</a:t>
            </a:r>
            <a:r>
              <a:rPr lang="en-GB" sz="1200" b="0" i="0" kern="1200" dirty="0" smtClean="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úmluva</a:t>
            </a:r>
            <a:r>
              <a:rPr lang="en-GB" sz="1200" b="0" i="0" kern="1200" dirty="0">
                <a:solidFill>
                  <a:schemeClr val="tx1"/>
                </a:solidFill>
                <a:effectLst/>
                <a:latin typeface="Arial" charset="0"/>
                <a:ea typeface="+mn-ea"/>
                <a:cs typeface="Arial" charset="0"/>
              </a:rPr>
              <a:t> o </a:t>
            </a:r>
            <a:r>
              <a:rPr lang="en-GB" sz="1200" b="0" i="0" kern="1200" dirty="0" err="1">
                <a:solidFill>
                  <a:schemeClr val="tx1"/>
                </a:solidFill>
                <a:effectLst/>
                <a:latin typeface="Arial" charset="0"/>
                <a:ea typeface="+mn-ea"/>
                <a:cs typeface="Arial" charset="0"/>
              </a:rPr>
              <a:t>mezinárodní</a:t>
            </a:r>
            <a:r>
              <a:rPr lang="en-GB" sz="1200" b="0" i="0" kern="1200" dirty="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přepravě</a:t>
            </a:r>
            <a:r>
              <a:rPr lang="en-GB" sz="1200" b="0" i="0" kern="1200" dirty="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zboží</a:t>
            </a:r>
            <a:r>
              <a:rPr lang="en-GB" sz="1200" b="0" i="0" kern="1200" dirty="0">
                <a:solidFill>
                  <a:schemeClr val="tx1"/>
                </a:solidFill>
                <a:effectLst/>
                <a:latin typeface="Arial" charset="0"/>
                <a:ea typeface="+mn-ea"/>
                <a:cs typeface="Arial" charset="0"/>
              </a:rPr>
              <a:t> v </a:t>
            </a:r>
            <a:r>
              <a:rPr lang="en-GB" sz="1200" b="0" i="0" kern="1200" dirty="0" err="1">
                <a:solidFill>
                  <a:schemeClr val="tx1"/>
                </a:solidFill>
                <a:effectLst/>
                <a:latin typeface="Arial" charset="0"/>
                <a:ea typeface="+mn-ea"/>
                <a:cs typeface="Arial" charset="0"/>
              </a:rPr>
              <a:t>rámci</a:t>
            </a:r>
            <a:r>
              <a:rPr lang="en-GB" sz="1200" b="0" i="0" kern="1200" dirty="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karnetů</a:t>
            </a:r>
            <a:r>
              <a:rPr lang="en-GB" sz="1200" b="0" i="0" kern="1200" dirty="0">
                <a:solidFill>
                  <a:schemeClr val="tx1"/>
                </a:solidFill>
                <a:effectLst/>
                <a:latin typeface="Arial" charset="0"/>
                <a:ea typeface="+mn-ea"/>
                <a:cs typeface="Arial" charset="0"/>
              </a:rPr>
              <a:t> TIR</a:t>
            </a:r>
            <a:endParaRPr lang="cs-CZ" sz="1200" b="0" i="0" kern="1200" baseline="0" dirty="0">
              <a:solidFill>
                <a:schemeClr val="tx1"/>
              </a:solidFill>
              <a:effectLst/>
              <a:latin typeface="Arial" charset="0"/>
              <a:ea typeface="+mn-ea"/>
              <a:cs typeface="Arial" charset="0"/>
            </a:endParaRPr>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6</a:t>
            </a:fld>
            <a:endParaRPr lang="en-GB"/>
          </a:p>
        </p:txBody>
      </p:sp>
    </p:spTree>
    <p:extLst>
      <p:ext uri="{BB962C8B-B14F-4D97-AF65-F5344CB8AC3E}">
        <p14:creationId xmlns:p14="http://schemas.microsoft.com/office/powerpoint/2010/main" val="60388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České názvy dohod</a:t>
            </a:r>
            <a:r>
              <a:rPr lang="cs-CZ" dirty="0" smtClean="0"/>
              <a:t>:</a:t>
            </a:r>
          </a:p>
          <a:p>
            <a:r>
              <a:rPr lang="cs-CZ" b="1" dirty="0" err="1" smtClean="0"/>
              <a:t>Energy</a:t>
            </a:r>
            <a:endParaRPr lang="cs-CZ" b="1" dirty="0"/>
          </a:p>
          <a:p>
            <a:pPr marL="171450" indent="-171450">
              <a:buFont typeface="Arial" panose="020B0604020202020204" pitchFamily="34" charset="0"/>
              <a:buChar char="•"/>
            </a:pPr>
            <a:r>
              <a:rPr lang="cs-CZ" dirty="0" smtClean="0"/>
              <a:t>Smlouva o energetické chartě</a:t>
            </a:r>
          </a:p>
          <a:p>
            <a:pPr marL="171450" indent="-171450">
              <a:buFont typeface="Arial" panose="020B0604020202020204" pitchFamily="34" charset="0"/>
              <a:buChar char="•"/>
            </a:pPr>
            <a:r>
              <a:rPr lang="cs-CZ" dirty="0" smtClean="0"/>
              <a:t>Charta mezinárodního energetického fóra</a:t>
            </a:r>
          </a:p>
          <a:p>
            <a:pPr marL="171450" indent="-171450">
              <a:buFont typeface="Arial" panose="020B0604020202020204" pitchFamily="34" charset="0"/>
              <a:buChar char="•"/>
            </a:pPr>
            <a:r>
              <a:rPr lang="cs-CZ" dirty="0" smtClean="0"/>
              <a:t>Nařízení Mezinárodní</a:t>
            </a:r>
            <a:r>
              <a:rPr lang="cs-CZ" baseline="0" dirty="0" smtClean="0"/>
              <a:t> agentury pro obnovitelnou </a:t>
            </a:r>
            <a:r>
              <a:rPr lang="cs-CZ" dirty="0" smtClean="0"/>
              <a:t>energii </a:t>
            </a:r>
            <a:endParaRPr lang="cs-CZ" dirty="0"/>
          </a:p>
          <a:p>
            <a:pPr marL="171450" indent="-171450">
              <a:buFont typeface="Arial" panose="020B0604020202020204" pitchFamily="34" charset="0"/>
              <a:buChar char="•"/>
            </a:pPr>
            <a:r>
              <a:rPr lang="cs-CZ" dirty="0"/>
              <a:t>Nařízení Mezinárodní agentury</a:t>
            </a:r>
            <a:r>
              <a:rPr lang="cs-CZ" baseline="0" dirty="0"/>
              <a:t> pro atomovou </a:t>
            </a:r>
            <a:r>
              <a:rPr lang="cs-CZ" baseline="0" dirty="0" smtClean="0"/>
              <a:t>energii</a:t>
            </a:r>
          </a:p>
          <a:p>
            <a:pPr marL="0" indent="0">
              <a:buFont typeface="Arial" panose="020B0604020202020204" pitchFamily="34" charset="0"/>
              <a:buNone/>
            </a:pPr>
            <a:endParaRPr lang="cs-CZ" baseline="0" dirty="0" smtClean="0"/>
          </a:p>
          <a:p>
            <a:pPr marL="0" indent="0">
              <a:buFont typeface="Arial" panose="020B0604020202020204" pitchFamily="34" charset="0"/>
              <a:buNone/>
            </a:pPr>
            <a:r>
              <a:rPr lang="cs-CZ" b="1" baseline="0" dirty="0" smtClean="0"/>
              <a:t>IP</a:t>
            </a:r>
            <a:endParaRPr lang="cs-CZ" b="1" baseline="0" dirty="0"/>
          </a:p>
          <a:p>
            <a:pPr marL="171450" indent="-171450">
              <a:buFont typeface="Arial" panose="020B0604020202020204" pitchFamily="34" charset="0"/>
              <a:buChar char="•"/>
            </a:pPr>
            <a:r>
              <a:rPr lang="cs-CZ" baseline="0" dirty="0"/>
              <a:t>Pařížská úmluva o ochraně průmyslového </a:t>
            </a:r>
            <a:r>
              <a:rPr lang="cs-CZ" baseline="0" dirty="0" smtClean="0"/>
              <a:t>vlastnictví</a:t>
            </a:r>
          </a:p>
          <a:p>
            <a:pPr marL="171450" indent="-171450">
              <a:buFont typeface="Arial" panose="020B0604020202020204" pitchFamily="34" charset="0"/>
              <a:buChar char="•"/>
            </a:pPr>
            <a:r>
              <a:rPr lang="cs-CZ" baseline="0" dirty="0" smtClean="0"/>
              <a:t>Členský stát Evropského patentového úřadu</a:t>
            </a:r>
          </a:p>
          <a:p>
            <a:pPr marL="171450" indent="-171450">
              <a:buFont typeface="Arial" panose="020B0604020202020204" pitchFamily="34" charset="0"/>
              <a:buChar char="•"/>
            </a:pPr>
            <a:r>
              <a:rPr lang="cs-CZ" baseline="0" dirty="0" smtClean="0"/>
              <a:t>Členský stát Světové organizace duševního vlastnictví</a:t>
            </a:r>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7</a:t>
            </a:fld>
            <a:endParaRPr lang="en-GB"/>
          </a:p>
        </p:txBody>
      </p:sp>
    </p:spTree>
    <p:extLst>
      <p:ext uri="{BB962C8B-B14F-4D97-AF65-F5344CB8AC3E}">
        <p14:creationId xmlns:p14="http://schemas.microsoft.com/office/powerpoint/2010/main" val="310213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České názvy dohod:</a:t>
            </a:r>
          </a:p>
          <a:p>
            <a:r>
              <a:rPr lang="cs-CZ" b="1" dirty="0" smtClean="0"/>
              <a:t>Finance</a:t>
            </a:r>
          </a:p>
          <a:p>
            <a:pPr marL="171450" indent="-171450">
              <a:buFont typeface="Arial" panose="020B0604020202020204" pitchFamily="34" charset="0"/>
              <a:buChar char="•"/>
            </a:pPr>
            <a:r>
              <a:rPr lang="cs-CZ" dirty="0" smtClean="0"/>
              <a:t>Smlouva mezi ČR a Islandskou</a:t>
            </a:r>
            <a:r>
              <a:rPr lang="cs-CZ" baseline="0" dirty="0" smtClean="0"/>
              <a:t> republikou o zamezení dvojího zdanění a zabránění daňovému úniku v oboru daní z příjmu</a:t>
            </a:r>
          </a:p>
          <a:p>
            <a:pPr marL="171450" indent="-171450">
              <a:buFont typeface="Arial" panose="020B0604020202020204" pitchFamily="34" charset="0"/>
              <a:buChar char="•"/>
            </a:pPr>
            <a:r>
              <a:rPr lang="cs-CZ" baseline="0" dirty="0" smtClean="0"/>
              <a:t>Úmluva o </a:t>
            </a:r>
            <a:r>
              <a:rPr lang="en-GB" dirty="0" err="1" smtClean="0"/>
              <a:t>zjednodušení</a:t>
            </a:r>
            <a:r>
              <a:rPr lang="en-GB" dirty="0" smtClean="0"/>
              <a:t> </a:t>
            </a:r>
            <a:r>
              <a:rPr lang="en-GB" dirty="0" err="1" smtClean="0"/>
              <a:t>formalit</a:t>
            </a:r>
            <a:r>
              <a:rPr lang="en-GB" dirty="0" smtClean="0"/>
              <a:t> </a:t>
            </a:r>
            <a:r>
              <a:rPr lang="en-GB" dirty="0" err="1" smtClean="0"/>
              <a:t>ve</a:t>
            </a:r>
            <a:r>
              <a:rPr lang="en-GB" dirty="0" smtClean="0"/>
              <a:t> </a:t>
            </a:r>
            <a:r>
              <a:rPr lang="en-GB" dirty="0" err="1" smtClean="0"/>
              <a:t>zbo</a:t>
            </a:r>
            <a:r>
              <a:rPr lang="cs-CZ" dirty="0" smtClean="0"/>
              <a:t>ž</a:t>
            </a:r>
            <a:r>
              <a:rPr lang="en-GB" dirty="0" err="1" smtClean="0"/>
              <a:t>ovém</a:t>
            </a:r>
            <a:r>
              <a:rPr lang="en-GB" dirty="0" smtClean="0"/>
              <a:t> </a:t>
            </a:r>
            <a:r>
              <a:rPr lang="en-GB" dirty="0" err="1" smtClean="0"/>
              <a:t>styku</a:t>
            </a:r>
            <a:r>
              <a:rPr lang="en-GB" dirty="0" smtClean="0"/>
              <a:t> </a:t>
            </a:r>
            <a:r>
              <a:rPr lang="en-GB" dirty="0" err="1" smtClean="0"/>
              <a:t>mezi</a:t>
            </a:r>
            <a:r>
              <a:rPr lang="en-GB" dirty="0" smtClean="0"/>
              <a:t> </a:t>
            </a:r>
            <a:r>
              <a:rPr lang="en-GB" dirty="0" err="1" smtClean="0"/>
              <a:t>Evropským</a:t>
            </a:r>
            <a:r>
              <a:rPr lang="en-GB" dirty="0" smtClean="0"/>
              <a:t> </a:t>
            </a:r>
            <a:r>
              <a:rPr lang="en-GB" dirty="0" err="1" smtClean="0"/>
              <a:t>hospodářským</a:t>
            </a:r>
            <a:r>
              <a:rPr lang="en-GB" dirty="0" smtClean="0"/>
              <a:t> </a:t>
            </a:r>
            <a:r>
              <a:rPr lang="en-GB" dirty="0" err="1" smtClean="0"/>
              <a:t>společenstvím</a:t>
            </a:r>
            <a:r>
              <a:rPr lang="en-GB" dirty="0" smtClean="0"/>
              <a:t> a </a:t>
            </a:r>
            <a:r>
              <a:rPr lang="en-GB" dirty="0" err="1" smtClean="0"/>
              <a:t>zeměmi</a:t>
            </a:r>
            <a:r>
              <a:rPr lang="en-GB" dirty="0" smtClean="0"/>
              <a:t> </a:t>
            </a:r>
            <a:r>
              <a:rPr lang="en-GB" dirty="0" err="1" smtClean="0"/>
              <a:t>Evropského</a:t>
            </a:r>
            <a:r>
              <a:rPr lang="en-GB" dirty="0" smtClean="0"/>
              <a:t> </a:t>
            </a:r>
            <a:r>
              <a:rPr lang="en-GB" dirty="0" err="1" smtClean="0"/>
              <a:t>sdru</a:t>
            </a:r>
            <a:r>
              <a:rPr lang="cs-CZ" dirty="0" smtClean="0"/>
              <a:t>ž</a:t>
            </a:r>
            <a:r>
              <a:rPr lang="en-GB" dirty="0" err="1" smtClean="0"/>
              <a:t>ení</a:t>
            </a:r>
            <a:r>
              <a:rPr lang="en-GB" dirty="0" smtClean="0"/>
              <a:t> </a:t>
            </a:r>
            <a:r>
              <a:rPr lang="en-GB" dirty="0" err="1" smtClean="0"/>
              <a:t>volného</a:t>
            </a:r>
            <a:r>
              <a:rPr lang="en-GB" dirty="0" smtClean="0"/>
              <a:t> </a:t>
            </a:r>
            <a:r>
              <a:rPr lang="en-GB" dirty="0" err="1" smtClean="0"/>
              <a:t>obchodu</a:t>
            </a:r>
            <a:r>
              <a:rPr lang="en-GB" dirty="0" smtClean="0"/>
              <a:t> /ESVO/</a:t>
            </a:r>
            <a:endParaRPr lang="cs-CZ" dirty="0" smtClean="0"/>
          </a:p>
          <a:p>
            <a:pPr marL="171450" indent="-171450">
              <a:buFont typeface="Arial" panose="020B0604020202020204" pitchFamily="34" charset="0"/>
              <a:buChar char="•"/>
            </a:pPr>
            <a:r>
              <a:rPr lang="en-GB" dirty="0" err="1" smtClean="0"/>
              <a:t>Úmluva</a:t>
            </a:r>
            <a:r>
              <a:rPr lang="en-GB" dirty="0" smtClean="0"/>
              <a:t> o </a:t>
            </a:r>
            <a:r>
              <a:rPr lang="en-GB" dirty="0" err="1" smtClean="0"/>
              <a:t>společném</a:t>
            </a:r>
            <a:r>
              <a:rPr lang="en-GB" dirty="0" smtClean="0"/>
              <a:t> </a:t>
            </a:r>
            <a:r>
              <a:rPr lang="en-GB" dirty="0" err="1" smtClean="0"/>
              <a:t>tranzitním</a:t>
            </a:r>
            <a:r>
              <a:rPr lang="en-GB" dirty="0" smtClean="0"/>
              <a:t> re</a:t>
            </a:r>
            <a:r>
              <a:rPr lang="cs-CZ" dirty="0" smtClean="0"/>
              <a:t>ž</a:t>
            </a:r>
            <a:r>
              <a:rPr lang="en-GB" dirty="0" err="1" smtClean="0"/>
              <a:t>imu</a:t>
            </a:r>
            <a:r>
              <a:rPr lang="en-GB" dirty="0" smtClean="0"/>
              <a:t> </a:t>
            </a:r>
            <a:r>
              <a:rPr lang="en-GB" dirty="0" err="1" smtClean="0"/>
              <a:t>mezi</a:t>
            </a:r>
            <a:r>
              <a:rPr lang="en-GB" dirty="0" smtClean="0"/>
              <a:t> </a:t>
            </a:r>
            <a:r>
              <a:rPr lang="en-GB" dirty="0" err="1" smtClean="0"/>
              <a:t>zeměmi</a:t>
            </a:r>
            <a:r>
              <a:rPr lang="en-GB" dirty="0" smtClean="0"/>
              <a:t> </a:t>
            </a:r>
            <a:r>
              <a:rPr lang="en-GB" dirty="0" err="1" smtClean="0"/>
              <a:t>Evropského</a:t>
            </a:r>
            <a:r>
              <a:rPr lang="en-GB" dirty="0" smtClean="0"/>
              <a:t> </a:t>
            </a:r>
            <a:r>
              <a:rPr lang="en-GB" dirty="0" err="1" smtClean="0"/>
              <a:t>sdru</a:t>
            </a:r>
            <a:r>
              <a:rPr lang="cs-CZ" dirty="0" smtClean="0"/>
              <a:t>ž</a:t>
            </a:r>
            <a:r>
              <a:rPr lang="en-GB" dirty="0" err="1" smtClean="0"/>
              <a:t>ení</a:t>
            </a:r>
            <a:r>
              <a:rPr lang="en-GB" dirty="0" smtClean="0"/>
              <a:t> </a:t>
            </a:r>
            <a:r>
              <a:rPr lang="en-GB" dirty="0" err="1" smtClean="0"/>
              <a:t>volného</a:t>
            </a:r>
            <a:r>
              <a:rPr lang="en-GB" dirty="0" smtClean="0"/>
              <a:t> </a:t>
            </a:r>
            <a:r>
              <a:rPr lang="en-GB" dirty="0" err="1" smtClean="0"/>
              <a:t>obchodu</a:t>
            </a:r>
            <a:r>
              <a:rPr lang="en-GB" dirty="0" smtClean="0"/>
              <a:t> (ESVO) a </a:t>
            </a:r>
            <a:r>
              <a:rPr lang="en-GB" dirty="0" err="1" smtClean="0"/>
              <a:t>Evropským</a:t>
            </a:r>
            <a:r>
              <a:rPr lang="en-GB" dirty="0" smtClean="0"/>
              <a:t> </a:t>
            </a:r>
            <a:r>
              <a:rPr lang="en-GB" dirty="0" err="1" smtClean="0"/>
              <a:t>hospodářským</a:t>
            </a:r>
            <a:r>
              <a:rPr lang="en-GB" dirty="0" smtClean="0"/>
              <a:t> </a:t>
            </a:r>
            <a:r>
              <a:rPr lang="en-GB" dirty="0" err="1" smtClean="0"/>
              <a:t>společenstvím</a:t>
            </a:r>
            <a:endParaRPr lang="cs-CZ" dirty="0" smtClean="0"/>
          </a:p>
          <a:p>
            <a:pPr marL="171450" indent="-171450">
              <a:buFont typeface="Arial" panose="020B0604020202020204" pitchFamily="34" charset="0"/>
              <a:buChar char="•"/>
            </a:pPr>
            <a:r>
              <a:rPr lang="cs-CZ" dirty="0" smtClean="0"/>
              <a:t>Dohoda o mezinárodním</a:t>
            </a:r>
            <a:r>
              <a:rPr lang="cs-CZ" baseline="0" dirty="0" smtClean="0"/>
              <a:t> měnovém fondu</a:t>
            </a:r>
            <a:endParaRPr lang="cs-CZ" dirty="0" smtClean="0"/>
          </a:p>
          <a:p>
            <a:endParaRPr lang="cs-CZ" baseline="0" dirty="0" smtClean="0"/>
          </a:p>
          <a:p>
            <a:r>
              <a:rPr lang="cs-CZ" b="1" baseline="0" dirty="0" smtClean="0"/>
              <a:t>Terorismus a korupce</a:t>
            </a:r>
          </a:p>
          <a:p>
            <a:pPr marL="171450" indent="-171450">
              <a:buFont typeface="Arial" panose="020B0604020202020204" pitchFamily="34" charset="0"/>
              <a:buChar char="•"/>
            </a:pPr>
            <a:r>
              <a:rPr lang="cs-CZ" baseline="0" dirty="0" smtClean="0"/>
              <a:t>Mezinárodní úmluva o potlačování financování terorismu</a:t>
            </a:r>
          </a:p>
          <a:p>
            <a:pPr marL="171450" indent="-171450">
              <a:buFont typeface="Arial" panose="020B0604020202020204" pitchFamily="34" charset="0"/>
              <a:buChar char="•"/>
            </a:pPr>
            <a:r>
              <a:rPr lang="cs-CZ" baseline="0" dirty="0" smtClean="0"/>
              <a:t>Mezinárodní úmluva proti korupci</a:t>
            </a:r>
          </a:p>
          <a:p>
            <a:pPr marL="171450" indent="-171450">
              <a:buFont typeface="Arial" panose="020B0604020202020204" pitchFamily="34" charset="0"/>
              <a:buChar char="•"/>
            </a:pPr>
            <a:endParaRPr lang="cs-CZ" baseline="0" dirty="0" smtClean="0"/>
          </a:p>
          <a:p>
            <a:endParaRPr lang="cs-CZ" baseline="0" dirty="0" smtClean="0"/>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8</a:t>
            </a:fld>
            <a:endParaRPr lang="en-GB"/>
          </a:p>
        </p:txBody>
      </p:sp>
    </p:spTree>
    <p:extLst>
      <p:ext uri="{BB962C8B-B14F-4D97-AF65-F5344CB8AC3E}">
        <p14:creationId xmlns:p14="http://schemas.microsoft.com/office/powerpoint/2010/main" val="62535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581748"/>
            <a:ext cx="5447030" cy="4860406"/>
          </a:xfrm>
        </p:spPr>
        <p:txBody>
          <a:bodyPr/>
          <a:lstStyle/>
          <a:p>
            <a:r>
              <a:rPr lang="cs-CZ" dirty="0" err="1" smtClean="0"/>
              <a:t>Iceland</a:t>
            </a:r>
            <a:r>
              <a:rPr lang="cs-CZ" baseline="0" dirty="0" smtClean="0"/>
              <a:t> </a:t>
            </a:r>
            <a:r>
              <a:rPr lang="cs-CZ" baseline="0" dirty="0" err="1" smtClean="0"/>
              <a:t>is</a:t>
            </a:r>
            <a:r>
              <a:rPr lang="cs-CZ" baseline="0" dirty="0" smtClean="0"/>
              <a:t> a </a:t>
            </a:r>
            <a:r>
              <a:rPr lang="cs-CZ" baseline="0" dirty="0" err="1" smtClean="0"/>
              <a:t>signatory</a:t>
            </a:r>
            <a:r>
              <a:rPr lang="cs-CZ" baseline="0" dirty="0" smtClean="0"/>
              <a:t> country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Lugano</a:t>
            </a:r>
            <a:r>
              <a:rPr lang="cs-CZ" baseline="0" dirty="0" smtClean="0"/>
              <a:t> </a:t>
            </a:r>
            <a:r>
              <a:rPr lang="cs-CZ" baseline="0" dirty="0" err="1" smtClean="0"/>
              <a:t>Convention</a:t>
            </a:r>
            <a:r>
              <a:rPr lang="cs-CZ" baseline="0" dirty="0" smtClean="0"/>
              <a:t> </a:t>
            </a:r>
            <a:r>
              <a:rPr lang="cs-CZ" baseline="0" dirty="0" err="1" smtClean="0"/>
              <a:t>which</a:t>
            </a:r>
            <a:r>
              <a:rPr lang="cs-CZ" baseline="0" dirty="0" smtClean="0"/>
              <a:t> </a:t>
            </a:r>
            <a:r>
              <a:rPr lang="cs-CZ" baseline="0" dirty="0" err="1" smtClean="0"/>
              <a:t>ensures</a:t>
            </a:r>
            <a:r>
              <a:rPr lang="cs-CZ" baseline="0" dirty="0" smtClean="0"/>
              <a:t>  </a:t>
            </a:r>
            <a:r>
              <a:rPr lang="cs-CZ" baseline="0" dirty="0" err="1" smtClean="0"/>
              <a:t>that</a:t>
            </a:r>
            <a:r>
              <a:rPr lang="cs-CZ" baseline="0" dirty="0" smtClean="0"/>
              <a:t> </a:t>
            </a:r>
            <a:r>
              <a:rPr lang="cs-CZ" b="1" baseline="0" dirty="0" err="1" smtClean="0"/>
              <a:t>judgments</a:t>
            </a:r>
            <a:r>
              <a:rPr lang="cs-CZ" b="1" baseline="0" dirty="0" smtClean="0"/>
              <a:t> in civil </a:t>
            </a:r>
            <a:r>
              <a:rPr lang="cs-CZ" b="1" baseline="0" dirty="0" err="1" smtClean="0"/>
              <a:t>matters</a:t>
            </a:r>
            <a:r>
              <a:rPr lang="cs-CZ" baseline="0" dirty="0" smtClean="0"/>
              <a:t> </a:t>
            </a:r>
            <a:r>
              <a:rPr lang="cs-CZ" baseline="0" dirty="0" err="1" smtClean="0"/>
              <a:t>could</a:t>
            </a:r>
            <a:r>
              <a:rPr lang="cs-CZ" baseline="0" dirty="0" smtClean="0"/>
              <a:t> </a:t>
            </a:r>
            <a:r>
              <a:rPr lang="cs-CZ" baseline="0" dirty="0" err="1" smtClean="0"/>
              <a:t>be</a:t>
            </a:r>
            <a:r>
              <a:rPr lang="cs-CZ" baseline="0" dirty="0" smtClean="0"/>
              <a:t> </a:t>
            </a:r>
            <a:r>
              <a:rPr lang="cs-CZ" baseline="0" dirty="0" err="1" smtClean="0"/>
              <a:t>recognized</a:t>
            </a:r>
            <a:r>
              <a:rPr lang="cs-CZ" baseline="0" dirty="0" smtClean="0"/>
              <a:t> and </a:t>
            </a:r>
            <a:r>
              <a:rPr lang="cs-CZ" baseline="0" dirty="0" err="1" smtClean="0"/>
              <a:t>enforced</a:t>
            </a:r>
            <a:r>
              <a:rPr lang="cs-CZ" baseline="0" dirty="0" smtClean="0"/>
              <a:t>.</a:t>
            </a:r>
          </a:p>
          <a:p>
            <a:endParaRPr lang="cs-CZ" baseline="0" dirty="0" smtClean="0"/>
          </a:p>
          <a:p>
            <a:r>
              <a:rPr lang="cs-CZ" baseline="0" dirty="0" err="1" smtClean="0"/>
              <a:t>Recognition</a:t>
            </a:r>
            <a:r>
              <a:rPr lang="cs-CZ" baseline="0" dirty="0" smtClean="0"/>
              <a:t> and </a:t>
            </a:r>
            <a:r>
              <a:rPr lang="cs-CZ" baseline="0" dirty="0" err="1" smtClean="0"/>
              <a:t>enforcement</a:t>
            </a:r>
            <a:r>
              <a:rPr lang="cs-CZ" baseline="0" dirty="0" smtClean="0"/>
              <a:t> </a:t>
            </a:r>
            <a:r>
              <a:rPr lang="cs-CZ" baseline="0" dirty="0" err="1" smtClean="0"/>
              <a:t>of</a:t>
            </a:r>
            <a:r>
              <a:rPr lang="cs-CZ" baseline="0" dirty="0" smtClean="0"/>
              <a:t> </a:t>
            </a:r>
            <a:r>
              <a:rPr lang="cs-CZ" b="1" baseline="0" dirty="0" err="1" smtClean="0"/>
              <a:t>foreign</a:t>
            </a:r>
            <a:r>
              <a:rPr lang="cs-CZ" b="1" baseline="0" dirty="0" smtClean="0"/>
              <a:t> </a:t>
            </a:r>
            <a:r>
              <a:rPr lang="cs-CZ" b="1" baseline="0" dirty="0" err="1" smtClean="0"/>
              <a:t>arbitral</a:t>
            </a:r>
            <a:r>
              <a:rPr lang="cs-CZ" b="1" baseline="0" dirty="0" smtClean="0"/>
              <a:t> </a:t>
            </a:r>
            <a:r>
              <a:rPr lang="cs-CZ" b="1" baseline="0" dirty="0" err="1" smtClean="0"/>
              <a:t>awards</a:t>
            </a:r>
            <a:r>
              <a:rPr lang="cs-CZ" b="1" baseline="0" dirty="0" smtClean="0"/>
              <a:t> </a:t>
            </a:r>
            <a:r>
              <a:rPr lang="cs-CZ" baseline="0" dirty="0" smtClean="0"/>
              <a:t>are </a:t>
            </a:r>
            <a:r>
              <a:rPr lang="cs-CZ" baseline="0" dirty="0" err="1" smtClean="0"/>
              <a:t>guaranteed</a:t>
            </a:r>
            <a:r>
              <a:rPr lang="cs-CZ" baseline="0" dirty="0" smtClean="0"/>
              <a:t> by New York </a:t>
            </a:r>
            <a:r>
              <a:rPr lang="cs-CZ" baseline="0" dirty="0" err="1" smtClean="0"/>
              <a:t>Convention</a:t>
            </a:r>
            <a:r>
              <a:rPr lang="cs-CZ" baseline="0" dirty="0" smtClean="0"/>
              <a:t>.</a:t>
            </a:r>
          </a:p>
          <a:p>
            <a:endParaRPr lang="cs-CZ" baseline="0" dirty="0" smtClean="0"/>
          </a:p>
          <a:p>
            <a:r>
              <a:rPr lang="cs-CZ" baseline="0" dirty="0" err="1" smtClean="0"/>
              <a:t>Iceland</a:t>
            </a:r>
            <a:r>
              <a:rPr lang="cs-CZ" baseline="0" dirty="0" smtClean="0"/>
              <a:t> </a:t>
            </a:r>
            <a:r>
              <a:rPr lang="cs-CZ" baseline="0" dirty="0" err="1" smtClean="0"/>
              <a:t>is</a:t>
            </a:r>
            <a:r>
              <a:rPr lang="cs-CZ" baseline="0" dirty="0" smtClean="0"/>
              <a:t> a </a:t>
            </a:r>
            <a:r>
              <a:rPr lang="cs-CZ" baseline="0" dirty="0" err="1" smtClean="0"/>
              <a:t>member</a:t>
            </a:r>
            <a:r>
              <a:rPr lang="cs-CZ" baseline="0" dirty="0" smtClean="0"/>
              <a:t> </a:t>
            </a:r>
            <a:r>
              <a:rPr lang="cs-CZ" baseline="0" dirty="0" err="1" smtClean="0"/>
              <a:t>state</a:t>
            </a:r>
            <a:r>
              <a:rPr lang="cs-CZ" baseline="0" dirty="0" smtClean="0"/>
              <a:t> </a:t>
            </a:r>
            <a:r>
              <a:rPr lang="cs-CZ" baseline="0" dirty="0" err="1" smtClean="0"/>
              <a:t>of</a:t>
            </a:r>
            <a:r>
              <a:rPr lang="cs-CZ" baseline="0" dirty="0" smtClean="0"/>
              <a:t> </a:t>
            </a:r>
            <a:r>
              <a:rPr lang="cs-CZ" baseline="0" dirty="0" err="1" smtClean="0"/>
              <a:t>Schengen</a:t>
            </a:r>
            <a:r>
              <a:rPr lang="cs-CZ" baseline="0" dirty="0" smtClean="0"/>
              <a:t> and </a:t>
            </a:r>
            <a:r>
              <a:rPr lang="cs-CZ" baseline="0" dirty="0" err="1" smtClean="0"/>
              <a:t>signed</a:t>
            </a:r>
            <a:r>
              <a:rPr lang="cs-CZ" baseline="0" dirty="0" smtClean="0"/>
              <a:t> </a:t>
            </a:r>
            <a:r>
              <a:rPr lang="cs-CZ" baseline="0" dirty="0" err="1" smtClean="0"/>
              <a:t>for</a:t>
            </a:r>
            <a:r>
              <a:rPr lang="cs-CZ" baseline="0" dirty="0" smtClean="0"/>
              <a:t> </a:t>
            </a:r>
            <a:r>
              <a:rPr lang="cs-CZ" baseline="0" dirty="0" err="1" smtClean="0"/>
              <a:t>example</a:t>
            </a:r>
            <a:r>
              <a:rPr lang="cs-CZ" baseline="0" dirty="0" smtClean="0"/>
              <a:t> </a:t>
            </a:r>
            <a:r>
              <a:rPr lang="cs-CZ" baseline="0" dirty="0" err="1" smtClean="0"/>
              <a:t>European</a:t>
            </a:r>
            <a:r>
              <a:rPr lang="cs-CZ" baseline="0" dirty="0" smtClean="0"/>
              <a:t> </a:t>
            </a:r>
            <a:r>
              <a:rPr lang="cs-CZ" baseline="0" dirty="0" err="1" smtClean="0"/>
              <a:t>Arrest</a:t>
            </a:r>
            <a:r>
              <a:rPr lang="cs-CZ" baseline="0" dirty="0" smtClean="0"/>
              <a:t> </a:t>
            </a:r>
            <a:r>
              <a:rPr lang="cs-CZ" baseline="0" dirty="0" err="1" smtClean="0"/>
              <a:t>Warrant</a:t>
            </a:r>
            <a:r>
              <a:rPr lang="cs-CZ" baseline="0" dirty="0" smtClean="0"/>
              <a:t>, so </a:t>
            </a:r>
            <a:r>
              <a:rPr lang="cs-CZ" baseline="0" dirty="0" err="1" smtClean="0"/>
              <a:t>this</a:t>
            </a:r>
            <a:r>
              <a:rPr lang="cs-CZ" baseline="0" dirty="0" smtClean="0"/>
              <a:t> </a:t>
            </a:r>
            <a:r>
              <a:rPr lang="cs-CZ" baseline="0" dirty="0" err="1" smtClean="0"/>
              <a:t>is</a:t>
            </a:r>
            <a:r>
              <a:rPr lang="cs-CZ" baseline="0" dirty="0" smtClean="0"/>
              <a:t> </a:t>
            </a:r>
            <a:r>
              <a:rPr lang="cs-CZ" baseline="0" dirty="0" err="1" smtClean="0"/>
              <a:t>the</a:t>
            </a:r>
            <a:r>
              <a:rPr lang="cs-CZ" baseline="0" dirty="0" smtClean="0"/>
              <a:t> </a:t>
            </a:r>
            <a:r>
              <a:rPr lang="cs-CZ" baseline="0" dirty="0" err="1" smtClean="0"/>
              <a:t>reason</a:t>
            </a:r>
            <a:r>
              <a:rPr lang="cs-CZ" baseline="0" dirty="0" smtClean="0"/>
              <a:t> </a:t>
            </a:r>
            <a:r>
              <a:rPr lang="cs-CZ" baseline="0" dirty="0" err="1" smtClean="0"/>
              <a:t>why</a:t>
            </a:r>
            <a:r>
              <a:rPr lang="cs-CZ" baseline="0" dirty="0" smtClean="0"/>
              <a:t> </a:t>
            </a:r>
            <a:r>
              <a:rPr lang="cs-CZ" b="1" baseline="0" dirty="0" err="1" smtClean="0"/>
              <a:t>extradition</a:t>
            </a:r>
            <a:r>
              <a:rPr lang="cs-CZ" baseline="0" dirty="0" smtClean="0"/>
              <a:t> </a:t>
            </a:r>
            <a:r>
              <a:rPr lang="cs-CZ" baseline="0" dirty="0" err="1" smtClean="0"/>
              <a:t>or</a:t>
            </a:r>
            <a:r>
              <a:rPr lang="cs-CZ" baseline="0" dirty="0" smtClean="0"/>
              <a:t> </a:t>
            </a:r>
            <a:r>
              <a:rPr lang="cs-CZ" b="1" baseline="0" dirty="0" err="1" smtClean="0"/>
              <a:t>judments</a:t>
            </a:r>
            <a:r>
              <a:rPr lang="cs-CZ" b="1" baseline="0" dirty="0" smtClean="0"/>
              <a:t> in </a:t>
            </a:r>
            <a:r>
              <a:rPr lang="cs-CZ" b="1" baseline="0" dirty="0" err="1" smtClean="0"/>
              <a:t>criminal</a:t>
            </a:r>
            <a:r>
              <a:rPr lang="cs-CZ" b="1" baseline="0" dirty="0" smtClean="0"/>
              <a:t> </a:t>
            </a:r>
            <a:r>
              <a:rPr lang="cs-CZ" b="1" baseline="0" dirty="0" err="1" smtClean="0"/>
              <a:t>matters</a:t>
            </a:r>
            <a:r>
              <a:rPr lang="cs-CZ" b="1" baseline="0" dirty="0" smtClean="0"/>
              <a:t> </a:t>
            </a:r>
            <a:r>
              <a:rPr lang="cs-CZ" baseline="0" dirty="0" smtClean="0"/>
              <a:t>are </a:t>
            </a:r>
            <a:r>
              <a:rPr lang="cs-CZ" baseline="0" dirty="0" err="1" smtClean="0"/>
              <a:t>also</a:t>
            </a:r>
            <a:r>
              <a:rPr lang="cs-CZ" baseline="0" dirty="0" smtClean="0"/>
              <a:t> </a:t>
            </a:r>
            <a:r>
              <a:rPr lang="cs-CZ" baseline="0" dirty="0" err="1" smtClean="0"/>
              <a:t>ensured</a:t>
            </a:r>
            <a:r>
              <a:rPr lang="cs-CZ" baseline="0" dirty="0" smtClean="0"/>
              <a:t>.</a:t>
            </a:r>
          </a:p>
          <a:p>
            <a:endParaRPr lang="cs-CZ" baseline="0" dirty="0" smtClean="0"/>
          </a:p>
          <a:p>
            <a:r>
              <a:rPr lang="cs-CZ" baseline="0" dirty="0" smtClean="0"/>
              <a:t>České názvy smluv:</a:t>
            </a:r>
          </a:p>
          <a:p>
            <a:pPr marL="171450" indent="-171450">
              <a:buFont typeface="Arial" panose="020B0604020202020204" pitchFamily="34" charset="0"/>
              <a:buChar char="•"/>
            </a:pPr>
            <a:r>
              <a:rPr lang="cs-CZ" baseline="0" dirty="0" smtClean="0"/>
              <a:t>Úmluva o příslušnosti 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uznávání</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výkonu</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soudních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rozhodnutí</a:t>
            </a:r>
            <a:r>
              <a:rPr lang="en-GB" sz="1200" b="0" i="0" kern="1200" dirty="0" smtClean="0">
                <a:solidFill>
                  <a:schemeClr val="tx1"/>
                </a:solidFill>
                <a:effectLst/>
                <a:latin typeface="Arial" charset="0"/>
                <a:ea typeface="+mn-ea"/>
                <a:cs typeface="Arial" charset="0"/>
              </a:rPr>
              <a:t> </a:t>
            </a:r>
            <a:r>
              <a:rPr lang="cs-CZ" sz="1200" b="0" i="0" kern="1200" dirty="0" smtClean="0">
                <a:solidFill>
                  <a:schemeClr val="tx1"/>
                </a:solidFill>
                <a:effectLst/>
                <a:latin typeface="Arial" charset="0"/>
                <a:ea typeface="+mn-ea"/>
                <a:cs typeface="Arial" charset="0"/>
              </a:rPr>
              <a:t>v občanských a obchodních věcech (Luganská úmluva)</a:t>
            </a:r>
          </a:p>
          <a:p>
            <a:pPr marL="171450" indent="-171450">
              <a:buFont typeface="Arial" panose="020B0604020202020204" pitchFamily="34" charset="0"/>
              <a:buChar char="•"/>
            </a:pPr>
            <a:r>
              <a:rPr lang="cs-CZ" sz="1200" b="0" i="0" kern="1200" dirty="0" smtClean="0">
                <a:solidFill>
                  <a:schemeClr val="tx1"/>
                </a:solidFill>
                <a:effectLst/>
                <a:latin typeface="Arial" charset="0"/>
                <a:ea typeface="+mn-ea"/>
                <a:cs typeface="Arial" charset="0"/>
              </a:rPr>
              <a:t>Úmluva o </a:t>
            </a:r>
            <a:r>
              <a:rPr lang="en-GB" sz="1200" b="0" i="0" kern="1200" dirty="0" err="1" smtClean="0">
                <a:solidFill>
                  <a:schemeClr val="tx1"/>
                </a:solidFill>
                <a:effectLst/>
                <a:latin typeface="Arial" charset="0"/>
                <a:ea typeface="+mn-ea"/>
                <a:cs typeface="Arial" charset="0"/>
              </a:rPr>
              <a:t>uznávání</a:t>
            </a:r>
            <a:r>
              <a:rPr lang="en-GB" sz="1200" b="0" i="0" kern="1200" dirty="0" smtClean="0">
                <a:solidFill>
                  <a:schemeClr val="tx1"/>
                </a:solidFill>
                <a:effectLst/>
                <a:latin typeface="Arial" charset="0"/>
                <a:ea typeface="+mn-ea"/>
                <a:cs typeface="Arial" charset="0"/>
              </a:rPr>
              <a:t> a </a:t>
            </a:r>
            <a:r>
              <a:rPr lang="en-GB" sz="1200" b="0" i="0" kern="1200" dirty="0" err="1" smtClean="0">
                <a:solidFill>
                  <a:schemeClr val="tx1"/>
                </a:solidFill>
                <a:effectLst/>
                <a:latin typeface="Arial" charset="0"/>
                <a:ea typeface="+mn-ea"/>
                <a:cs typeface="Arial" charset="0"/>
              </a:rPr>
              <a:t>výkonu</a:t>
            </a:r>
            <a:r>
              <a:rPr lang="cs-CZ" sz="1200" b="0" i="0" kern="1200" dirty="0" smtClean="0">
                <a:solidFill>
                  <a:schemeClr val="tx1"/>
                </a:solidFill>
                <a:effectLst/>
                <a:latin typeface="Arial" charset="0"/>
                <a:ea typeface="+mn-ea"/>
                <a:cs typeface="Arial" charset="0"/>
              </a:rPr>
              <a:t> cizích rozhodčích nálezů (Newyorská</a:t>
            </a:r>
            <a:r>
              <a:rPr lang="cs-CZ" sz="1200" b="0" i="0" kern="1200" baseline="0" dirty="0" smtClean="0">
                <a:solidFill>
                  <a:schemeClr val="tx1"/>
                </a:solidFill>
                <a:effectLst/>
                <a:latin typeface="Arial" charset="0"/>
                <a:ea typeface="+mn-ea"/>
                <a:cs typeface="Arial" charset="0"/>
              </a:rPr>
              <a:t> úmluva)</a:t>
            </a:r>
          </a:p>
          <a:p>
            <a:pPr marL="171450" indent="-171450">
              <a:buFont typeface="Arial" panose="020B0604020202020204" pitchFamily="34" charset="0"/>
              <a:buChar char="•"/>
            </a:pPr>
            <a:r>
              <a:rPr lang="cs-CZ" sz="1200" b="0" i="0" kern="1200" baseline="0" dirty="0" smtClean="0">
                <a:solidFill>
                  <a:schemeClr val="tx1"/>
                </a:solidFill>
                <a:effectLst/>
                <a:latin typeface="Arial" charset="0"/>
                <a:ea typeface="+mn-ea"/>
                <a:cs typeface="Arial" charset="0"/>
              </a:rPr>
              <a:t>Schengenská dohoda</a:t>
            </a:r>
          </a:p>
          <a:p>
            <a:pPr marL="0" indent="0">
              <a:buFont typeface="Arial" panose="020B0604020202020204" pitchFamily="34" charset="0"/>
              <a:buNone/>
            </a:pPr>
            <a:endParaRPr lang="cs-CZ" sz="1200" b="0" i="0" kern="1200" baseline="0" dirty="0" smtClean="0">
              <a:solidFill>
                <a:schemeClr val="tx1"/>
              </a:solidFill>
              <a:effectLst/>
              <a:latin typeface="Arial" charset="0"/>
              <a:ea typeface="+mn-ea"/>
              <a:cs typeface="Arial" charset="0"/>
            </a:endParaRPr>
          </a:p>
          <a:p>
            <a:pPr marL="171450" indent="-171450">
              <a:buFont typeface="Arial" panose="020B0604020202020204" pitchFamily="34" charset="0"/>
              <a:buChar char="•"/>
            </a:pPr>
            <a:r>
              <a:rPr lang="cs-CZ" sz="1200" b="0" i="0" kern="1200" baseline="0" dirty="0" smtClean="0">
                <a:solidFill>
                  <a:schemeClr val="tx1"/>
                </a:solidFill>
                <a:effectLst/>
                <a:latin typeface="Arial" charset="0"/>
                <a:ea typeface="+mn-ea"/>
                <a:cs typeface="Arial" charset="0"/>
              </a:rPr>
              <a:t>Haagská smlouva o doručování soudních a mimosoudních písemností v cizině ve věcech občanských a obchodních</a:t>
            </a:r>
          </a:p>
          <a:p>
            <a:pPr marL="171450" indent="-171450">
              <a:buFont typeface="Arial" panose="020B0604020202020204" pitchFamily="34" charset="0"/>
              <a:buChar char="•"/>
            </a:pPr>
            <a:r>
              <a:rPr lang="cs-CZ" sz="1200" b="0" i="0" kern="1200" baseline="0" dirty="0" smtClean="0">
                <a:solidFill>
                  <a:schemeClr val="tx1"/>
                </a:solidFill>
                <a:effectLst/>
                <a:latin typeface="Arial" charset="0"/>
                <a:ea typeface="+mn-ea"/>
                <a:cs typeface="Arial" charset="0"/>
              </a:rPr>
              <a:t>Haagská smlouva o provádění důkazů v cizině ve věcech občanských a obchodních</a:t>
            </a:r>
          </a:p>
          <a:p>
            <a:pPr marL="171450" indent="-171450">
              <a:buFont typeface="Arial" panose="020B0604020202020204" pitchFamily="34" charset="0"/>
              <a:buChar char="•"/>
            </a:pPr>
            <a:r>
              <a:rPr lang="cs-CZ" sz="1200" b="0" i="0" kern="1200" baseline="0" dirty="0" smtClean="0">
                <a:solidFill>
                  <a:schemeClr val="tx1"/>
                </a:solidFill>
                <a:effectLst/>
                <a:latin typeface="Arial" charset="0"/>
                <a:ea typeface="+mn-ea"/>
                <a:cs typeface="Arial" charset="0"/>
              </a:rPr>
              <a:t>Haagská úmluva o civilním řízení soudním</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9</a:t>
            </a:fld>
            <a:endParaRPr lang="en-GB"/>
          </a:p>
        </p:txBody>
      </p:sp>
    </p:spTree>
    <p:extLst>
      <p:ext uri="{BB962C8B-B14F-4D97-AF65-F5344CB8AC3E}">
        <p14:creationId xmlns:p14="http://schemas.microsoft.com/office/powerpoint/2010/main" val="63077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dirty="0" smtClean="0"/>
              <a:t>Haagská úmluva o </a:t>
            </a:r>
            <a:r>
              <a:rPr lang="cs-CZ" b="1" dirty="0" err="1" smtClean="0"/>
              <a:t>apostile</a:t>
            </a:r>
            <a:r>
              <a:rPr lang="cs-CZ" b="1" dirty="0" smtClean="0"/>
              <a:t> (</a:t>
            </a:r>
            <a:r>
              <a:rPr lang="cs-CZ" b="1" dirty="0" err="1" smtClean="0"/>
              <a:t>Hague</a:t>
            </a:r>
            <a:r>
              <a:rPr lang="cs-CZ" b="1" dirty="0" smtClean="0"/>
              <a:t> </a:t>
            </a:r>
            <a:r>
              <a:rPr lang="cs-CZ" b="1" dirty="0" err="1" smtClean="0"/>
              <a:t>convention</a:t>
            </a:r>
            <a:r>
              <a:rPr lang="cs-CZ" b="1" dirty="0" smtClean="0"/>
              <a:t> on </a:t>
            </a:r>
            <a:r>
              <a:rPr lang="cs-CZ" b="1" dirty="0" err="1" smtClean="0"/>
              <a:t>apostille</a:t>
            </a:r>
            <a:r>
              <a:rPr lang="cs-CZ" b="1" dirty="0" smtClean="0"/>
              <a:t>)</a:t>
            </a:r>
          </a:p>
          <a:p>
            <a:r>
              <a:rPr lang="en-GB" dirty="0" smtClean="0"/>
              <a:t>Article 1 </a:t>
            </a:r>
          </a:p>
          <a:p>
            <a:r>
              <a:rPr lang="en-GB" dirty="0" smtClean="0"/>
              <a:t>The present Convention shall apply to public documents which have been executed in the territory of one Contracting State and which have to be produced in the territory of another Contracting State. </a:t>
            </a:r>
          </a:p>
          <a:p>
            <a:r>
              <a:rPr lang="en-GB" dirty="0" smtClean="0"/>
              <a:t>For the purposes of the present Convention, the following </a:t>
            </a:r>
            <a:r>
              <a:rPr lang="en-GB" b="1" dirty="0" smtClean="0"/>
              <a:t>are deemed to be public documents</a:t>
            </a:r>
            <a:r>
              <a:rPr lang="en-GB" dirty="0" smtClean="0"/>
              <a:t>: </a:t>
            </a:r>
          </a:p>
          <a:p>
            <a:r>
              <a:rPr lang="en-GB" i="1" dirty="0" smtClean="0"/>
              <a:t>a)</a:t>
            </a:r>
            <a:r>
              <a:rPr lang="en-GB" dirty="0" smtClean="0"/>
              <a:t>  documents emanating from an authority or an official connected with the courts or tribunals of the State, including those emanating from a public prosecutor, a clerk of a court or a process-server ("</a:t>
            </a:r>
            <a:r>
              <a:rPr lang="en-GB" i="1" dirty="0" err="1" smtClean="0"/>
              <a:t>huissier</a:t>
            </a:r>
            <a:r>
              <a:rPr lang="en-GB" i="1" dirty="0" smtClean="0"/>
              <a:t> de justice</a:t>
            </a:r>
            <a:r>
              <a:rPr lang="en-GB" dirty="0" smtClean="0"/>
              <a:t>"); </a:t>
            </a:r>
            <a:br>
              <a:rPr lang="en-GB" dirty="0" smtClean="0"/>
            </a:br>
            <a:r>
              <a:rPr lang="en-GB" i="1" dirty="0" smtClean="0"/>
              <a:t>b)</a:t>
            </a:r>
            <a:r>
              <a:rPr lang="en-GB" dirty="0" smtClean="0"/>
              <a:t>  administrative documents; </a:t>
            </a:r>
            <a:br>
              <a:rPr lang="en-GB" dirty="0" smtClean="0"/>
            </a:br>
            <a:r>
              <a:rPr lang="en-GB" i="1" dirty="0" smtClean="0"/>
              <a:t>c)</a:t>
            </a:r>
            <a:r>
              <a:rPr lang="en-GB" dirty="0" smtClean="0"/>
              <a:t>  notarial acts; </a:t>
            </a:r>
            <a:br>
              <a:rPr lang="en-GB" dirty="0" smtClean="0"/>
            </a:br>
            <a:r>
              <a:rPr lang="en-GB" i="1" dirty="0" smtClean="0"/>
              <a:t>d)</a:t>
            </a:r>
            <a:r>
              <a:rPr lang="en-GB" dirty="0" smtClean="0"/>
              <a:t>  official certificates which are placed on documents signed by persons in their private capacity, such as official certificates recording the registration of a document or the fact that it was in existence on a certain date and official and notarial authentications of signatures. </a:t>
            </a:r>
          </a:p>
          <a:p>
            <a:r>
              <a:rPr lang="en-GB" dirty="0" smtClean="0"/>
              <a:t>However, the present Convention shall not apply: </a:t>
            </a:r>
          </a:p>
          <a:p>
            <a:r>
              <a:rPr lang="en-GB" i="1" dirty="0" smtClean="0"/>
              <a:t>a)</a:t>
            </a:r>
            <a:r>
              <a:rPr lang="en-GB" dirty="0" smtClean="0"/>
              <a:t>  to documents executed by diplomatic or consular agents; </a:t>
            </a:r>
            <a:br>
              <a:rPr lang="en-GB" dirty="0" smtClean="0"/>
            </a:br>
            <a:r>
              <a:rPr lang="en-GB" i="1" dirty="0" smtClean="0"/>
              <a:t>b)</a:t>
            </a:r>
            <a:r>
              <a:rPr lang="en-GB" dirty="0" smtClean="0"/>
              <a:t>  to administrative documents dealing directly with commercial or customs operations. </a:t>
            </a: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pPr/>
              <a:t>10</a:t>
            </a:fld>
            <a:endParaRPr lang="en-GB"/>
          </a:p>
        </p:txBody>
      </p:sp>
    </p:spTree>
    <p:extLst>
      <p:ext uri="{BB962C8B-B14F-4D97-AF65-F5344CB8AC3E}">
        <p14:creationId xmlns:p14="http://schemas.microsoft.com/office/powerpoint/2010/main" val="2198907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462442" y="3339871"/>
            <a:ext cx="2233336" cy="180000"/>
          </a:xfrm>
          <a:prstGeom prst="rect">
            <a:avLst/>
          </a:prstGeom>
        </p:spPr>
      </p:pic>
      <p:sp>
        <p:nvSpPr>
          <p:cNvPr id="6" name="Rectangle 3"/>
          <p:cNvSpPr>
            <a:spLocks noGrp="1" noChangeArrowheads="1"/>
          </p:cNvSpPr>
          <p:nvPr>
            <p:ph type="ctrTitle" hasCustomPrompt="1"/>
          </p:nvPr>
        </p:nvSpPr>
        <p:spPr>
          <a:xfrm>
            <a:off x="462442" y="869878"/>
            <a:ext cx="6195532"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69"/>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dirty="0"/>
              <a:t>Click to edit Master subtitle style (optional)</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ext and half scree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93" y="550567"/>
            <a:ext cx="3956050" cy="720000"/>
          </a:xfrm>
        </p:spPr>
        <p:txBody>
          <a:bodyPr/>
          <a:lstStyle>
            <a:lvl1pPr>
              <a:lnSpc>
                <a:spcPct val="121000"/>
              </a:lnSpc>
              <a:defRPr>
                <a:solidFill>
                  <a:schemeClr val="bg1"/>
                </a:solidFill>
              </a:defRPr>
            </a:lvl1pPr>
          </a:lstStyle>
          <a:p>
            <a:r>
              <a:rPr lang="en-GB" dirty="0">
                <a:solidFill>
                  <a:schemeClr val="bg1"/>
                </a:solidFill>
                <a:latin typeface="Arial" charset="0"/>
              </a:rPr>
              <a:t>How are we different?</a:t>
            </a:r>
            <a:endParaRPr lang="en-GB" dirty="0"/>
          </a:p>
        </p:txBody>
      </p:sp>
      <p:sp>
        <p:nvSpPr>
          <p:cNvPr id="3" name="Text Placeholder 2"/>
          <p:cNvSpPr>
            <a:spLocks noGrp="1"/>
          </p:cNvSpPr>
          <p:nvPr>
            <p:ph type="body" sz="half" idx="1" hasCustomPrompt="1"/>
          </p:nvPr>
        </p:nvSpPr>
        <p:spPr>
          <a:xfrm>
            <a:off x="443393" y="1905664"/>
            <a:ext cx="3959225" cy="4215810"/>
          </a:xfrm>
        </p:spPr>
        <p:txBody>
          <a:bodyPr/>
          <a:lstStyle>
            <a:lvl1pPr marL="196007" indent="-196007" algn="just" defTabSz="1008035">
              <a:lnSpc>
                <a:spcPct val="121000"/>
              </a:lnSpc>
              <a:spcBef>
                <a:spcPts val="300"/>
              </a:spcBef>
              <a:spcAft>
                <a:spcPts val="300"/>
              </a:spcAft>
              <a:buClr>
                <a:srgbClr val="C75B12"/>
              </a:buClr>
              <a:buFont typeface="Wingdings" pitchFamily="2" charset="2"/>
              <a:buChar char="§"/>
              <a:defRPr/>
            </a:lvl1pPr>
            <a:lvl2pPr marL="180957" indent="-180957">
              <a:buClr>
                <a:srgbClr val="C75B12"/>
              </a:buClr>
              <a:buFont typeface="Wingdings" pitchFamily="2" charset="2"/>
              <a:buChar char="§"/>
              <a:defRPr/>
            </a:lvl2pPr>
            <a:lvl3pPr>
              <a:buClr>
                <a:schemeClr val="bg1"/>
              </a:buClr>
              <a:defRPr/>
            </a:lvl3pPr>
            <a:lvl4pPr>
              <a:buClr>
                <a:schemeClr val="bg1"/>
              </a:buClr>
              <a:defRPr/>
            </a:lvl4pPr>
            <a:lvl5pPr>
              <a:buClr>
                <a:schemeClr val="bg1"/>
              </a:buClr>
              <a:defRPr/>
            </a:lvl5pPr>
          </a:lstStyle>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were founded as a spin-off of the Central European practices of a London-based Magic Circle law firm and have maintained international best practices to the highest standards.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serve multi-national companies and financial institutions. We work every day with people like you. We know what you need and what you expect.</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Our quality, consistency, independence and regional coverage are unique in our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invest significantly more in training, knowledge and professional infrastructure than other firms in these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dedicate significant resources to compliance, risk management and risk awareness.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The highest ethical standards have always been a cornerstone of our firm. No shortcuts. No compromises.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provide sensible, joined-up,</a:t>
            </a:r>
            <a:r>
              <a:rPr lang="cs-CZ" sz="1000" kern="0" dirty="0">
                <a:latin typeface="Arial" pitchFamily="34" charset="0"/>
                <a:cs typeface="+mn-cs"/>
              </a:rPr>
              <a:t> </a:t>
            </a:r>
            <a:r>
              <a:rPr lang="en-GB" sz="1000" kern="0" dirty="0">
                <a:latin typeface="Arial" pitchFamily="34" charset="0"/>
                <a:cs typeface="+mn-cs"/>
              </a:rPr>
              <a:t>commercially-minded and consistent service - a truly seamless approach across Emerging Europe, Turkey and Central Asia.</a:t>
            </a:r>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6302" y="538167"/>
            <a:ext cx="8388000" cy="720000"/>
          </a:xfrm>
        </p:spPr>
        <p:txBody>
          <a:bodyPr/>
          <a:lstStyle>
            <a:lvl1pPr>
              <a:lnSpc>
                <a:spcPct val="121000"/>
              </a:lnSpc>
              <a:defRPr/>
            </a:lvl1pPr>
          </a:lstStyle>
          <a:p>
            <a:r>
              <a:rPr lang="en-US"/>
              <a:t>Click to edit Master title style</a:t>
            </a:r>
            <a:endParaRPr lang="en-US" dirty="0"/>
          </a:p>
        </p:txBody>
      </p:sp>
      <p:sp>
        <p:nvSpPr>
          <p:cNvPr id="7" name="Picture Placeholder 6"/>
          <p:cNvSpPr>
            <a:spLocks noGrp="1"/>
          </p:cNvSpPr>
          <p:nvPr>
            <p:ph type="pic" sz="quarter" idx="16"/>
          </p:nvPr>
        </p:nvSpPr>
        <p:spPr>
          <a:xfrm>
            <a:off x="446302" y="1981303"/>
            <a:ext cx="1080000" cy="1080000"/>
          </a:xfrm>
        </p:spPr>
        <p:txBody>
          <a:bodyPr/>
          <a:lstStyle/>
          <a:p>
            <a:pPr lvl="0"/>
            <a:r>
              <a:rPr lang="en-US" noProof="0" dirty="0"/>
              <a:t>Click icon to add picture</a:t>
            </a:r>
            <a:endParaRPr lang="en-GB" noProof="0" dirty="0"/>
          </a:p>
        </p:txBody>
      </p:sp>
      <p:sp>
        <p:nvSpPr>
          <p:cNvPr id="9" name="Text Placeholder 10"/>
          <p:cNvSpPr>
            <a:spLocks noGrp="1"/>
          </p:cNvSpPr>
          <p:nvPr>
            <p:ph type="body" sz="quarter" idx="12"/>
          </p:nvPr>
        </p:nvSpPr>
        <p:spPr>
          <a:xfrm>
            <a:off x="1685259" y="1981305"/>
            <a:ext cx="7200000" cy="692344"/>
          </a:xfrm>
          <a:ln>
            <a:noFill/>
          </a:ln>
        </p:spPr>
        <p:txBody>
          <a:bodyPr/>
          <a:lstStyle>
            <a:lvl1pPr marL="0" indent="0" algn="just">
              <a:spcBef>
                <a:spcPts val="280"/>
              </a:spcBef>
              <a:spcAft>
                <a:spcPts val="28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indent="-80097" algn="just">
              <a:spcBef>
                <a:spcPts val="280"/>
              </a:spcBef>
              <a:spcAft>
                <a:spcPts val="280"/>
              </a:spcAft>
              <a:buFont typeface="Arial" pitchFamily="34" charset="0"/>
              <a:buNone/>
              <a:defRPr>
                <a:solidFill>
                  <a:schemeClr val="tx1"/>
                </a:solidFill>
              </a:defRPr>
            </a:lvl5pPr>
          </a:lstStyle>
          <a:p>
            <a:pPr lvl="0"/>
            <a:r>
              <a:rPr lang="en-US"/>
              <a:t>Click to edit Master text styles</a:t>
            </a:r>
          </a:p>
          <a:p>
            <a:pPr lvl="1"/>
            <a:r>
              <a:rPr lang="en-US"/>
              <a:t>Second level</a:t>
            </a:r>
          </a:p>
        </p:txBody>
      </p:sp>
      <p:sp>
        <p:nvSpPr>
          <p:cNvPr id="12" name="Picture Placeholder 6"/>
          <p:cNvSpPr>
            <a:spLocks noGrp="1"/>
          </p:cNvSpPr>
          <p:nvPr>
            <p:ph type="pic" sz="quarter" idx="17"/>
          </p:nvPr>
        </p:nvSpPr>
        <p:spPr>
          <a:xfrm>
            <a:off x="446302" y="3420904"/>
            <a:ext cx="1080000" cy="1080000"/>
          </a:xfrm>
        </p:spPr>
        <p:txBody>
          <a:bodyPr/>
          <a:lstStyle/>
          <a:p>
            <a:pPr lvl="0"/>
            <a:r>
              <a:rPr lang="en-US" noProof="0" dirty="0"/>
              <a:t>Click icon to add picture</a:t>
            </a:r>
            <a:endParaRPr lang="en-GB" noProof="0" dirty="0"/>
          </a:p>
        </p:txBody>
      </p:sp>
      <p:sp>
        <p:nvSpPr>
          <p:cNvPr id="13" name="Text Placeholder 10"/>
          <p:cNvSpPr>
            <a:spLocks noGrp="1"/>
          </p:cNvSpPr>
          <p:nvPr>
            <p:ph type="body" sz="quarter" idx="18"/>
          </p:nvPr>
        </p:nvSpPr>
        <p:spPr>
          <a:xfrm>
            <a:off x="1685259" y="3420905"/>
            <a:ext cx="7200000" cy="692344"/>
          </a:xfrm>
          <a:ln>
            <a:noFill/>
          </a:ln>
        </p:spPr>
        <p:txBody>
          <a:bodyPr/>
          <a:lstStyle>
            <a:lvl1pPr marL="0" indent="0" algn="just">
              <a:spcBef>
                <a:spcPts val="280"/>
              </a:spcBef>
              <a:spcAft>
                <a:spcPts val="28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indent="-80097" algn="just">
              <a:spcBef>
                <a:spcPts val="280"/>
              </a:spcBef>
              <a:spcAft>
                <a:spcPts val="280"/>
              </a:spcAft>
              <a:buFont typeface="Arial" pitchFamily="34" charset="0"/>
              <a:buNone/>
              <a:defRPr>
                <a:solidFill>
                  <a:schemeClr val="tx1"/>
                </a:solidFill>
              </a:defRPr>
            </a:lvl5pPr>
          </a:lstStyle>
          <a:p>
            <a:pPr lvl="0"/>
            <a:r>
              <a:rPr lang="en-US"/>
              <a:t>Click to edit Master text styles</a:t>
            </a:r>
          </a:p>
          <a:p>
            <a:pPr lvl="1"/>
            <a:r>
              <a:rPr lang="en-US"/>
              <a:t>Second level</a:t>
            </a:r>
          </a:p>
        </p:txBody>
      </p:sp>
      <p:sp>
        <p:nvSpPr>
          <p:cNvPr id="15" name="Picture Placeholder 6"/>
          <p:cNvSpPr>
            <a:spLocks noGrp="1"/>
          </p:cNvSpPr>
          <p:nvPr>
            <p:ph type="pic" sz="quarter" idx="19"/>
          </p:nvPr>
        </p:nvSpPr>
        <p:spPr>
          <a:xfrm>
            <a:off x="446302" y="4862713"/>
            <a:ext cx="1080000" cy="1080000"/>
          </a:xfrm>
        </p:spPr>
        <p:txBody>
          <a:bodyPr/>
          <a:lstStyle/>
          <a:p>
            <a:pPr lvl="0"/>
            <a:r>
              <a:rPr lang="en-US" noProof="0" dirty="0"/>
              <a:t>Click icon to add picture</a:t>
            </a:r>
            <a:endParaRPr lang="en-GB" noProof="0" dirty="0"/>
          </a:p>
        </p:txBody>
      </p:sp>
      <p:sp>
        <p:nvSpPr>
          <p:cNvPr id="16" name="Text Placeholder 10"/>
          <p:cNvSpPr>
            <a:spLocks noGrp="1"/>
          </p:cNvSpPr>
          <p:nvPr>
            <p:ph type="body" sz="quarter" idx="20"/>
          </p:nvPr>
        </p:nvSpPr>
        <p:spPr>
          <a:xfrm>
            <a:off x="1685259" y="4862715"/>
            <a:ext cx="7200000" cy="692344"/>
          </a:xfrm>
          <a:ln>
            <a:noFill/>
          </a:ln>
        </p:spPr>
        <p:txBody>
          <a:bodyPr/>
          <a:lstStyle>
            <a:lvl1pPr marL="0" indent="0" algn="just">
              <a:spcBef>
                <a:spcPts val="280"/>
              </a:spcBef>
              <a:spcAft>
                <a:spcPts val="28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indent="-80097" algn="just">
              <a:spcBef>
                <a:spcPts val="280"/>
              </a:spcBef>
              <a:spcAft>
                <a:spcPts val="280"/>
              </a:spcAft>
              <a:buFont typeface="Arial" pitchFamily="34" charset="0"/>
              <a:buNone/>
              <a:defRPr>
                <a:solidFill>
                  <a:schemeClr val="tx1"/>
                </a:solidFill>
              </a:defRPr>
            </a:lvl5pPr>
          </a:lstStyle>
          <a:p>
            <a:pPr lvl="0"/>
            <a:r>
              <a:rPr lang="en-US"/>
              <a:t>Click to edit Master text styles</a:t>
            </a:r>
          </a:p>
          <a:p>
            <a:pPr lvl="1"/>
            <a:r>
              <a:rPr lang="en-US"/>
              <a:t>Second level</a:t>
            </a:r>
          </a:p>
        </p:txBody>
      </p:sp>
      <p:sp>
        <p:nvSpPr>
          <p:cNvPr id="21" name="Text Placeholder 10"/>
          <p:cNvSpPr>
            <a:spLocks noGrp="1"/>
          </p:cNvSpPr>
          <p:nvPr>
            <p:ph type="body" sz="quarter" idx="21"/>
          </p:nvPr>
        </p:nvSpPr>
        <p:spPr>
          <a:xfrm>
            <a:off x="1685260" y="2799144"/>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4" name="Text Placeholder 10"/>
          <p:cNvSpPr>
            <a:spLocks noGrp="1"/>
          </p:cNvSpPr>
          <p:nvPr>
            <p:ph type="body" sz="quarter" idx="24"/>
          </p:nvPr>
        </p:nvSpPr>
        <p:spPr>
          <a:xfrm>
            <a:off x="1685260" y="2989645"/>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8" name="Text Placeholder 10"/>
          <p:cNvSpPr>
            <a:spLocks noGrp="1"/>
          </p:cNvSpPr>
          <p:nvPr>
            <p:ph type="body" sz="quarter" idx="25"/>
          </p:nvPr>
        </p:nvSpPr>
        <p:spPr>
          <a:xfrm>
            <a:off x="1685260" y="4237416"/>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9" name="Text Placeholder 10"/>
          <p:cNvSpPr>
            <a:spLocks noGrp="1"/>
          </p:cNvSpPr>
          <p:nvPr>
            <p:ph type="body" sz="quarter" idx="26"/>
          </p:nvPr>
        </p:nvSpPr>
        <p:spPr>
          <a:xfrm>
            <a:off x="1685260" y="4427915"/>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20" name="Text Placeholder 10"/>
          <p:cNvSpPr>
            <a:spLocks noGrp="1"/>
          </p:cNvSpPr>
          <p:nvPr>
            <p:ph type="body" sz="quarter" idx="27"/>
          </p:nvPr>
        </p:nvSpPr>
        <p:spPr>
          <a:xfrm>
            <a:off x="1685260" y="5675694"/>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24" name="Text Placeholder 10"/>
          <p:cNvSpPr>
            <a:spLocks noGrp="1"/>
          </p:cNvSpPr>
          <p:nvPr>
            <p:ph type="body" sz="quarter" idx="28"/>
          </p:nvPr>
        </p:nvSpPr>
        <p:spPr>
          <a:xfrm>
            <a:off x="1685260" y="5866191"/>
            <a:ext cx="2340000" cy="180000"/>
          </a:xfrm>
          <a:ln>
            <a:noFill/>
          </a:ln>
        </p:spPr>
        <p:txBody>
          <a:bodyPr/>
          <a:lstStyle>
            <a:lvl1pPr marL="0" indent="0" algn="just">
              <a:spcBef>
                <a:spcPts val="0"/>
              </a:spcBef>
              <a:spcAft>
                <a:spcPts val="0"/>
              </a:spcAft>
              <a:buNone/>
              <a:defRPr lang="en-US" sz="935" b="0" baseline="0" dirty="0" smtClean="0">
                <a:solidFill>
                  <a:schemeClr val="bg1"/>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lgn="just">
              <a:spcBef>
                <a:spcPts val="0"/>
              </a:spcBef>
              <a:spcAft>
                <a:spcPts val="0"/>
              </a:spcAft>
              <a:buNone/>
              <a:defRPr>
                <a:solidFill>
                  <a:schemeClr val="tx2"/>
                </a:solidFill>
              </a:defRPr>
            </a:lvl4pPr>
            <a:lvl5pPr marL="80097" marR="0" indent="-80097" algn="just" defTabSz="854369" rtl="0" eaLnBrk="1" fontAlgn="base" latinLnBrk="0" hangingPunct="1">
              <a:lnSpc>
                <a:spcPct val="121000"/>
              </a:lnSpc>
              <a:spcBef>
                <a:spcPts val="0"/>
              </a:spcBef>
              <a:spcAft>
                <a:spcPts val="0"/>
              </a:spcAft>
              <a:buClr>
                <a:schemeClr val="tx1"/>
              </a:buClr>
              <a:buSzTx/>
              <a:buFont typeface="Arial" pitchFamily="34" charset="0"/>
              <a:buNone/>
              <a:tabLst/>
              <a:defRPr kumimoji="0" lang="en-US" sz="935" b="0" i="0" u="none" strike="noStrike" kern="0" cap="none" spc="0" normalizeH="0" baseline="0" noProof="0" smtClean="0">
                <a:ln>
                  <a:noFill/>
                </a:ln>
                <a:solidFill>
                  <a:srgbClr val="4D4F53"/>
                </a:solidFill>
                <a:effectLst/>
                <a:uLnTx/>
                <a:uFillTx/>
                <a:latin typeface="Arial" pitchFamily="34" charset="0"/>
              </a:defRPr>
            </a:lvl5pPr>
          </a:lstStyle>
          <a:p>
            <a:pPr lvl="0"/>
            <a:r>
              <a:rPr lang="en-US"/>
              <a:t>Click to edit Master text styles</a:t>
            </a:r>
          </a:p>
          <a:p>
            <a:pPr lvl="1"/>
            <a:r>
              <a:rPr lang="en-US"/>
              <a:t>Second level</a:t>
            </a:r>
          </a:p>
        </p:txBody>
      </p:sp>
      <p:sp>
        <p:nvSpPr>
          <p:cNvPr id="17" name="Slide Number Placeholder 6"/>
          <p:cNvSpPr>
            <a:spLocks noGrp="1" noChangeArrowheads="1"/>
          </p:cNvSpPr>
          <p:nvPr>
            <p:ph type="sldNum" sz="quarter" idx="29"/>
          </p:nvPr>
        </p:nvSpPr>
        <p:spPr>
          <a:xfrm>
            <a:off x="5286375" y="6310313"/>
            <a:ext cx="3600450" cy="315912"/>
          </a:xfrm>
        </p:spPr>
        <p:txBody>
          <a:bodyPr/>
          <a:lstStyle>
            <a:lvl1pPr>
              <a:defRPr/>
            </a:lvl1pPr>
          </a:lstStyle>
          <a:p>
            <a:pPr>
              <a:defRPr/>
            </a:pPr>
            <a:r>
              <a:rPr lang="en-GB">
                <a:solidFill>
                  <a:srgbClr val="000000"/>
                </a:solidFill>
              </a:rPr>
              <a:t>        </a:t>
            </a:r>
            <a:r>
              <a:rPr lang="en-GB">
                <a:solidFill>
                  <a:srgbClr val="4D4F53"/>
                </a:solidFill>
              </a:rPr>
              <a:t>page no optional </a:t>
            </a:r>
            <a:fld id="{28A5229A-F548-4FEF-AFD0-8E4C13533583}" type="slidenum">
              <a:rPr lang="en-GB">
                <a:solidFill>
                  <a:srgbClr val="4D4F53"/>
                </a:solidFill>
              </a:rPr>
              <a:pPr>
                <a:defRPr/>
              </a:pPr>
              <a:t>‹#›</a:t>
            </a:fld>
            <a:endParaRPr lang="en-GB">
              <a:solidFill>
                <a:srgbClr val="4D4F53"/>
              </a:solidFill>
            </a:endParaRPr>
          </a:p>
        </p:txBody>
      </p:sp>
    </p:spTree>
    <p:extLst>
      <p:ext uri="{BB962C8B-B14F-4D97-AF65-F5344CB8AC3E}">
        <p14:creationId xmlns:p14="http://schemas.microsoft.com/office/powerpoint/2010/main" val="3602647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wo Content White">
    <p:spTree>
      <p:nvGrpSpPr>
        <p:cNvPr id="1" name=""/>
        <p:cNvGrpSpPr/>
        <p:nvPr/>
      </p:nvGrpSpPr>
      <p:grpSpPr>
        <a:xfrm>
          <a:off x="0" y="0"/>
          <a:ext cx="0" cy="0"/>
          <a:chOff x="0" y="0"/>
          <a:chExt cx="0" cy="0"/>
        </a:xfrm>
      </p:grpSpPr>
      <p:sp>
        <p:nvSpPr>
          <p:cNvPr id="8" name="Content Placeholder 3"/>
          <p:cNvSpPr>
            <a:spLocks noGrp="1"/>
          </p:cNvSpPr>
          <p:nvPr>
            <p:ph sz="half" idx="11" hasCustomPrompt="1"/>
          </p:nvPr>
        </p:nvSpPr>
        <p:spPr>
          <a:xfrm>
            <a:off x="3744000" y="0"/>
            <a:ext cx="5400000" cy="1260000"/>
          </a:xfrm>
        </p:spPr>
        <p:txBody>
          <a:bodyPr/>
          <a:lstStyle>
            <a:lvl1pPr marL="0" marR="0" indent="0" algn="l" defTabSz="854392" rtl="0" eaLnBrk="1" fontAlgn="base" latinLnBrk="0" hangingPunct="1">
              <a:lnSpc>
                <a:spcPct val="100000"/>
              </a:lnSpc>
              <a:spcBef>
                <a:spcPct val="20000"/>
              </a:spcBef>
              <a:spcAft>
                <a:spcPct val="20000"/>
              </a:spcAft>
              <a:buClr>
                <a:schemeClr val="tx2"/>
              </a:buClr>
              <a:buSzTx/>
              <a:buFontTx/>
              <a:buNone/>
              <a:tabLst/>
              <a:defRPr lang="en-US" sz="935" baseline="0" dirty="0" smtClean="0">
                <a:solidFill>
                  <a:schemeClr val="accent1"/>
                </a:solidFill>
                <a:latin typeface="Arial" pitchFamily="34" charset="0"/>
                <a:ea typeface="+mn-ea"/>
                <a:cs typeface="+mn-cs"/>
              </a:defRPr>
            </a:lvl1pPr>
            <a:lvl2pPr>
              <a:defRPr sz="935"/>
            </a:lvl2pPr>
            <a:lvl3pPr>
              <a:defRPr sz="935"/>
            </a:lvl3pPr>
            <a:lvl4pPr>
              <a:defRPr sz="935"/>
            </a:lvl4pPr>
            <a:lvl5pPr>
              <a:defRPr sz="935"/>
            </a:lvl5pPr>
            <a:lvl6pPr>
              <a:defRPr sz="1683"/>
            </a:lvl6pPr>
            <a:lvl7pPr>
              <a:defRPr sz="1683"/>
            </a:lvl7pPr>
            <a:lvl8pPr>
              <a:defRPr sz="1683"/>
            </a:lvl8pPr>
            <a:lvl9pPr>
              <a:defRPr sz="1683"/>
            </a:lvl9pPr>
          </a:lstStyle>
          <a:p>
            <a:pPr marL="0" marR="0" lvl="0" indent="0" algn="l" defTabSz="854392" rtl="0" eaLnBrk="1" fontAlgn="base" latinLnBrk="0" hangingPunct="1">
              <a:lnSpc>
                <a:spcPct val="100000"/>
              </a:lnSpc>
              <a:spcBef>
                <a:spcPct val="20000"/>
              </a:spcBef>
              <a:spcAft>
                <a:spcPct val="20000"/>
              </a:spcAft>
              <a:buClr>
                <a:schemeClr val="tx2"/>
              </a:buClr>
              <a:buSzTx/>
              <a:buFontTx/>
              <a:buNone/>
              <a:tabLst/>
              <a:defRPr/>
            </a:pPr>
            <a:r>
              <a:rPr lang="en-US" dirty="0"/>
              <a:t>Insert Flag photos</a:t>
            </a:r>
          </a:p>
        </p:txBody>
      </p:sp>
      <p:sp>
        <p:nvSpPr>
          <p:cNvPr id="3" name="Content Placeholder 2"/>
          <p:cNvSpPr>
            <a:spLocks noGrp="1"/>
          </p:cNvSpPr>
          <p:nvPr>
            <p:ph sz="half" idx="1"/>
          </p:nvPr>
        </p:nvSpPr>
        <p:spPr>
          <a:xfrm>
            <a:off x="444862" y="1988389"/>
            <a:ext cx="3959225" cy="4248000"/>
          </a:xfrm>
        </p:spPr>
        <p:txBody>
          <a:bodyPr/>
          <a:lstStyle>
            <a:lvl1pPr>
              <a:lnSpc>
                <a:spcPct val="121000"/>
              </a:lnSpc>
              <a:spcBef>
                <a:spcPts val="280"/>
              </a:spcBef>
              <a:spcAft>
                <a:spcPts val="280"/>
              </a:spcAft>
              <a:defRPr sz="935"/>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11758" y="1988389"/>
            <a:ext cx="3960813" cy="4248000"/>
          </a:xfrm>
        </p:spPr>
        <p:txBody>
          <a:bodyPr/>
          <a:lstStyle>
            <a:lvl1pPr marL="0" marR="0" indent="0" algn="l" defTabSz="854392" rtl="0" eaLnBrk="1" fontAlgn="base" latinLnBrk="0" hangingPunct="1">
              <a:lnSpc>
                <a:spcPct val="121000"/>
              </a:lnSpc>
              <a:spcBef>
                <a:spcPts val="280"/>
              </a:spcBef>
              <a:spcAft>
                <a:spcPts val="280"/>
              </a:spcAft>
              <a:buClr>
                <a:schemeClr val="tx2"/>
              </a:buClr>
              <a:buSzTx/>
              <a:buFontTx/>
              <a:buNone/>
              <a:tabLst/>
              <a:defRPr lang="en-US" sz="935" dirty="0" smtClean="0">
                <a:solidFill>
                  <a:schemeClr val="accent1"/>
                </a:solidFill>
                <a:latin typeface="Arial" pitchFamily="34" charset="0"/>
                <a:ea typeface="+mn-ea"/>
                <a:cs typeface="+mn-cs"/>
              </a:defRPr>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marL="0" marR="0" lvl="0" indent="0" algn="l" defTabSz="854392" rtl="0" eaLnBrk="1" fontAlgn="base" latinLnBrk="0" hangingPunct="1">
              <a:lnSpc>
                <a:spcPct val="100000"/>
              </a:lnSpc>
              <a:spcBef>
                <a:spcPct val="20000"/>
              </a:spcBef>
              <a:spcAft>
                <a:spcPct val="20000"/>
              </a:spcAft>
              <a:buClr>
                <a:schemeClr val="tx2"/>
              </a:buClr>
              <a:buSzTx/>
              <a:buFontTx/>
              <a:buNone/>
              <a:tabLst/>
              <a:defRPr/>
            </a:pPr>
            <a:endParaRPr lang="en-US" dirty="0"/>
          </a:p>
        </p:txBody>
      </p:sp>
      <p:sp>
        <p:nvSpPr>
          <p:cNvPr id="2" name="Title 1"/>
          <p:cNvSpPr>
            <a:spLocks noGrp="1"/>
          </p:cNvSpPr>
          <p:nvPr>
            <p:ph type="title"/>
          </p:nvPr>
        </p:nvSpPr>
        <p:spPr>
          <a:xfrm>
            <a:off x="444863" y="545360"/>
            <a:ext cx="3915292" cy="720000"/>
          </a:xfrm>
        </p:spPr>
        <p:txBody>
          <a:bodyPr/>
          <a:lstStyle>
            <a:lvl1pPr>
              <a:lnSpc>
                <a:spcPct val="121000"/>
              </a:lnSpc>
              <a:defRPr>
                <a:solidFill>
                  <a:srgbClr val="C75B12"/>
                </a:solidFill>
              </a:defRPr>
            </a:lvl1pPr>
          </a:lstStyle>
          <a:p>
            <a:r>
              <a:rPr lang="en-US" dirty="0"/>
              <a:t>Click to edit Master title style</a:t>
            </a:r>
            <a:endParaRPr lang="en-GB" dirty="0"/>
          </a:p>
        </p:txBody>
      </p:sp>
      <p:sp>
        <p:nvSpPr>
          <p:cNvPr id="7" name="Slide Number Placeholder 6"/>
          <p:cNvSpPr>
            <a:spLocks noGrp="1" noChangeArrowheads="1"/>
          </p:cNvSpPr>
          <p:nvPr>
            <p:ph type="sldNum" sz="quarter" idx="4"/>
          </p:nvPr>
        </p:nvSpPr>
        <p:spPr bwMode="auto">
          <a:xfrm>
            <a:off x="5072566"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35">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186664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1" y="1988388"/>
            <a:ext cx="3959225" cy="4248000"/>
          </a:xfrm>
        </p:spPr>
        <p:txBody>
          <a:bodyPr/>
          <a:lstStyle>
            <a:lvl1pPr>
              <a:lnSpc>
                <a:spcPct val="121000"/>
              </a:lnSpc>
              <a:spcBef>
                <a:spcPts val="280"/>
              </a:spcBef>
              <a:spcAft>
                <a:spcPts val="280"/>
              </a:spcAft>
              <a:defRPr sz="935"/>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37102" y="1988388"/>
            <a:ext cx="3960813" cy="4248000"/>
          </a:xfrm>
        </p:spPr>
        <p:txBody>
          <a:bodyPr/>
          <a:lstStyle>
            <a:lvl1pPr marL="0" marR="0" indent="0" algn="l" defTabSz="854915" rtl="0" eaLnBrk="1" fontAlgn="base" latinLnBrk="0" hangingPunct="1">
              <a:lnSpc>
                <a:spcPct val="121000"/>
              </a:lnSpc>
              <a:spcBef>
                <a:spcPts val="280"/>
              </a:spcBef>
              <a:spcAft>
                <a:spcPts val="280"/>
              </a:spcAft>
              <a:buClr>
                <a:schemeClr val="tx2"/>
              </a:buClr>
              <a:buSzTx/>
              <a:buFontTx/>
              <a:buNone/>
              <a:tabLst/>
              <a:defRPr lang="en-US" sz="935" dirty="0" smtClean="0">
                <a:solidFill>
                  <a:schemeClr val="accent1"/>
                </a:solidFill>
                <a:latin typeface="Arial" pitchFamily="34" charset="0"/>
                <a:ea typeface="+mn-ea"/>
                <a:cs typeface="+mn-cs"/>
              </a:defRPr>
            </a:lvl1pPr>
            <a:lvl2pPr>
              <a:lnSpc>
                <a:spcPct val="121000"/>
              </a:lnSpc>
              <a:spcBef>
                <a:spcPts val="280"/>
              </a:spcBef>
              <a:spcAft>
                <a:spcPts val="280"/>
              </a:spcAft>
              <a:defRPr sz="935"/>
            </a:lvl2pPr>
            <a:lvl3pPr>
              <a:lnSpc>
                <a:spcPct val="121000"/>
              </a:lnSpc>
              <a:spcBef>
                <a:spcPts val="280"/>
              </a:spcBef>
              <a:spcAft>
                <a:spcPts val="280"/>
              </a:spcAft>
              <a:defRPr sz="935"/>
            </a:lvl3pPr>
            <a:lvl4pPr>
              <a:lnSpc>
                <a:spcPct val="121000"/>
              </a:lnSpc>
              <a:spcBef>
                <a:spcPts val="280"/>
              </a:spcBef>
              <a:spcAft>
                <a:spcPts val="280"/>
              </a:spcAft>
              <a:defRPr sz="935"/>
            </a:lvl4pPr>
            <a:lvl5pPr>
              <a:lnSpc>
                <a:spcPct val="121000"/>
              </a:lnSpc>
              <a:spcBef>
                <a:spcPts val="280"/>
              </a:spcBef>
              <a:spcAft>
                <a:spcPts val="280"/>
              </a:spcAft>
              <a:defRPr sz="935"/>
            </a:lvl5pPr>
            <a:lvl6pPr>
              <a:defRPr sz="1683"/>
            </a:lvl6pPr>
            <a:lvl7pPr>
              <a:defRPr sz="1683"/>
            </a:lvl7pPr>
            <a:lvl8pPr>
              <a:defRPr sz="1683"/>
            </a:lvl8pPr>
            <a:lvl9pPr>
              <a:defRPr sz="168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marL="0" marR="0" lvl="0" indent="0" algn="l" defTabSz="854915" rtl="0" eaLnBrk="1" fontAlgn="base" latinLnBrk="0" hangingPunct="1">
              <a:lnSpc>
                <a:spcPct val="100000"/>
              </a:lnSpc>
              <a:spcBef>
                <a:spcPct val="20000"/>
              </a:spcBef>
              <a:spcAft>
                <a:spcPct val="20000"/>
              </a:spcAft>
              <a:buClr>
                <a:schemeClr val="tx2"/>
              </a:buClr>
              <a:buSzTx/>
              <a:buFontTx/>
              <a:buNone/>
              <a:tabLst/>
              <a:defRPr/>
            </a:pPr>
            <a:endParaRPr lang="en-US" dirty="0"/>
          </a:p>
        </p:txBody>
      </p:sp>
      <p:sp>
        <p:nvSpPr>
          <p:cNvPr id="2" name="Title 1"/>
          <p:cNvSpPr>
            <a:spLocks noGrp="1"/>
          </p:cNvSpPr>
          <p:nvPr>
            <p:ph type="title"/>
          </p:nvPr>
        </p:nvSpPr>
        <p:spPr>
          <a:xfrm>
            <a:off x="444861" y="545355"/>
            <a:ext cx="8251465" cy="720000"/>
          </a:xfrm>
        </p:spPr>
        <p:txBody>
          <a:bodyPr/>
          <a:lstStyle>
            <a:lvl1pPr>
              <a:lnSpc>
                <a:spcPct val="121000"/>
              </a:lnSpc>
              <a:defRPr>
                <a:solidFill>
                  <a:srgbClr val="C75B12"/>
                </a:solidFill>
              </a:defRPr>
            </a:lvl1pPr>
          </a:lstStyle>
          <a:p>
            <a:r>
              <a:rPr lang="en-US" dirty="0"/>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35">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0217911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1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6" y="1988390"/>
            <a:ext cx="3959225" cy="4248000"/>
          </a:xfrm>
        </p:spPr>
        <p:txBody>
          <a:bodyPr/>
          <a:lstStyle>
            <a:lvl1pPr>
              <a:lnSpc>
                <a:spcPct val="121000"/>
              </a:lnSpc>
              <a:spcBef>
                <a:spcPts val="280"/>
              </a:spcBef>
              <a:spcAft>
                <a:spcPts val="280"/>
              </a:spcAft>
              <a:defRPr sz="935"/>
            </a:lvl1pPr>
            <a:lvl2pPr>
              <a:defRPr sz="935"/>
            </a:lvl2pPr>
            <a:lvl3pPr>
              <a:defRPr sz="935"/>
            </a:lvl3pPr>
            <a:lvl4pPr>
              <a:defRPr sz="935"/>
            </a:lvl4pPr>
            <a:lvl5pPr>
              <a:defRPr sz="935"/>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4" y="1988390"/>
            <a:ext cx="3960813" cy="4248000"/>
          </a:xfrm>
        </p:spPr>
        <p:txBody>
          <a:bodyPr/>
          <a:lstStyle>
            <a:lvl1pPr marL="0" marR="0" indent="0" algn="l" defTabSz="854915" rtl="0" eaLnBrk="1" fontAlgn="base" latinLnBrk="0" hangingPunct="1">
              <a:lnSpc>
                <a:spcPct val="121000"/>
              </a:lnSpc>
              <a:spcBef>
                <a:spcPts val="280"/>
              </a:spcBef>
              <a:spcAft>
                <a:spcPts val="280"/>
              </a:spcAft>
              <a:buClr>
                <a:schemeClr val="tx2"/>
              </a:buClr>
              <a:buSzTx/>
              <a:buFontTx/>
              <a:buNone/>
              <a:tabLst/>
              <a:defRPr lang="en-US" sz="935" dirty="0" smtClean="0">
                <a:solidFill>
                  <a:schemeClr val="accent1"/>
                </a:solidFill>
                <a:latin typeface="Arial" pitchFamily="34" charset="0"/>
                <a:ea typeface="+mn-ea"/>
                <a:cs typeface="+mn-cs"/>
              </a:defRPr>
            </a:lvl1pPr>
            <a:lvl2pPr>
              <a:defRPr sz="935"/>
            </a:lvl2pPr>
            <a:lvl3pPr>
              <a:defRPr sz="935"/>
            </a:lvl3pPr>
            <a:lvl4pPr>
              <a:defRPr sz="935"/>
            </a:lvl4pPr>
            <a:lvl5pPr>
              <a:defRPr sz="935"/>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4" y="545358"/>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35">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048333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462442" y="3339871"/>
            <a:ext cx="2233336" cy="180000"/>
          </a:xfrm>
          <a:prstGeom prst="rect">
            <a:avLst/>
          </a:prstGeom>
        </p:spPr>
      </p:pic>
      <p:sp>
        <p:nvSpPr>
          <p:cNvPr id="6" name="Rectangle 3"/>
          <p:cNvSpPr>
            <a:spLocks noGrp="1" noChangeArrowheads="1"/>
          </p:cNvSpPr>
          <p:nvPr>
            <p:ph type="ctrTitle" hasCustomPrompt="1"/>
          </p:nvPr>
        </p:nvSpPr>
        <p:spPr>
          <a:xfrm>
            <a:off x="462442" y="869878"/>
            <a:ext cx="6195532"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69"/>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dirty="0"/>
              <a:t>Click to edit Master subtitle style (optional)</a:t>
            </a:r>
            <a:endParaRPr lang="en-GB" dirty="0"/>
          </a:p>
        </p:txBody>
      </p:sp>
    </p:spTree>
    <p:extLst>
      <p:ext uri="{BB962C8B-B14F-4D97-AF65-F5344CB8AC3E}">
        <p14:creationId xmlns:p14="http://schemas.microsoft.com/office/powerpoint/2010/main" val="37107753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8" name="Picture 17" descr="KIN_IM_OBJECT_LT_02_LO.jpg"/>
          <p:cNvPicPr>
            <a:picLocks/>
          </p:cNvPicPr>
          <p:nvPr userDrawn="1"/>
        </p:nvPicPr>
        <p:blipFill>
          <a:blip r:embed="rId2" cstate="print"/>
          <a:srcRect l="6823" t="43990" r="47596" b="33333"/>
          <a:stretch>
            <a:fillRect/>
          </a:stretch>
        </p:blipFill>
        <p:spPr>
          <a:xfrm>
            <a:off x="0" y="-18000"/>
            <a:ext cx="9144000" cy="6876000"/>
          </a:xfrm>
          <a:prstGeom prst="rect">
            <a:avLst/>
          </a:prstGeom>
        </p:spPr>
      </p:pic>
      <p:pic>
        <p:nvPicPr>
          <p:cNvPr id="19" name="Picture 2"/>
          <p:cNvPicPr>
            <a:picLocks noChangeArrowheads="1"/>
          </p:cNvPicPr>
          <p:nvPr userDrawn="1"/>
        </p:nvPicPr>
        <p:blipFill>
          <a:blip r:embed="rId3" cstate="print"/>
          <a:srcRect/>
          <a:stretch>
            <a:fillRect/>
          </a:stretch>
        </p:blipFill>
        <p:spPr bwMode="auto">
          <a:xfrm>
            <a:off x="5904000" y="0"/>
            <a:ext cx="3240000" cy="6840000"/>
          </a:xfrm>
          <a:prstGeom prst="rect">
            <a:avLst/>
          </a:prstGeom>
          <a:noFill/>
          <a:ln w="9525">
            <a:noFill/>
            <a:miter lim="800000"/>
            <a:headEnd/>
            <a:tailEnd/>
          </a:ln>
          <a:effectLst/>
        </p:spPr>
      </p:pic>
      <p:pic>
        <p:nvPicPr>
          <p:cNvPr id="22" name="Picture 21" descr="Kinstellar.png"/>
          <p:cNvPicPr>
            <a:picLocks noChangeAspect="1"/>
          </p:cNvPicPr>
          <p:nvPr userDrawn="1"/>
        </p:nvPicPr>
        <p:blipFill>
          <a:blip r:embed="rId4" cstate="print"/>
          <a:stretch>
            <a:fillRect/>
          </a:stretch>
        </p:blipFill>
        <p:spPr>
          <a:xfrm>
            <a:off x="462442" y="3349396"/>
            <a:ext cx="2233336" cy="180000"/>
          </a:xfrm>
          <a:prstGeom prst="rect">
            <a:avLst/>
          </a:prstGeom>
        </p:spPr>
      </p:pic>
    </p:spTree>
    <p:extLst>
      <p:ext uri="{BB962C8B-B14F-4D97-AF65-F5344CB8AC3E}">
        <p14:creationId xmlns:p14="http://schemas.microsoft.com/office/powerpoint/2010/main" val="26417885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9" name="Rectangle 21"/>
          <p:cNvSpPr>
            <a:spLocks noGrp="1" noChangeArrowheads="1"/>
          </p:cNvSpPr>
          <p:nvPr userDrawn="1">
            <p:ph type="ctrTitle"/>
          </p:nvPr>
        </p:nvSpPr>
        <p:spPr>
          <a:xfrm>
            <a:off x="539750" y="3423684"/>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5" name="Picture 14" descr="KIN_IM_OBJECT_LT_01_LO.jpg"/>
          <p:cNvPicPr>
            <a:picLocks/>
          </p:cNvPicPr>
          <p:nvPr userDrawn="1"/>
        </p:nvPicPr>
        <p:blipFill>
          <a:blip r:embed="rId2" cstate="print">
            <a:lum bright="3000"/>
          </a:blip>
          <a:stretch>
            <a:fillRect/>
          </a:stretch>
        </p:blipFill>
        <p:spPr>
          <a:xfrm>
            <a:off x="0" y="-1132"/>
            <a:ext cx="9144000" cy="6876000"/>
          </a:xfrm>
          <a:prstGeom prst="rect">
            <a:avLst/>
          </a:prstGeom>
        </p:spPr>
      </p:pic>
      <p:pic>
        <p:nvPicPr>
          <p:cNvPr id="1026" name="Picture 2"/>
          <p:cNvPicPr>
            <a:picLocks noChangeArrowheads="1"/>
          </p:cNvPicPr>
          <p:nvPr userDrawn="1"/>
        </p:nvPicPr>
        <p:blipFill>
          <a:blip r:embed="rId3" cstate="print"/>
          <a:srcRect/>
          <a:stretch>
            <a:fillRect/>
          </a:stretch>
        </p:blipFill>
        <p:spPr bwMode="auto">
          <a:xfrm>
            <a:off x="5421313" y="0"/>
            <a:ext cx="3744000" cy="6912000"/>
          </a:xfrm>
          <a:prstGeom prst="rect">
            <a:avLst/>
          </a:prstGeom>
          <a:noFill/>
          <a:ln w="9525">
            <a:noFill/>
            <a:miter lim="800000"/>
            <a:headEnd/>
            <a:tailEnd/>
          </a:ln>
          <a:effectLst/>
        </p:spPr>
      </p:pic>
      <p:pic>
        <p:nvPicPr>
          <p:cNvPr id="19" name="Picture 18" descr="Kinstellar.png"/>
          <p:cNvPicPr>
            <a:picLocks noChangeAspect="1"/>
          </p:cNvPicPr>
          <p:nvPr userDrawn="1"/>
        </p:nvPicPr>
        <p:blipFill>
          <a:blip r:embed="rId4" cstate="print"/>
          <a:stretch>
            <a:fillRect/>
          </a:stretch>
        </p:blipFill>
        <p:spPr>
          <a:xfrm>
            <a:off x="452917" y="3339871"/>
            <a:ext cx="2233336" cy="180000"/>
          </a:xfrm>
          <a:prstGeom prst="rect">
            <a:avLst/>
          </a:prstGeom>
        </p:spPr>
      </p:pic>
    </p:spTree>
    <p:extLst>
      <p:ext uri="{BB962C8B-B14F-4D97-AF65-F5344CB8AC3E}">
        <p14:creationId xmlns:p14="http://schemas.microsoft.com/office/powerpoint/2010/main" val="3394428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7" name="Rectangle 3"/>
          <p:cNvSpPr>
            <a:spLocks noGrp="1" noChangeArrowheads="1"/>
          </p:cNvSpPr>
          <p:nvPr>
            <p:ph type="ctrTitle"/>
          </p:nvPr>
        </p:nvSpPr>
        <p:spPr>
          <a:xfrm>
            <a:off x="481493" y="3174928"/>
            <a:ext cx="5040000"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81493" y="3789344"/>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a:t>Click to edit Master subtitle style</a:t>
            </a:r>
            <a:endParaRPr lang="en-GB" dirty="0"/>
          </a:p>
        </p:txBody>
      </p:sp>
      <p:grpSp>
        <p:nvGrpSpPr>
          <p:cNvPr id="20" name="Group 10"/>
          <p:cNvGrpSpPr>
            <a:grpSpLocks/>
          </p:cNvGrpSpPr>
          <p:nvPr userDrawn="1"/>
        </p:nvGrpSpPr>
        <p:grpSpPr bwMode="auto">
          <a:xfrm>
            <a:off x="539751" y="6315075"/>
            <a:ext cx="1041402" cy="76200"/>
            <a:chOff x="1636" y="1098"/>
            <a:chExt cx="2410" cy="177"/>
          </a:xfrm>
          <a:solidFill>
            <a:schemeClr val="bg1"/>
          </a:solidFill>
        </p:grpSpPr>
        <p:sp>
          <p:nvSpPr>
            <p:cNvPr id="21"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22"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23"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24"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25"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26"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27"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28"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29"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30"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extLst>
      <p:ext uri="{BB962C8B-B14F-4D97-AF65-F5344CB8AC3E}">
        <p14:creationId xmlns:p14="http://schemas.microsoft.com/office/powerpoint/2010/main" val="2291833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18" descr="Kinstellar_Powerpoint title two"/>
          <p:cNvPicPr>
            <a:picLocks noChangeAspect="1" noChangeArrowheads="1"/>
          </p:cNvPicPr>
          <p:nvPr userDrawn="1"/>
        </p:nvPicPr>
        <p:blipFill>
          <a:blip r:embed="rId2" cstate="print"/>
          <a:srcRect/>
          <a:stretch>
            <a:fillRect/>
          </a:stretch>
        </p:blipFill>
        <p:spPr bwMode="auto">
          <a:xfrm>
            <a:off x="0" y="-9525"/>
            <a:ext cx="9144000" cy="6858000"/>
          </a:xfrm>
          <a:prstGeom prst="rect">
            <a:avLst/>
          </a:prstGeom>
          <a:noFill/>
        </p:spPr>
      </p:pic>
      <p:sp>
        <p:nvSpPr>
          <p:cNvPr id="39" name="Rectangle 21"/>
          <p:cNvSpPr>
            <a:spLocks noGrp="1" noChangeArrowheads="1"/>
          </p:cNvSpPr>
          <p:nvPr userDrawn="1">
            <p:ph type="ctrTitle"/>
          </p:nvPr>
        </p:nvSpPr>
        <p:spPr>
          <a:xfrm>
            <a:off x="444500" y="3166509"/>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40"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extLst>
      <p:ext uri="{BB962C8B-B14F-4D97-AF65-F5344CB8AC3E}">
        <p14:creationId xmlns:p14="http://schemas.microsoft.com/office/powerpoint/2010/main" val="4243158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0" y="-19050"/>
            <a:ext cx="9144000" cy="6867525"/>
          </a:xfrm>
          <a:prstGeom prst="rect">
            <a:avLst/>
          </a:prstGeom>
          <a:noFill/>
        </p:spPr>
      </p:pic>
      <p:sp>
        <p:nvSpPr>
          <p:cNvPr id="7" name="Rectangle 3"/>
          <p:cNvSpPr>
            <a:spLocks noGrp="1" noChangeArrowheads="1"/>
          </p:cNvSpPr>
          <p:nvPr>
            <p:ph type="ctrTitle"/>
          </p:nvPr>
        </p:nvSpPr>
        <p:spPr>
          <a:xfrm>
            <a:off x="454689" y="3177141"/>
            <a:ext cx="5040000" cy="489845"/>
          </a:xfrm>
        </p:spPr>
        <p:txBody>
          <a:bodyPr anchor="ctr" anchorCtr="0"/>
          <a:lstStyle>
            <a:lvl1pPr>
              <a:lnSpc>
                <a:spcPct val="121000"/>
              </a:lnSpc>
              <a:defRPr>
                <a:solidFill>
                  <a:schemeClr val="bg2"/>
                </a:solidFill>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54689" y="3779799"/>
            <a:ext cx="5040000" cy="462149"/>
          </a:xfrm>
        </p:spPr>
        <p:txBody>
          <a:bodyPr anchor="ctr" anchorCtr="0"/>
          <a:lstStyle>
            <a:lvl1pPr>
              <a:lnSpc>
                <a:spcPct val="121000"/>
              </a:lnSpc>
              <a:spcBef>
                <a:spcPts val="0"/>
              </a:spcBef>
              <a:spcAft>
                <a:spcPts val="0"/>
              </a:spcAft>
              <a:defRPr sz="2000">
                <a:solidFill>
                  <a:schemeClr val="tx2"/>
                </a:solidFill>
              </a:defRPr>
            </a:lvl1pPr>
          </a:lstStyle>
          <a:p>
            <a:r>
              <a:rPr lang="en-US"/>
              <a:t>Click to edit Master subtitle style</a:t>
            </a:r>
            <a:endParaRPr lang="en-GB" dirty="0"/>
          </a:p>
        </p:txBody>
      </p:sp>
    </p:spTree>
    <p:extLst>
      <p:ext uri="{BB962C8B-B14F-4D97-AF65-F5344CB8AC3E}">
        <p14:creationId xmlns:p14="http://schemas.microsoft.com/office/powerpoint/2010/main" val="237372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ext and half screen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Title 1"/>
          <p:cNvSpPr>
            <a:spLocks noGrp="1"/>
          </p:cNvSpPr>
          <p:nvPr userDrawn="1">
            <p:ph type="title"/>
          </p:nvPr>
        </p:nvSpPr>
        <p:spPr>
          <a:xfrm>
            <a:off x="450929" y="548680"/>
            <a:ext cx="3956051" cy="827087"/>
          </a:xfrm>
        </p:spPr>
        <p:txBody>
          <a:bodyPr/>
          <a:lstStyle/>
          <a:p>
            <a:r>
              <a:rPr lang="en-US" sz="2400">
                <a:latin typeface="Arial" charset="0"/>
              </a:rPr>
              <a:t>Click to edit Master title style</a:t>
            </a:r>
            <a:endParaRPr lang="en-GB" sz="2400" dirty="0">
              <a:latin typeface="Arial" charset="0"/>
            </a:endParaRPr>
          </a:p>
        </p:txBody>
      </p:sp>
      <p:sp>
        <p:nvSpPr>
          <p:cNvPr id="10" name="Text Placeholder 2"/>
          <p:cNvSpPr>
            <a:spLocks noGrp="1"/>
          </p:cNvSpPr>
          <p:nvPr userDrawn="1">
            <p:ph type="body" sz="half" idx="1" hasCustomPrompt="1"/>
          </p:nvPr>
        </p:nvSpPr>
        <p:spPr>
          <a:xfrm>
            <a:off x="450929" y="1709706"/>
            <a:ext cx="3960000" cy="3353671"/>
          </a:xfrm>
        </p:spPr>
        <p:txBody>
          <a:bodyPr/>
          <a:lstStyle>
            <a:lvl1pPr>
              <a:defRPr b="0">
                <a:solidFill>
                  <a:schemeClr val="tx1"/>
                </a:solidFill>
              </a:defRPr>
            </a:lvl1pPr>
          </a:lstStyle>
          <a:p>
            <a:pPr marL="0" indent="0" eaLnBrk="1" hangingPunct="1">
              <a:lnSpc>
                <a:spcPct val="121000"/>
              </a:lnSpc>
              <a:spcBef>
                <a:spcPts val="0"/>
              </a:spcBef>
              <a:spcAft>
                <a:spcPts val="600"/>
              </a:spcAft>
              <a:defRPr/>
            </a:pPr>
            <a:r>
              <a:rPr lang="en-US" sz="1000" b="1" dirty="0">
                <a:solidFill>
                  <a:srgbClr val="4D4F53"/>
                </a:solidFill>
                <a:latin typeface="Arial" charset="0"/>
              </a:rPr>
              <a:t>Our top-tier practices </a:t>
            </a:r>
            <a:r>
              <a:rPr lang="en-GB" sz="1000" b="1" dirty="0">
                <a:solidFill>
                  <a:srgbClr val="4D4F53"/>
                </a:solidFill>
                <a:latin typeface="Arial" charset="0"/>
              </a:rPr>
              <a:t>cover</a:t>
            </a:r>
            <a:r>
              <a:rPr lang="en-US" sz="1000" b="1" dirty="0">
                <a:solidFill>
                  <a:srgbClr val="4D4F53"/>
                </a:solidFill>
                <a:latin typeface="Arial" charset="0"/>
              </a:rPr>
              <a:t>:</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Banking, Finance and Capital Markets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Competition / State Aid</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Compliance, Risk and Sensitive Investigations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Dispute Resolution</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solidFill>
                  <a:schemeClr val="tx1"/>
                </a:solidFill>
                <a:latin typeface="Arial" charset="0"/>
              </a:rPr>
              <a:t>Energy</a:t>
            </a:r>
            <a:endParaRPr lang="en-US" sz="1000" dirty="0">
              <a:solidFill>
                <a:schemeClr val="tx1"/>
              </a:solidFill>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latin typeface="Arial" charset="0"/>
              </a:rPr>
              <a:t>Employment and Labour Law </a:t>
            </a:r>
            <a:endParaRPr lang="en-US" sz="1000" dirty="0">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Infrastructure and Projects</a:t>
            </a:r>
          </a:p>
          <a:p>
            <a:pPr marL="156616" indent="-156616">
              <a:buClr>
                <a:srgbClr val="C75B12"/>
              </a:buClr>
              <a:buFont typeface="Wingdings" pitchFamily="2" charset="2"/>
              <a:buChar char="§"/>
              <a:tabLst>
                <a:tab pos="156616" algn="l"/>
              </a:tabLst>
              <a:defRPr/>
            </a:pPr>
            <a:r>
              <a:rPr lang="en-GB" dirty="0">
                <a:solidFill>
                  <a:schemeClr val="tx1"/>
                </a:solidFill>
              </a:rPr>
              <a:t>Life Sciences and Healthcare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M&amp;A and Corporate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Private Equity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Real Estate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Restructuring and Insolvency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Tax</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Telecoms, Media and Technology</a:t>
            </a:r>
          </a:p>
          <a:p>
            <a:pPr marL="156616" indent="-156616" eaLnBrk="1" hangingPunct="1">
              <a:lnSpc>
                <a:spcPct val="121000"/>
              </a:lnSpc>
              <a:spcBef>
                <a:spcPts val="273"/>
              </a:spcBef>
              <a:spcAft>
                <a:spcPts val="273"/>
              </a:spcAft>
              <a:buClr>
                <a:srgbClr val="C75B12"/>
              </a:buClr>
              <a:buFont typeface="Wingdings" pitchFamily="2" charset="2"/>
              <a:buChar char="§"/>
              <a:tabLst>
                <a:tab pos="156616" algn="l"/>
              </a:tabLst>
              <a:defRPr/>
            </a:pPr>
            <a:endParaRPr lang="en-US" sz="1000" b="1" dirty="0">
              <a:solidFill>
                <a:srgbClr val="C75B12"/>
              </a:solidFill>
              <a:latin typeface="Arial" charset="0"/>
            </a:endParaRPr>
          </a:p>
          <a:p>
            <a:pPr marL="156616" indent="-156616" eaLnBrk="1" hangingPunct="1">
              <a:lnSpc>
                <a:spcPct val="121000"/>
              </a:lnSpc>
              <a:spcBef>
                <a:spcPts val="273"/>
              </a:spcBef>
              <a:spcAft>
                <a:spcPts val="273"/>
              </a:spcAft>
              <a:buClr>
                <a:srgbClr val="C75B12"/>
              </a:buClr>
              <a:tabLst>
                <a:tab pos="156616" algn="l"/>
              </a:tabLst>
              <a:defRPr/>
            </a:pPr>
            <a:r>
              <a:rPr lang="en-US" sz="1000" dirty="0">
                <a:solidFill>
                  <a:schemeClr val="tx1"/>
                </a:solidFill>
                <a:latin typeface="Arial" charset="0"/>
              </a:rPr>
              <a:t> </a:t>
            </a:r>
            <a:endParaRPr lang="cs-CZ" sz="1000" dirty="0">
              <a:solidFill>
                <a:schemeClr val="tx1"/>
              </a:solidFill>
              <a:latin typeface="Arial"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4" name="Title 1"/>
          <p:cNvSpPr>
            <a:spLocks noGrp="1"/>
          </p:cNvSpPr>
          <p:nvPr userDrawn="1">
            <p:ph type="title"/>
          </p:nvPr>
        </p:nvSpPr>
        <p:spPr>
          <a:xfrm>
            <a:off x="430543" y="426741"/>
            <a:ext cx="8072438" cy="720000"/>
          </a:xfrm>
        </p:spPr>
        <p:txBody>
          <a:bodyPr/>
          <a:lstStyle>
            <a:lvl1pPr>
              <a:lnSpc>
                <a:spcPct val="121000"/>
              </a:lnSpc>
              <a:defRPr/>
            </a:lvl1pPr>
          </a:lstStyle>
          <a:p>
            <a:r>
              <a:rPr lang="en-US"/>
              <a:t>Click to edit Master title style</a:t>
            </a:r>
            <a:endParaRPr lang="en-GB" dirty="0"/>
          </a:p>
        </p:txBody>
      </p:sp>
      <p:sp>
        <p:nvSpPr>
          <p:cNvPr id="5" name="Content Placeholder 2"/>
          <p:cNvSpPr>
            <a:spLocks noGrp="1"/>
          </p:cNvSpPr>
          <p:nvPr userDrawn="1">
            <p:ph sz="half" idx="1"/>
          </p:nvPr>
        </p:nvSpPr>
        <p:spPr>
          <a:xfrm>
            <a:off x="430543" y="1457326"/>
            <a:ext cx="8094332" cy="1857374"/>
          </a:xfrm>
        </p:spPr>
        <p:txBody>
          <a:bodyPr/>
          <a:lstStyle>
            <a:lvl1pPr>
              <a:defRPr/>
            </a:lvl1pPr>
          </a:lstStyle>
          <a:p>
            <a:pPr lvl="0"/>
            <a:r>
              <a:rPr lang="en-US"/>
              <a:t>Click to edit Master text styles</a:t>
            </a:r>
          </a:p>
          <a:p>
            <a:pPr lvl="1"/>
            <a:r>
              <a:rPr lang="en-US"/>
              <a:t>Second level</a:t>
            </a:r>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extLst>
      <p:ext uri="{BB962C8B-B14F-4D97-AF65-F5344CB8AC3E}">
        <p14:creationId xmlns:p14="http://schemas.microsoft.com/office/powerpoint/2010/main" val="39789452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511293"/>
            <a:ext cx="8376701" cy="2641365"/>
          </a:xfrm>
          <a:prstGeom prst="rect">
            <a:avLst/>
          </a:prstGeom>
        </p:spPr>
      </p:pic>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hasCustomPrompt="1"/>
          </p:nvPr>
        </p:nvSpPr>
        <p:spPr>
          <a:xfrm>
            <a:off x="444858" y="1537678"/>
            <a:ext cx="3960000" cy="2200939"/>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6" name="Content Placeholder 2"/>
          <p:cNvSpPr>
            <a:spLocks noGrp="1"/>
          </p:cNvSpPr>
          <p:nvPr userDrawn="1">
            <p:ph sz="half" idx="2" hasCustomPrompt="1"/>
          </p:nvPr>
        </p:nvSpPr>
        <p:spPr>
          <a:xfrm>
            <a:off x="4751056" y="1537678"/>
            <a:ext cx="4145293" cy="2392327"/>
          </a:xfrm>
        </p:spPr>
        <p:txBody>
          <a:bodyPr/>
          <a:lstStyle>
            <a:lvl1pPr marL="220734" indent="-220734" defTabSz="1008035">
              <a:lnSpc>
                <a:spcPct val="121000"/>
              </a:lnSpc>
              <a:spcBef>
                <a:spcPts val="300"/>
              </a:spcBef>
              <a:spcAft>
                <a:spcPts val="300"/>
              </a:spcAft>
              <a:buClr>
                <a:srgbClr val="C75B12"/>
              </a:buClr>
              <a:buFont typeface="Wingdings" pitchFamily="2" charset="2"/>
              <a:buNone/>
              <a:defRPr sz="1000"/>
            </a:lvl1pPr>
          </a:lstStyle>
          <a:p>
            <a:pPr defTabSz="1008035">
              <a:lnSpc>
                <a:spcPct val="121000"/>
              </a:lnSpc>
              <a:spcBef>
                <a:spcPts val="331"/>
              </a:spcBef>
              <a:spcAft>
                <a:spcPts val="331"/>
              </a:spcAft>
              <a:buClr>
                <a:schemeClr val="bg1"/>
              </a:buClr>
              <a:defRPr/>
            </a:pPr>
            <a:r>
              <a:rPr lang="en-GB" sz="1000" kern="0" dirty="0">
                <a:solidFill>
                  <a:schemeClr val="accent1"/>
                </a:solidFill>
                <a:cs typeface="+mn-cs"/>
              </a:rPr>
              <a:t>We deliver:</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market experience and local knowledge </a:t>
            </a:r>
            <a:r>
              <a:rPr lang="en-GB" sz="1000" kern="0" dirty="0">
                <a:solidFill>
                  <a:schemeClr val="accent1"/>
                </a:solidFill>
                <a:cs typeface="+mn-cs"/>
              </a:rPr>
              <a:t>across a wide range of sectors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in-depth</a:t>
            </a:r>
            <a:r>
              <a:rPr lang="en-GB" sz="1000" kern="0" dirty="0">
                <a:cs typeface="+mn-cs"/>
              </a:rPr>
              <a:t> </a:t>
            </a:r>
            <a:r>
              <a:rPr lang="en-GB" sz="1000" kern="0" dirty="0">
                <a:solidFill>
                  <a:srgbClr val="C75B12"/>
                </a:solidFill>
                <a:cs typeface="+mn-cs"/>
              </a:rPr>
              <a:t>understanding</a:t>
            </a:r>
            <a:r>
              <a:rPr lang="en-GB" sz="1000" kern="0" dirty="0">
                <a:cs typeface="+mn-cs"/>
              </a:rPr>
              <a:t> </a:t>
            </a:r>
            <a:r>
              <a:rPr lang="en-GB" sz="1000" kern="0" dirty="0">
                <a:solidFill>
                  <a:schemeClr val="accent1"/>
                </a:solidFill>
                <a:cs typeface="+mn-cs"/>
              </a:rPr>
              <a:t>of the legal, regulatory and commercial issues surrounding any type of transaction or project in the region</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dedicated</a:t>
            </a:r>
            <a:r>
              <a:rPr lang="en-GB" sz="1000" kern="0" dirty="0">
                <a:cs typeface="+mn-cs"/>
              </a:rPr>
              <a:t> </a:t>
            </a:r>
            <a:r>
              <a:rPr lang="en-GB" sz="1000" kern="0" dirty="0">
                <a:solidFill>
                  <a:srgbClr val="C75B12"/>
                </a:solidFill>
                <a:cs typeface="+mn-cs"/>
              </a:rPr>
              <a:t>team</a:t>
            </a:r>
            <a:r>
              <a:rPr lang="en-GB" sz="1000" kern="0" dirty="0">
                <a:cs typeface="+mn-cs"/>
              </a:rPr>
              <a:t> </a:t>
            </a:r>
            <a:r>
              <a:rPr lang="en-GB" sz="1000" kern="0" dirty="0">
                <a:solidFill>
                  <a:schemeClr val="accent1"/>
                </a:solidFill>
                <a:cs typeface="+mn-cs"/>
              </a:rPr>
              <a:t>of local and internationally qualified lawyers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a responsive, commercial</a:t>
            </a:r>
            <a:r>
              <a:rPr lang="en-GB" sz="1000" kern="0" dirty="0">
                <a:cs typeface="+mn-cs"/>
              </a:rPr>
              <a:t> approach </a:t>
            </a:r>
            <a:r>
              <a:rPr lang="en-GB" sz="1000" kern="0" dirty="0">
                <a:solidFill>
                  <a:schemeClr val="accent1"/>
                </a:solidFill>
                <a:cs typeface="+mn-cs"/>
              </a:rPr>
              <a:t>and style</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value</a:t>
            </a:r>
            <a:r>
              <a:rPr lang="en-GB" sz="1000" kern="0" dirty="0">
                <a:solidFill>
                  <a:schemeClr val="accent1"/>
                </a:solidFill>
                <a:cs typeface="+mn-cs"/>
              </a:rPr>
              <a:t> for money</a:t>
            </a:r>
          </a:p>
          <a:p>
            <a:pPr lvl="0" algn="just">
              <a:buClr>
                <a:schemeClr val="bg1"/>
              </a:buClr>
              <a:defRPr/>
            </a:pP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spTree>
    <p:extLst>
      <p:ext uri="{BB962C8B-B14F-4D97-AF65-F5344CB8AC3E}">
        <p14:creationId xmlns:p14="http://schemas.microsoft.com/office/powerpoint/2010/main" val="37201001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Only White">
    <p:spTree>
      <p:nvGrpSpPr>
        <p:cNvPr id="1" name=""/>
        <p:cNvGrpSpPr/>
        <p:nvPr/>
      </p:nvGrpSpPr>
      <p:grpSpPr>
        <a:xfrm>
          <a:off x="0" y="0"/>
          <a:ext cx="0" cy="0"/>
          <a:chOff x="0" y="0"/>
          <a:chExt cx="0" cy="0"/>
        </a:xfrm>
      </p:grpSpPr>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p:nvPr>
        </p:nvSpPr>
        <p:spPr>
          <a:xfrm>
            <a:off x="444858" y="1537678"/>
            <a:ext cx="3960000" cy="2200939"/>
          </a:xfrm>
        </p:spPr>
        <p:txBody>
          <a:bodyPr/>
          <a:lstStyle>
            <a:lvl1pPr>
              <a:lnSpc>
                <a:spcPct val="121000"/>
              </a:lnSpc>
              <a:spcBef>
                <a:spcPts val="300"/>
              </a:spcBef>
              <a:spcAft>
                <a:spcPts val="300"/>
              </a:spcAft>
              <a:defRPr sz="1000"/>
            </a:lvl1pPr>
          </a:lstStyle>
          <a:p>
            <a:pPr marL="0" lvl="0" indent="0" algn="just">
              <a:buClr>
                <a:schemeClr val="bg1"/>
              </a:buClr>
              <a:defRPr/>
            </a:pPr>
            <a:r>
              <a:rPr lang="en-US">
                <a:latin typeface="Arial" charset="0"/>
              </a:rPr>
              <a:t>Click to edit Master text styles</a:t>
            </a:r>
          </a:p>
          <a:p>
            <a:pPr marL="0" lvl="1" indent="0" algn="just">
              <a:buClr>
                <a:schemeClr val="bg1"/>
              </a:buClr>
              <a:defRPr/>
            </a:pPr>
            <a:r>
              <a:rPr lang="en-US">
                <a:latin typeface="Arial" charset="0"/>
              </a:rPr>
              <a:t>Second level</a:t>
            </a:r>
          </a:p>
          <a:p>
            <a:pPr marL="0" lvl="2" indent="0" algn="just">
              <a:buClr>
                <a:schemeClr val="bg1"/>
              </a:buClr>
              <a:defRPr/>
            </a:pPr>
            <a:r>
              <a:rPr lang="en-US">
                <a:latin typeface="Arial" charset="0"/>
              </a:rPr>
              <a:t>Third level</a:t>
            </a:r>
          </a:p>
        </p:txBody>
      </p:sp>
      <p:sp>
        <p:nvSpPr>
          <p:cNvPr id="16" name="Content Placeholder 2"/>
          <p:cNvSpPr>
            <a:spLocks noGrp="1"/>
          </p:cNvSpPr>
          <p:nvPr userDrawn="1">
            <p:ph sz="half" idx="2"/>
          </p:nvPr>
        </p:nvSpPr>
        <p:spPr>
          <a:xfrm>
            <a:off x="4779631" y="1537678"/>
            <a:ext cx="4145293" cy="2392327"/>
          </a:xfrm>
        </p:spPr>
        <p:txBody>
          <a:bodyPr/>
          <a:lstStyle>
            <a:lvl1pPr>
              <a:lnSpc>
                <a:spcPct val="121000"/>
              </a:lnSpc>
              <a:spcBef>
                <a:spcPts val="300"/>
              </a:spcBef>
              <a:spcAft>
                <a:spcPts val="300"/>
              </a:spcAft>
              <a:defRPr sz="1000"/>
            </a:lvl1pPr>
          </a:lstStyle>
          <a:p>
            <a:pPr lvl="0" algn="just">
              <a:buClr>
                <a:schemeClr val="bg1"/>
              </a:buClr>
              <a:defRPr/>
            </a:pPr>
            <a:r>
              <a:rPr lang="en-US">
                <a:latin typeface="Arial" charset="0"/>
              </a:rPr>
              <a:t>Click to edit Master text styles</a:t>
            </a:r>
          </a:p>
          <a:p>
            <a:pPr lvl="1" algn="just">
              <a:buClr>
                <a:schemeClr val="bg1"/>
              </a:buClr>
              <a:defRPr/>
            </a:pPr>
            <a:r>
              <a:rPr lang="en-US">
                <a:latin typeface="Arial" charset="0"/>
              </a:rPr>
              <a:t>Second level</a:t>
            </a:r>
          </a:p>
          <a:p>
            <a:pPr lvl="2" algn="just">
              <a:buClr>
                <a:schemeClr val="bg1"/>
              </a:buClr>
              <a:defRPr/>
            </a:pPr>
            <a:r>
              <a:rPr lang="en-US">
                <a:latin typeface="Arial" charset="0"/>
              </a:rPr>
              <a:t>Third level</a:t>
            </a:r>
          </a:p>
          <a:p>
            <a:pPr lvl="3" algn="just">
              <a:buClr>
                <a:schemeClr val="bg1"/>
              </a:buClr>
              <a:defRPr/>
            </a:pPr>
            <a:r>
              <a:rPr lang="en-US">
                <a:latin typeface="Arial" charset="0"/>
              </a:rPr>
              <a:t>Fourth level</a:t>
            </a:r>
          </a:p>
          <a:p>
            <a:pPr lvl="4" algn="just">
              <a:buClr>
                <a:schemeClr val="bg1"/>
              </a:buClr>
              <a:defRPr/>
            </a:pPr>
            <a:r>
              <a:rPr lang="en-US">
                <a:latin typeface="Arial" charset="0"/>
              </a:rPr>
              <a:t>Fifth level</a:t>
            </a: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extLst>
      <p:ext uri="{BB962C8B-B14F-4D97-AF65-F5344CB8AC3E}">
        <p14:creationId xmlns:p14="http://schemas.microsoft.com/office/powerpoint/2010/main" val="19724156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Text and half scree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93" y="550567"/>
            <a:ext cx="3956050" cy="720000"/>
          </a:xfrm>
        </p:spPr>
        <p:txBody>
          <a:bodyPr/>
          <a:lstStyle>
            <a:lvl1pPr>
              <a:lnSpc>
                <a:spcPct val="121000"/>
              </a:lnSpc>
              <a:defRPr>
                <a:solidFill>
                  <a:schemeClr val="bg1"/>
                </a:solidFill>
              </a:defRPr>
            </a:lvl1pPr>
          </a:lstStyle>
          <a:p>
            <a:r>
              <a:rPr lang="en-GB" dirty="0">
                <a:solidFill>
                  <a:schemeClr val="bg1"/>
                </a:solidFill>
                <a:latin typeface="Arial" charset="0"/>
              </a:rPr>
              <a:t>How are we different?</a:t>
            </a:r>
            <a:endParaRPr lang="en-GB" dirty="0"/>
          </a:p>
        </p:txBody>
      </p:sp>
      <p:sp>
        <p:nvSpPr>
          <p:cNvPr id="3" name="Text Placeholder 2"/>
          <p:cNvSpPr>
            <a:spLocks noGrp="1"/>
          </p:cNvSpPr>
          <p:nvPr>
            <p:ph type="body" sz="half" idx="1" hasCustomPrompt="1"/>
          </p:nvPr>
        </p:nvSpPr>
        <p:spPr>
          <a:xfrm>
            <a:off x="443393" y="1905664"/>
            <a:ext cx="3959225" cy="4215810"/>
          </a:xfrm>
        </p:spPr>
        <p:txBody>
          <a:bodyPr/>
          <a:lstStyle>
            <a:lvl1pPr marL="196007" indent="-196007" algn="just" defTabSz="1008035">
              <a:lnSpc>
                <a:spcPct val="121000"/>
              </a:lnSpc>
              <a:spcBef>
                <a:spcPts val="300"/>
              </a:spcBef>
              <a:spcAft>
                <a:spcPts val="300"/>
              </a:spcAft>
              <a:buClr>
                <a:srgbClr val="C75B12"/>
              </a:buClr>
              <a:buFont typeface="Wingdings" pitchFamily="2" charset="2"/>
              <a:buChar char="§"/>
              <a:defRPr/>
            </a:lvl1pPr>
            <a:lvl2pPr marL="180957" indent="-180957">
              <a:buClr>
                <a:srgbClr val="C75B12"/>
              </a:buClr>
              <a:buFont typeface="Wingdings" pitchFamily="2" charset="2"/>
              <a:buChar char="§"/>
              <a:defRPr/>
            </a:lvl2pPr>
            <a:lvl3pPr>
              <a:buClr>
                <a:schemeClr val="bg1"/>
              </a:buClr>
              <a:defRPr/>
            </a:lvl3pPr>
            <a:lvl4pPr>
              <a:buClr>
                <a:schemeClr val="bg1"/>
              </a:buClr>
              <a:defRPr/>
            </a:lvl4pPr>
            <a:lvl5pPr>
              <a:buClr>
                <a:schemeClr val="bg1"/>
              </a:buClr>
              <a:defRPr/>
            </a:lvl5pPr>
          </a:lstStyle>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were founded as a spin-off of the Central European practices of a London-based Magic Circle law firm and have maintained international best practices to the highest standards.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serve multi-national companies and financial institutions. We work every day with people like you. We know what you need and what you expect.</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Our quality, consistency, independence and regional coverage are unique in our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invest significantly more in training, knowledge and professional infrastructure than other firms in these markets.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dedicate significant resources to compliance, risk management and risk awareness.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The highest ethical standards have always been a cornerstone of our firm. No shortcuts. No compromises.</a:t>
            </a:r>
          </a:p>
          <a:p>
            <a:pPr marL="196007" indent="-196007" algn="just" defTabSz="1008035">
              <a:lnSpc>
                <a:spcPct val="121000"/>
              </a:lnSpc>
              <a:spcBef>
                <a:spcPts val="300"/>
              </a:spcBef>
              <a:spcAft>
                <a:spcPts val="300"/>
              </a:spcAft>
              <a:buClr>
                <a:srgbClr val="C75B12"/>
              </a:buClr>
              <a:buFont typeface="Wingdings" pitchFamily="2" charset="2"/>
              <a:buChar char="§"/>
              <a:defRPr/>
            </a:pPr>
            <a:r>
              <a:rPr lang="en-GB" sz="1000" kern="0" dirty="0">
                <a:latin typeface="Arial" pitchFamily="34" charset="0"/>
                <a:cs typeface="+mn-cs"/>
              </a:rPr>
              <a:t>We provide sensible, joined-up,</a:t>
            </a:r>
            <a:r>
              <a:rPr lang="cs-CZ" sz="1000" kern="0" dirty="0">
                <a:latin typeface="Arial" pitchFamily="34" charset="0"/>
                <a:cs typeface="+mn-cs"/>
              </a:rPr>
              <a:t> </a:t>
            </a:r>
            <a:r>
              <a:rPr lang="en-GB" sz="1000" kern="0" dirty="0">
                <a:latin typeface="Arial" pitchFamily="34" charset="0"/>
                <a:cs typeface="+mn-cs"/>
              </a:rPr>
              <a:t>commercially-minded and consistent service - a truly seamless approach across Emerging Europe, Turkey and Central Asia.</a:t>
            </a:r>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9261084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ext and half screen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Title 1"/>
          <p:cNvSpPr>
            <a:spLocks noGrp="1"/>
          </p:cNvSpPr>
          <p:nvPr userDrawn="1">
            <p:ph type="title"/>
          </p:nvPr>
        </p:nvSpPr>
        <p:spPr>
          <a:xfrm>
            <a:off x="450929" y="548680"/>
            <a:ext cx="3956051" cy="827087"/>
          </a:xfrm>
        </p:spPr>
        <p:txBody>
          <a:bodyPr/>
          <a:lstStyle/>
          <a:p>
            <a:r>
              <a:rPr lang="en-US" sz="2400">
                <a:latin typeface="Arial" charset="0"/>
              </a:rPr>
              <a:t>Click to edit Master title style</a:t>
            </a:r>
            <a:endParaRPr lang="en-GB" sz="2400" dirty="0">
              <a:latin typeface="Arial" charset="0"/>
            </a:endParaRPr>
          </a:p>
        </p:txBody>
      </p:sp>
      <p:sp>
        <p:nvSpPr>
          <p:cNvPr id="10" name="Text Placeholder 2"/>
          <p:cNvSpPr>
            <a:spLocks noGrp="1"/>
          </p:cNvSpPr>
          <p:nvPr userDrawn="1">
            <p:ph type="body" sz="half" idx="1" hasCustomPrompt="1"/>
          </p:nvPr>
        </p:nvSpPr>
        <p:spPr>
          <a:xfrm>
            <a:off x="450929" y="1709706"/>
            <a:ext cx="3960000" cy="3353671"/>
          </a:xfrm>
        </p:spPr>
        <p:txBody>
          <a:bodyPr/>
          <a:lstStyle>
            <a:lvl1pPr>
              <a:defRPr b="0">
                <a:solidFill>
                  <a:schemeClr val="tx1"/>
                </a:solidFill>
              </a:defRPr>
            </a:lvl1pPr>
          </a:lstStyle>
          <a:p>
            <a:pPr marL="0" indent="0" eaLnBrk="1" hangingPunct="1">
              <a:lnSpc>
                <a:spcPct val="121000"/>
              </a:lnSpc>
              <a:spcBef>
                <a:spcPts val="0"/>
              </a:spcBef>
              <a:spcAft>
                <a:spcPts val="600"/>
              </a:spcAft>
              <a:defRPr/>
            </a:pPr>
            <a:r>
              <a:rPr lang="en-US" sz="1000" b="1" dirty="0">
                <a:solidFill>
                  <a:srgbClr val="4D4F53"/>
                </a:solidFill>
                <a:latin typeface="Arial" charset="0"/>
              </a:rPr>
              <a:t>Our top-tier practices </a:t>
            </a:r>
            <a:r>
              <a:rPr lang="en-GB" sz="1000" b="1" dirty="0">
                <a:solidFill>
                  <a:srgbClr val="4D4F53"/>
                </a:solidFill>
                <a:latin typeface="Arial" charset="0"/>
              </a:rPr>
              <a:t>cover</a:t>
            </a:r>
            <a:r>
              <a:rPr lang="en-US" sz="1000" b="1" dirty="0">
                <a:solidFill>
                  <a:srgbClr val="4D4F53"/>
                </a:solidFill>
                <a:latin typeface="Arial" charset="0"/>
              </a:rPr>
              <a:t>:</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Banking, Finance and Capital Markets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Competition / State Aid</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Compliance, Risk and Sensitive Investigations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Dispute Resolution</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solidFill>
                  <a:schemeClr val="tx1"/>
                </a:solidFill>
                <a:latin typeface="Arial" charset="0"/>
              </a:rPr>
              <a:t>Energy</a:t>
            </a:r>
            <a:endParaRPr lang="en-US" sz="1000" dirty="0">
              <a:solidFill>
                <a:schemeClr val="tx1"/>
              </a:solidFill>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1000" dirty="0">
                <a:latin typeface="Arial" charset="0"/>
              </a:rPr>
              <a:t>Employment and Labour Law </a:t>
            </a:r>
            <a:endParaRPr lang="en-US" sz="1000" dirty="0">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Infrastructure and Projects</a:t>
            </a:r>
          </a:p>
          <a:p>
            <a:pPr marL="156616" indent="-156616">
              <a:buClr>
                <a:srgbClr val="C75B12"/>
              </a:buClr>
              <a:buFont typeface="Wingdings" pitchFamily="2" charset="2"/>
              <a:buChar char="§"/>
              <a:tabLst>
                <a:tab pos="156616" algn="l"/>
              </a:tabLst>
              <a:defRPr/>
            </a:pPr>
            <a:r>
              <a:rPr lang="en-GB" dirty="0">
                <a:solidFill>
                  <a:schemeClr val="tx1"/>
                </a:solidFill>
              </a:rPr>
              <a:t>Life Sciences and Healthcare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M&amp;A and Corporate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Private Equity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Real Estate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Restructuring and Insolvency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latin typeface="Arial" charset="0"/>
              </a:rPr>
              <a:t>Tax</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1000" dirty="0">
                <a:solidFill>
                  <a:schemeClr val="tx1"/>
                </a:solidFill>
                <a:latin typeface="Arial" charset="0"/>
              </a:rPr>
              <a:t>Telecoms, Media and Technology</a:t>
            </a:r>
          </a:p>
          <a:p>
            <a:pPr marL="156616" indent="-156616" eaLnBrk="1" hangingPunct="1">
              <a:lnSpc>
                <a:spcPct val="121000"/>
              </a:lnSpc>
              <a:spcBef>
                <a:spcPts val="273"/>
              </a:spcBef>
              <a:spcAft>
                <a:spcPts val="273"/>
              </a:spcAft>
              <a:buClr>
                <a:srgbClr val="C75B12"/>
              </a:buClr>
              <a:buFont typeface="Wingdings" pitchFamily="2" charset="2"/>
              <a:buChar char="§"/>
              <a:tabLst>
                <a:tab pos="156616" algn="l"/>
              </a:tabLst>
              <a:defRPr/>
            </a:pPr>
            <a:endParaRPr lang="en-US" sz="1000" b="1" dirty="0">
              <a:solidFill>
                <a:srgbClr val="C75B12"/>
              </a:solidFill>
              <a:latin typeface="Arial" charset="0"/>
            </a:endParaRPr>
          </a:p>
          <a:p>
            <a:pPr marL="156616" indent="-156616" eaLnBrk="1" hangingPunct="1">
              <a:lnSpc>
                <a:spcPct val="121000"/>
              </a:lnSpc>
              <a:spcBef>
                <a:spcPts val="273"/>
              </a:spcBef>
              <a:spcAft>
                <a:spcPts val="273"/>
              </a:spcAft>
              <a:buClr>
                <a:srgbClr val="C75B12"/>
              </a:buClr>
              <a:tabLst>
                <a:tab pos="156616" algn="l"/>
              </a:tabLst>
              <a:defRPr/>
            </a:pPr>
            <a:r>
              <a:rPr lang="en-US" sz="1000" dirty="0">
                <a:solidFill>
                  <a:schemeClr val="tx1"/>
                </a:solidFill>
                <a:latin typeface="Arial" charset="0"/>
              </a:rPr>
              <a:t> </a:t>
            </a:r>
            <a:endParaRPr lang="cs-CZ" sz="1000" dirty="0">
              <a:solidFill>
                <a:schemeClr val="tx1"/>
              </a:solidFill>
              <a:latin typeface="Arial" charset="0"/>
            </a:endParaRPr>
          </a:p>
        </p:txBody>
      </p:sp>
    </p:spTree>
    <p:extLst>
      <p:ext uri="{BB962C8B-B14F-4D97-AF65-F5344CB8AC3E}">
        <p14:creationId xmlns:p14="http://schemas.microsoft.com/office/powerpoint/2010/main" val="8930950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Statue">
    <p:spTree>
      <p:nvGrpSpPr>
        <p:cNvPr id="1" name=""/>
        <p:cNvGrpSpPr/>
        <p:nvPr/>
      </p:nvGrpSpPr>
      <p:grpSpPr>
        <a:xfrm>
          <a:off x="0" y="0"/>
          <a:ext cx="0" cy="0"/>
          <a:chOff x="0" y="0"/>
          <a:chExt cx="0" cy="0"/>
        </a:xfrm>
      </p:grpSpPr>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Placeholder 8" descr="face.JPG"/>
          <p:cNvPicPr>
            <a:picLocks noChangeAspect="1"/>
          </p:cNvPicPr>
          <p:nvPr userDrawn="1"/>
        </p:nvPicPr>
        <p:blipFill>
          <a:blip r:embed="rId2" cstate="print"/>
          <a:srcRect l="7658" r="7658"/>
          <a:stretch>
            <a:fillRect/>
          </a:stretch>
        </p:blipFill>
        <p:spPr bwMode="auto">
          <a:xfrm>
            <a:off x="4667250" y="0"/>
            <a:ext cx="4476750" cy="6858000"/>
          </a:xfrm>
          <a:prstGeom prst="rect">
            <a:avLst/>
          </a:prstGeom>
          <a:noFill/>
          <a:ln w="9525">
            <a:noFill/>
            <a:miter lim="800000"/>
            <a:headEnd/>
            <a:tailEnd/>
          </a:ln>
          <a:effectLst/>
        </p:spPr>
      </p:pic>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3068417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34975" y="1993603"/>
            <a:ext cx="8072438" cy="1260000"/>
          </a:xfrm>
        </p:spPr>
        <p:txBody>
          <a:bodyPr/>
          <a:lstStyle>
            <a:lvl1pPr>
              <a:buClr>
                <a:schemeClr val="tx1"/>
              </a:buClr>
              <a:defRPr>
                <a:solidFill>
                  <a:schemeClr val="accent1"/>
                </a:solidFill>
              </a:defRPr>
            </a:lvl1pPr>
            <a:lvl2pPr>
              <a:buClr>
                <a:schemeClr val="bg1"/>
              </a:buClr>
              <a:buNone/>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p:txBody>
      </p:sp>
      <p:sp>
        <p:nvSpPr>
          <p:cNvPr id="5" name="Content Placeholder 2"/>
          <p:cNvSpPr>
            <a:spLocks noGrp="1"/>
          </p:cNvSpPr>
          <p:nvPr>
            <p:ph idx="11"/>
          </p:nvPr>
        </p:nvSpPr>
        <p:spPr>
          <a:xfrm>
            <a:off x="434975" y="3432543"/>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6" name="Content Placeholder 2"/>
          <p:cNvSpPr>
            <a:spLocks noGrp="1"/>
          </p:cNvSpPr>
          <p:nvPr>
            <p:ph idx="12"/>
          </p:nvPr>
        </p:nvSpPr>
        <p:spPr>
          <a:xfrm>
            <a:off x="434975" y="4860849"/>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7" name="Slide Number Placeholder 6"/>
          <p:cNvSpPr>
            <a:spLocks noGrp="1" noChangeArrowheads="1"/>
          </p:cNvSpPr>
          <p:nvPr>
            <p:ph type="sldNum" sz="quarter" idx="4"/>
          </p:nvPr>
        </p:nvSpPr>
        <p:spPr bwMode="auto">
          <a:xfrm>
            <a:off x="49074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555301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7438141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Transom_wood.jpg"/>
          <p:cNvPicPr>
            <a:picLocks noChangeAspect="1"/>
          </p:cNvPicPr>
          <p:nvPr userDrawn="1"/>
        </p:nvPicPr>
        <p:blipFill>
          <a:blip r:embed="rId2" cstate="print">
            <a:lum bright="7000" contrast="5000"/>
          </a:blip>
          <a:srcRect l="28233" r="28233"/>
          <a:stretch>
            <a:fillRect/>
          </a:stretch>
        </p:blipFill>
        <p:spPr bwMode="auto">
          <a:xfrm>
            <a:off x="4667250" y="0"/>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25281646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Statue">
    <p:spTree>
      <p:nvGrpSpPr>
        <p:cNvPr id="1" name=""/>
        <p:cNvGrpSpPr/>
        <p:nvPr/>
      </p:nvGrpSpPr>
      <p:grpSpPr>
        <a:xfrm>
          <a:off x="0" y="0"/>
          <a:ext cx="0" cy="0"/>
          <a:chOff x="0" y="0"/>
          <a:chExt cx="0" cy="0"/>
        </a:xfrm>
      </p:grpSpPr>
      <p:pic>
        <p:nvPicPr>
          <p:cNvPr id="8" name="Picture 7" descr="New Image.GIF"/>
          <p:cNvPicPr>
            <a:picLocks noChangeAspect="1"/>
          </p:cNvPicPr>
          <p:nvPr userDrawn="1"/>
        </p:nvPicPr>
        <p:blipFill>
          <a:blip r:embed="rId2" cstate="print"/>
          <a:srcRect r="8507"/>
          <a:stretch>
            <a:fillRect/>
          </a:stretch>
        </p:blipFill>
        <p:spPr>
          <a:xfrm>
            <a:off x="4431733" y="0"/>
            <a:ext cx="4712267" cy="6858000"/>
          </a:xfrm>
          <a:prstGeom prst="rect">
            <a:avLst/>
          </a:prstGeom>
        </p:spPr>
      </p:pic>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369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tatue">
    <p:spTree>
      <p:nvGrpSpPr>
        <p:cNvPr id="1" name=""/>
        <p:cNvGrpSpPr/>
        <p:nvPr/>
      </p:nvGrpSpPr>
      <p:grpSpPr>
        <a:xfrm>
          <a:off x="0" y="0"/>
          <a:ext cx="0" cy="0"/>
          <a:chOff x="0" y="0"/>
          <a:chExt cx="0" cy="0"/>
        </a:xfrm>
      </p:grpSpPr>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Placeholder 8" descr="face.JPG"/>
          <p:cNvPicPr>
            <a:picLocks noChangeAspect="1"/>
          </p:cNvPicPr>
          <p:nvPr userDrawn="1"/>
        </p:nvPicPr>
        <p:blipFill>
          <a:blip r:embed="rId2" cstate="print"/>
          <a:srcRect l="7658" r="7658"/>
          <a:stretch>
            <a:fillRect/>
          </a:stretch>
        </p:blipFill>
        <p:spPr bwMode="auto">
          <a:xfrm>
            <a:off x="4667250" y="0"/>
            <a:ext cx="4476750" cy="6858000"/>
          </a:xfrm>
          <a:prstGeom prst="rect">
            <a:avLst/>
          </a:prstGeom>
          <a:noFill/>
          <a:ln w="9525">
            <a:noFill/>
            <a:miter lim="800000"/>
            <a:headEnd/>
            <a:tailEnd/>
          </a:ln>
          <a:effectLst/>
        </p:spPr>
      </p:pic>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3393" y="550567"/>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3393" y="1972339"/>
            <a:ext cx="3959225" cy="421581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6651300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675013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ext and half screen image">
    <p:spTree>
      <p:nvGrpSpPr>
        <p:cNvPr id="1" name=""/>
        <p:cNvGrpSpPr/>
        <p:nvPr/>
      </p:nvGrpSpPr>
      <p:grpSpPr>
        <a:xfrm>
          <a:off x="0" y="0"/>
          <a:ext cx="0" cy="0"/>
          <a:chOff x="0" y="0"/>
          <a:chExt cx="0" cy="0"/>
        </a:xfrm>
      </p:grpSpPr>
      <p:pic>
        <p:nvPicPr>
          <p:cNvPr id="8" name="Picture 7" descr="Glass_Roof.JPG"/>
          <p:cNvPicPr>
            <a:picLocks noChangeAspect="1"/>
          </p:cNvPicPr>
          <p:nvPr userDrawn="1"/>
        </p:nvPicPr>
        <p:blipFill>
          <a:blip r:embed="rId2" cstate="print">
            <a:lum bright="9000"/>
          </a:blip>
          <a:srcRect t="3280"/>
          <a:stretch>
            <a:fillRect/>
          </a:stretch>
        </p:blipFill>
        <p:spPr>
          <a:xfrm>
            <a:off x="4455909" y="3834000"/>
            <a:ext cx="4688091" cy="3024000"/>
          </a:xfrm>
          <a:prstGeom prst="rect">
            <a:avLst/>
          </a:prstGeom>
        </p:spPr>
      </p:pic>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6766420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8349825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KIN_IM_PLACE_LT_04_LO.jpg"/>
          <p:cNvPicPr>
            <a:picLocks noChangeAspect="1"/>
          </p:cNvPicPr>
          <p:nvPr userDrawn="1"/>
        </p:nvPicPr>
        <p:blipFill>
          <a:blip r:embed="rId2" cstate="print"/>
          <a:srcRect r="43333"/>
          <a:stretch>
            <a:fillRect/>
          </a:stretch>
        </p:blipFill>
        <p:spPr>
          <a:xfrm>
            <a:off x="4555702" y="1458000"/>
            <a:ext cx="4588298" cy="5400000"/>
          </a:xfrm>
          <a:prstGeom prst="rect">
            <a:avLst/>
          </a:prstGeom>
        </p:spPr>
      </p:pic>
    </p:spTree>
    <p:extLst>
      <p:ext uri="{BB962C8B-B14F-4D97-AF65-F5344CB8AC3E}">
        <p14:creationId xmlns:p14="http://schemas.microsoft.com/office/powerpoint/2010/main" val="1901469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ext and half screen image">
    <p:spTree>
      <p:nvGrpSpPr>
        <p:cNvPr id="1" name=""/>
        <p:cNvGrpSpPr/>
        <p:nvPr/>
      </p:nvGrpSpPr>
      <p:grpSpPr>
        <a:xfrm>
          <a:off x="0" y="0"/>
          <a:ext cx="0" cy="0"/>
          <a:chOff x="0" y="0"/>
          <a:chExt cx="0" cy="0"/>
        </a:xfrm>
      </p:grpSpPr>
      <p:pic>
        <p:nvPicPr>
          <p:cNvPr id="8" name="Picture 7" descr="KIN_IM_OBJECT_LT_05_LO.jpg"/>
          <p:cNvPicPr>
            <a:picLocks/>
          </p:cNvPicPr>
          <p:nvPr userDrawn="1"/>
        </p:nvPicPr>
        <p:blipFill>
          <a:blip r:embed="rId2" cstate="print"/>
          <a:srcRect l="16932" r="15302" b="7907"/>
          <a:stretch>
            <a:fillRect/>
          </a:stretch>
        </p:blipFill>
        <p:spPr>
          <a:xfrm>
            <a:off x="4665600" y="0"/>
            <a:ext cx="4478400" cy="6858000"/>
          </a:xfrm>
          <a:prstGeom prst="rect">
            <a:avLst/>
          </a:prstGeom>
        </p:spPr>
      </p:pic>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538126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Path.jpg"/>
          <p:cNvPicPr>
            <a:picLocks noChangeAspect="1"/>
          </p:cNvPicPr>
          <p:nvPr userDrawn="1"/>
        </p:nvPicPr>
        <p:blipFill>
          <a:blip r:embed="rId2" cstate="print">
            <a:lum bright="6000"/>
          </a:blip>
          <a:stretch>
            <a:fillRect/>
          </a:stretch>
        </p:blipFill>
        <p:spPr>
          <a:xfrm>
            <a:off x="4822536" y="3978000"/>
            <a:ext cx="4321464" cy="2880000"/>
          </a:xfrm>
          <a:prstGeom prst="rect">
            <a:avLst/>
          </a:prstGeom>
        </p:spPr>
      </p:pic>
    </p:spTree>
    <p:extLst>
      <p:ext uri="{BB962C8B-B14F-4D97-AF65-F5344CB8AC3E}">
        <p14:creationId xmlns:p14="http://schemas.microsoft.com/office/powerpoint/2010/main" val="1883799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0" y="0"/>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2809328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1833054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59"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59" y="545355"/>
            <a:ext cx="8251465"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337743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34975" y="1993603"/>
            <a:ext cx="8072438" cy="1260000"/>
          </a:xfrm>
        </p:spPr>
        <p:txBody>
          <a:bodyPr/>
          <a:lstStyle>
            <a:lvl1pPr>
              <a:buClr>
                <a:schemeClr val="tx1"/>
              </a:buClr>
              <a:defRPr>
                <a:solidFill>
                  <a:schemeClr val="accent1"/>
                </a:solidFill>
              </a:defRPr>
            </a:lvl1pPr>
            <a:lvl2pPr>
              <a:buClr>
                <a:schemeClr val="bg1"/>
              </a:buClr>
              <a:buNone/>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p:txBody>
      </p:sp>
      <p:sp>
        <p:nvSpPr>
          <p:cNvPr id="5" name="Content Placeholder 2"/>
          <p:cNvSpPr>
            <a:spLocks noGrp="1"/>
          </p:cNvSpPr>
          <p:nvPr>
            <p:ph idx="11"/>
          </p:nvPr>
        </p:nvSpPr>
        <p:spPr>
          <a:xfrm>
            <a:off x="434975" y="3432543"/>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p:txBody>
      </p:sp>
      <p:sp>
        <p:nvSpPr>
          <p:cNvPr id="6" name="Content Placeholder 2"/>
          <p:cNvSpPr>
            <a:spLocks noGrp="1"/>
          </p:cNvSpPr>
          <p:nvPr>
            <p:ph idx="12"/>
          </p:nvPr>
        </p:nvSpPr>
        <p:spPr>
          <a:xfrm>
            <a:off x="434975" y="4860849"/>
            <a:ext cx="8072438" cy="1260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p:txBody>
      </p:sp>
      <p:sp>
        <p:nvSpPr>
          <p:cNvPr id="7" name="Slide Number Placeholder 6"/>
          <p:cNvSpPr>
            <a:spLocks noGrp="1" noChangeArrowheads="1"/>
          </p:cNvSpPr>
          <p:nvPr>
            <p:ph type="sldNum" sz="quarter" idx="4"/>
          </p:nvPr>
        </p:nvSpPr>
        <p:spPr bwMode="auto">
          <a:xfrm>
            <a:off x="49074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1_Two Content White">
    <p:spTree>
      <p:nvGrpSpPr>
        <p:cNvPr id="1" name=""/>
        <p:cNvGrpSpPr/>
        <p:nvPr/>
      </p:nvGrpSpPr>
      <p:grpSpPr>
        <a:xfrm>
          <a:off x="0" y="0"/>
          <a:ext cx="0" cy="0"/>
          <a:chOff x="0" y="0"/>
          <a:chExt cx="0" cy="0"/>
        </a:xfrm>
      </p:grpSpPr>
      <p:pic>
        <p:nvPicPr>
          <p:cNvPr id="7" name="Picture 2" descr="http://doclibrary/clients/BB/00000000/5500/BRAND%20LIBRARY/Images%20and%20Maps/Flags/Leaf%20White.jpg"/>
          <p:cNvPicPr>
            <a:picLocks noChangeArrowheads="1"/>
          </p:cNvPicPr>
          <p:nvPr userDrawn="1"/>
        </p:nvPicPr>
        <p:blipFill>
          <a:blip r:embed="rId2" cstate="print"/>
          <a:srcRect/>
          <a:stretch>
            <a:fillRect/>
          </a:stretch>
        </p:blipFill>
        <p:spPr bwMode="auto">
          <a:xfrm>
            <a:off x="3744000" y="0"/>
            <a:ext cx="5400000" cy="1260000"/>
          </a:xfrm>
          <a:prstGeom prst="rect">
            <a:avLst/>
          </a:prstGeom>
          <a:noFill/>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0512152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2"/>
          <p:cNvPicPr>
            <a:picLocks noChangeAspect="1" noChangeArrowheads="1"/>
          </p:cNvPicPr>
          <p:nvPr userDrawn="1"/>
        </p:nvPicPr>
        <p:blipFill>
          <a:blip r:embed="rId2" cstate="print"/>
          <a:srcRect/>
          <a:stretch>
            <a:fillRect/>
          </a:stretch>
        </p:blipFill>
        <p:spPr bwMode="auto">
          <a:xfrm flipH="1">
            <a:off x="6698259" y="0"/>
            <a:ext cx="2445741" cy="1404000"/>
          </a:xfrm>
          <a:prstGeom prst="rect">
            <a:avLst/>
          </a:prstGeom>
          <a:noFill/>
          <a:ln w="9525">
            <a:noFill/>
            <a:miter lim="800000"/>
            <a:headEnd/>
            <a:tailEnd/>
          </a:ln>
          <a:effectLst/>
        </p:spPr>
      </p:pic>
    </p:spTree>
    <p:extLst>
      <p:ext uri="{BB962C8B-B14F-4D97-AF65-F5344CB8AC3E}">
        <p14:creationId xmlns:p14="http://schemas.microsoft.com/office/powerpoint/2010/main" val="9787036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wo Content White">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duotone>
              <a:prstClr val="black"/>
              <a:schemeClr val="tx2">
                <a:tint val="45000"/>
                <a:satMod val="400000"/>
              </a:schemeClr>
            </a:duotone>
          </a:blip>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47351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Two Content White">
    <p:spTree>
      <p:nvGrpSpPr>
        <p:cNvPr id="1" name=""/>
        <p:cNvGrpSpPr/>
        <p:nvPr/>
      </p:nvGrpSpPr>
      <p:grpSpPr>
        <a:xfrm>
          <a:off x="0" y="0"/>
          <a:ext cx="0" cy="0"/>
          <a:chOff x="0" y="0"/>
          <a:chExt cx="0" cy="0"/>
        </a:xfrm>
      </p:grpSpPr>
      <p:pic>
        <p:nvPicPr>
          <p:cNvPr id="9" name="Picture 2"/>
          <p:cNvPicPr>
            <a:picLocks noChangeArrowheads="1"/>
          </p:cNvPicPr>
          <p:nvPr userDrawn="1"/>
        </p:nvPicPr>
        <p:blipFill>
          <a:blip r:embed="rId2" cstate="print"/>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7405325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Two Content White">
    <p:spTree>
      <p:nvGrpSpPr>
        <p:cNvPr id="1" name=""/>
        <p:cNvGrpSpPr/>
        <p:nvPr/>
      </p:nvGrpSpPr>
      <p:grpSpPr>
        <a:xfrm>
          <a:off x="0" y="0"/>
          <a:ext cx="0" cy="0"/>
          <a:chOff x="0" y="0"/>
          <a:chExt cx="0" cy="0"/>
        </a:xfrm>
      </p:grpSpPr>
      <p:sp>
        <p:nvSpPr>
          <p:cNvPr id="10" name="Picture Placeholder 6"/>
          <p:cNvSpPr>
            <a:spLocks noGrp="1"/>
          </p:cNvSpPr>
          <p:nvPr>
            <p:ph type="pic" sz="quarter" idx="11"/>
          </p:nvPr>
        </p:nvSpPr>
        <p:spPr>
          <a:xfrm>
            <a:off x="3739896" y="0"/>
            <a:ext cx="5404104" cy="1261872"/>
          </a:xfrm>
          <a:ln>
            <a:noFill/>
          </a:ln>
        </p:spPr>
        <p:txBody>
          <a:bodyPr/>
          <a:lstStyle/>
          <a:p>
            <a:r>
              <a:rPr lang="en-US"/>
              <a:t>Click icon to add picture</a:t>
            </a:r>
            <a:endParaRPr lang="en-GB" dirty="0"/>
          </a:p>
        </p:txBody>
      </p:sp>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99255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1800" y="547688"/>
            <a:ext cx="8072438"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1800" y="1990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1800" y="4149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p:cNvSpPr>
            <a:spLocks noGrp="1" noChangeArrowheads="1"/>
          </p:cNvSpPr>
          <p:nvPr>
            <p:ph type="sldNum" sz="quarter" idx="4"/>
          </p:nvPr>
        </p:nvSpPr>
        <p:spPr bwMode="auto">
          <a:xfrm>
            <a:off x="490423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0281406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01" y="538163"/>
            <a:ext cx="8388000" cy="720000"/>
          </a:xfrm>
        </p:spPr>
        <p:txBody>
          <a:bodyPr/>
          <a:lstStyle>
            <a:lvl1pPr>
              <a:lnSpc>
                <a:spcPct val="121000"/>
              </a:lnSpc>
              <a:defRPr/>
            </a:lvl1pPr>
          </a:lstStyle>
          <a:p>
            <a:r>
              <a:rPr lang="en-US" dirty="0"/>
              <a:t>Sample team members profile</a:t>
            </a:r>
          </a:p>
        </p:txBody>
      </p:sp>
      <p:sp>
        <p:nvSpPr>
          <p:cNvPr id="7" name="Picture Placeholder 6"/>
          <p:cNvSpPr>
            <a:spLocks noGrp="1"/>
          </p:cNvSpPr>
          <p:nvPr>
            <p:ph type="pic" sz="quarter" idx="16"/>
          </p:nvPr>
        </p:nvSpPr>
        <p:spPr>
          <a:xfrm>
            <a:off x="446301" y="1981303"/>
            <a:ext cx="1080000" cy="1080000"/>
          </a:xfrm>
        </p:spPr>
        <p:txBody>
          <a:bodyPr/>
          <a:lstStyle/>
          <a:p>
            <a:r>
              <a:rPr lang="en-US"/>
              <a:t>Click icon to add picture</a:t>
            </a:r>
            <a:endParaRPr lang="en-GB" dirty="0"/>
          </a:p>
        </p:txBody>
      </p:sp>
      <p:sp>
        <p:nvSpPr>
          <p:cNvPr id="9" name="Text Placeholder 10"/>
          <p:cNvSpPr>
            <a:spLocks noGrp="1"/>
          </p:cNvSpPr>
          <p:nvPr>
            <p:ph type="body" sz="quarter" idx="12" hasCustomPrompt="1"/>
          </p:nvPr>
        </p:nvSpPr>
        <p:spPr>
          <a:xfrm>
            <a:off x="1685259" y="1981303"/>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2" name="Picture Placeholder 6"/>
          <p:cNvSpPr>
            <a:spLocks noGrp="1"/>
          </p:cNvSpPr>
          <p:nvPr>
            <p:ph type="pic" sz="quarter" idx="17"/>
          </p:nvPr>
        </p:nvSpPr>
        <p:spPr>
          <a:xfrm>
            <a:off x="446301" y="3420904"/>
            <a:ext cx="1080000" cy="1080000"/>
          </a:xfrm>
        </p:spPr>
        <p:txBody>
          <a:bodyPr/>
          <a:lstStyle/>
          <a:p>
            <a:r>
              <a:rPr lang="en-US"/>
              <a:t>Click icon to add picture</a:t>
            </a:r>
            <a:endParaRPr lang="en-GB" dirty="0"/>
          </a:p>
        </p:txBody>
      </p:sp>
      <p:sp>
        <p:nvSpPr>
          <p:cNvPr id="13" name="Text Placeholder 10"/>
          <p:cNvSpPr>
            <a:spLocks noGrp="1"/>
          </p:cNvSpPr>
          <p:nvPr>
            <p:ph type="body" sz="quarter" idx="18" hasCustomPrompt="1"/>
          </p:nvPr>
        </p:nvSpPr>
        <p:spPr>
          <a:xfrm>
            <a:off x="1685259" y="342090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5" name="Picture Placeholder 6"/>
          <p:cNvSpPr>
            <a:spLocks noGrp="1"/>
          </p:cNvSpPr>
          <p:nvPr>
            <p:ph type="pic" sz="quarter" idx="19"/>
          </p:nvPr>
        </p:nvSpPr>
        <p:spPr>
          <a:xfrm>
            <a:off x="446301" y="4862714"/>
            <a:ext cx="1080000" cy="1080000"/>
          </a:xfrm>
        </p:spPr>
        <p:txBody>
          <a:bodyPr/>
          <a:lstStyle/>
          <a:p>
            <a:r>
              <a:rPr lang="en-US"/>
              <a:t>Click icon to add picture</a:t>
            </a:r>
            <a:endParaRPr lang="en-GB" dirty="0"/>
          </a:p>
        </p:txBody>
      </p:sp>
      <p:sp>
        <p:nvSpPr>
          <p:cNvPr id="16" name="Text Placeholder 10"/>
          <p:cNvSpPr>
            <a:spLocks noGrp="1"/>
          </p:cNvSpPr>
          <p:nvPr>
            <p:ph type="body" sz="quarter" idx="20" hasCustomPrompt="1"/>
          </p:nvPr>
        </p:nvSpPr>
        <p:spPr>
          <a:xfrm>
            <a:off x="1685259" y="486271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21" name="Text Placeholder 10"/>
          <p:cNvSpPr>
            <a:spLocks noGrp="1"/>
          </p:cNvSpPr>
          <p:nvPr>
            <p:ph type="body" sz="quarter" idx="21" hasCustomPrompt="1"/>
          </p:nvPr>
        </p:nvSpPr>
        <p:spPr>
          <a:xfrm>
            <a:off x="1685259" y="27991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17" name="Slide Number Placeholder 6"/>
          <p:cNvSpPr>
            <a:spLocks noGrp="1" noChangeArrowheads="1"/>
          </p:cNvSpPr>
          <p:nvPr>
            <p:ph type="sldNum" sz="quarter" idx="4"/>
          </p:nvPr>
        </p:nvSpPr>
        <p:spPr bwMode="auto">
          <a:xfrm>
            <a:off x="5286825" y="6310313"/>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22" name="Text Placeholder 10"/>
          <p:cNvSpPr>
            <a:spLocks noGrp="1"/>
          </p:cNvSpPr>
          <p:nvPr>
            <p:ph type="body" sz="quarter" idx="22" hasCustomPrompt="1"/>
          </p:nvPr>
        </p:nvSpPr>
        <p:spPr>
          <a:xfrm>
            <a:off x="1685259" y="4180264"/>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23" name="Text Placeholder 10"/>
          <p:cNvSpPr>
            <a:spLocks noGrp="1"/>
          </p:cNvSpPr>
          <p:nvPr>
            <p:ph type="body" sz="quarter" idx="23" hasCustomPrompt="1"/>
          </p:nvPr>
        </p:nvSpPr>
        <p:spPr>
          <a:xfrm>
            <a:off x="1685259" y="56947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35731252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Two Pers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09" y="559338"/>
            <a:ext cx="8165852" cy="446917"/>
          </a:xfrm>
        </p:spPr>
        <p:txBody>
          <a:bodyPr wrap="square" lIns="0" tIns="0" rIns="0" bIns="0">
            <a:spAutoFit/>
          </a:bodyPr>
          <a:lstStyle>
            <a:lvl1pPr marL="0" marR="0" indent="0" algn="l" defTabSz="914400" rtl="0" eaLnBrk="1" fontAlgn="base" latinLnBrk="0" hangingPunct="1">
              <a:lnSpc>
                <a:spcPct val="121000"/>
              </a:lnSpc>
              <a:spcBef>
                <a:spcPct val="0"/>
              </a:spcBef>
              <a:spcAft>
                <a:spcPct val="0"/>
              </a:spcAft>
              <a:buClrTx/>
              <a:buSzTx/>
              <a:buFontTx/>
              <a:buNone/>
              <a:tabLst/>
              <a:defRPr lang="en-GB" sz="2400" smtClean="0">
                <a:latin typeface="Arial" pitchFamily="34" charset="0"/>
              </a:defRPr>
            </a:lvl1pPr>
          </a:lstStyle>
          <a:p>
            <a:r>
              <a:rPr lang="en-US" dirty="0"/>
              <a:t>Sample team contacts</a:t>
            </a:r>
          </a:p>
        </p:txBody>
      </p:sp>
      <p:sp>
        <p:nvSpPr>
          <p:cNvPr id="7" name="Picture Placeholder 6"/>
          <p:cNvSpPr>
            <a:spLocks noGrp="1"/>
          </p:cNvSpPr>
          <p:nvPr>
            <p:ph type="pic" sz="quarter" idx="10"/>
          </p:nvPr>
        </p:nvSpPr>
        <p:spPr>
          <a:xfrm>
            <a:off x="447009" y="1992313"/>
            <a:ext cx="900000" cy="900000"/>
          </a:xfrm>
        </p:spPr>
        <p:txBody>
          <a:bodyPr/>
          <a:lstStyle/>
          <a:p>
            <a:r>
              <a:rPr lang="en-US"/>
              <a:t>Click icon to add picture</a:t>
            </a:r>
            <a:endParaRPr lang="en-GB" dirty="0"/>
          </a:p>
        </p:txBody>
      </p:sp>
      <p:sp>
        <p:nvSpPr>
          <p:cNvPr id="29" name="Slide Number Placeholder 6"/>
          <p:cNvSpPr>
            <a:spLocks noGrp="1" noChangeArrowheads="1"/>
          </p:cNvSpPr>
          <p:nvPr>
            <p:ph type="sldNum" sz="quarter" idx="4"/>
          </p:nvPr>
        </p:nvSpPr>
        <p:spPr bwMode="auto">
          <a:xfrm>
            <a:off x="4924875" y="630078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53" name="Text Placeholder 10"/>
          <p:cNvSpPr>
            <a:spLocks noGrp="1"/>
          </p:cNvSpPr>
          <p:nvPr>
            <p:ph type="body" sz="quarter" idx="54" hasCustomPrompt="1"/>
          </p:nvPr>
        </p:nvSpPr>
        <p:spPr>
          <a:xfrm>
            <a:off x="1437609"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4" name="Text Placeholder 10"/>
          <p:cNvSpPr>
            <a:spLocks noGrp="1"/>
          </p:cNvSpPr>
          <p:nvPr>
            <p:ph type="body" sz="quarter" idx="55" hasCustomPrompt="1"/>
          </p:nvPr>
        </p:nvSpPr>
        <p:spPr>
          <a:xfrm>
            <a:off x="1437609"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5" name="Text Placeholder 10"/>
          <p:cNvSpPr>
            <a:spLocks noGrp="1"/>
          </p:cNvSpPr>
          <p:nvPr>
            <p:ph type="body" sz="quarter" idx="56" hasCustomPrompt="1"/>
          </p:nvPr>
        </p:nvSpPr>
        <p:spPr>
          <a:xfrm>
            <a:off x="1437609"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6" name="Text Placeholder 10"/>
          <p:cNvSpPr>
            <a:spLocks noGrp="1"/>
          </p:cNvSpPr>
          <p:nvPr>
            <p:ph type="body" sz="quarter" idx="57" hasCustomPrompt="1"/>
          </p:nvPr>
        </p:nvSpPr>
        <p:spPr>
          <a:xfrm>
            <a:off x="1437609"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4" name="Picture Placeholder 6"/>
          <p:cNvSpPr>
            <a:spLocks noGrp="1"/>
          </p:cNvSpPr>
          <p:nvPr>
            <p:ph type="pic" sz="quarter" idx="58"/>
          </p:nvPr>
        </p:nvSpPr>
        <p:spPr>
          <a:xfrm>
            <a:off x="3980784" y="1992313"/>
            <a:ext cx="900000" cy="900000"/>
          </a:xfrm>
        </p:spPr>
        <p:txBody>
          <a:bodyPr/>
          <a:lstStyle/>
          <a:p>
            <a:r>
              <a:rPr lang="en-US"/>
              <a:t>Click icon to add picture</a:t>
            </a:r>
            <a:endParaRPr lang="en-GB" dirty="0"/>
          </a:p>
        </p:txBody>
      </p:sp>
      <p:sp>
        <p:nvSpPr>
          <p:cNvPr id="45" name="Text Placeholder 10"/>
          <p:cNvSpPr>
            <a:spLocks noGrp="1"/>
          </p:cNvSpPr>
          <p:nvPr>
            <p:ph type="body" sz="quarter" idx="59" hasCustomPrompt="1"/>
          </p:nvPr>
        </p:nvSpPr>
        <p:spPr>
          <a:xfrm>
            <a:off x="4971384"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46" name="Text Placeholder 10"/>
          <p:cNvSpPr>
            <a:spLocks noGrp="1"/>
          </p:cNvSpPr>
          <p:nvPr>
            <p:ph type="body" sz="quarter" idx="60" hasCustomPrompt="1"/>
          </p:nvPr>
        </p:nvSpPr>
        <p:spPr>
          <a:xfrm>
            <a:off x="4971384"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7" name="Text Placeholder 10"/>
          <p:cNvSpPr>
            <a:spLocks noGrp="1"/>
          </p:cNvSpPr>
          <p:nvPr>
            <p:ph type="body" sz="quarter" idx="61" hasCustomPrompt="1"/>
          </p:nvPr>
        </p:nvSpPr>
        <p:spPr>
          <a:xfrm>
            <a:off x="4971384"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8" name="Text Placeholder 10"/>
          <p:cNvSpPr>
            <a:spLocks noGrp="1"/>
          </p:cNvSpPr>
          <p:nvPr>
            <p:ph type="body" sz="quarter" idx="62" hasCustomPrompt="1"/>
          </p:nvPr>
        </p:nvSpPr>
        <p:spPr>
          <a:xfrm>
            <a:off x="4971384"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9" name="Picture Placeholder 6"/>
          <p:cNvSpPr>
            <a:spLocks noGrp="1"/>
          </p:cNvSpPr>
          <p:nvPr>
            <p:ph type="pic" sz="quarter" idx="63"/>
          </p:nvPr>
        </p:nvSpPr>
        <p:spPr>
          <a:xfrm>
            <a:off x="447009" y="3402013"/>
            <a:ext cx="900000" cy="900000"/>
          </a:xfrm>
        </p:spPr>
        <p:txBody>
          <a:bodyPr/>
          <a:lstStyle/>
          <a:p>
            <a:r>
              <a:rPr lang="en-US"/>
              <a:t>Click icon to add picture</a:t>
            </a:r>
            <a:endParaRPr lang="en-GB" dirty="0"/>
          </a:p>
        </p:txBody>
      </p:sp>
      <p:sp>
        <p:nvSpPr>
          <p:cNvPr id="50" name="Text Placeholder 10"/>
          <p:cNvSpPr>
            <a:spLocks noGrp="1"/>
          </p:cNvSpPr>
          <p:nvPr>
            <p:ph type="body" sz="quarter" idx="64" hasCustomPrompt="1"/>
          </p:nvPr>
        </p:nvSpPr>
        <p:spPr>
          <a:xfrm>
            <a:off x="1437609" y="34020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1" name="Text Placeholder 10"/>
          <p:cNvSpPr>
            <a:spLocks noGrp="1"/>
          </p:cNvSpPr>
          <p:nvPr>
            <p:ph type="body" sz="quarter" idx="65" hasCustomPrompt="1"/>
          </p:nvPr>
        </p:nvSpPr>
        <p:spPr>
          <a:xfrm>
            <a:off x="1437609" y="39135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69" name="Text Placeholder 10"/>
          <p:cNvSpPr>
            <a:spLocks noGrp="1"/>
          </p:cNvSpPr>
          <p:nvPr>
            <p:ph type="body" sz="quarter" idx="66" hasCustomPrompt="1"/>
          </p:nvPr>
        </p:nvSpPr>
        <p:spPr>
          <a:xfrm>
            <a:off x="1437609" y="41135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0" name="Text Placeholder 10"/>
          <p:cNvSpPr>
            <a:spLocks noGrp="1"/>
          </p:cNvSpPr>
          <p:nvPr>
            <p:ph type="body" sz="quarter" idx="67" hasCustomPrompt="1"/>
          </p:nvPr>
        </p:nvSpPr>
        <p:spPr>
          <a:xfrm>
            <a:off x="1437609" y="36468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1" name="Picture Placeholder 6"/>
          <p:cNvSpPr>
            <a:spLocks noGrp="1"/>
          </p:cNvSpPr>
          <p:nvPr>
            <p:ph type="pic" sz="quarter" idx="68"/>
          </p:nvPr>
        </p:nvSpPr>
        <p:spPr>
          <a:xfrm>
            <a:off x="3980784" y="3411538"/>
            <a:ext cx="900000" cy="900000"/>
          </a:xfrm>
        </p:spPr>
        <p:txBody>
          <a:bodyPr/>
          <a:lstStyle/>
          <a:p>
            <a:r>
              <a:rPr lang="en-US"/>
              <a:t>Click icon to add picture</a:t>
            </a:r>
            <a:endParaRPr lang="en-GB" dirty="0"/>
          </a:p>
        </p:txBody>
      </p:sp>
      <p:sp>
        <p:nvSpPr>
          <p:cNvPr id="72" name="Text Placeholder 10"/>
          <p:cNvSpPr>
            <a:spLocks noGrp="1"/>
          </p:cNvSpPr>
          <p:nvPr>
            <p:ph type="body" sz="quarter" idx="69" hasCustomPrompt="1"/>
          </p:nvPr>
        </p:nvSpPr>
        <p:spPr>
          <a:xfrm>
            <a:off x="4971384" y="3411538"/>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73" name="Text Placeholder 10"/>
          <p:cNvSpPr>
            <a:spLocks noGrp="1"/>
          </p:cNvSpPr>
          <p:nvPr>
            <p:ph type="body" sz="quarter" idx="70" hasCustomPrompt="1"/>
          </p:nvPr>
        </p:nvSpPr>
        <p:spPr>
          <a:xfrm>
            <a:off x="4971384" y="39230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4" name="Text Placeholder 10"/>
          <p:cNvSpPr>
            <a:spLocks noGrp="1"/>
          </p:cNvSpPr>
          <p:nvPr>
            <p:ph type="body" sz="quarter" idx="71" hasCustomPrompt="1"/>
          </p:nvPr>
        </p:nvSpPr>
        <p:spPr>
          <a:xfrm>
            <a:off x="4971384" y="41231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6" name="Text Placeholder 10"/>
          <p:cNvSpPr>
            <a:spLocks noGrp="1"/>
          </p:cNvSpPr>
          <p:nvPr>
            <p:ph type="body" sz="quarter" idx="72" hasCustomPrompt="1"/>
          </p:nvPr>
        </p:nvSpPr>
        <p:spPr>
          <a:xfrm>
            <a:off x="4971384" y="3656390"/>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89" name="Picture Placeholder 6"/>
          <p:cNvSpPr>
            <a:spLocks noGrp="1"/>
          </p:cNvSpPr>
          <p:nvPr>
            <p:ph type="pic" sz="quarter" idx="73"/>
          </p:nvPr>
        </p:nvSpPr>
        <p:spPr>
          <a:xfrm>
            <a:off x="447009" y="4830763"/>
            <a:ext cx="900000" cy="900000"/>
          </a:xfrm>
        </p:spPr>
        <p:txBody>
          <a:bodyPr/>
          <a:lstStyle/>
          <a:p>
            <a:r>
              <a:rPr lang="en-US"/>
              <a:t>Click icon to add picture</a:t>
            </a:r>
            <a:endParaRPr lang="en-GB" dirty="0"/>
          </a:p>
        </p:txBody>
      </p:sp>
      <p:sp>
        <p:nvSpPr>
          <p:cNvPr id="90" name="Text Placeholder 10"/>
          <p:cNvSpPr>
            <a:spLocks noGrp="1"/>
          </p:cNvSpPr>
          <p:nvPr>
            <p:ph type="body" sz="quarter" idx="74" hasCustomPrompt="1"/>
          </p:nvPr>
        </p:nvSpPr>
        <p:spPr>
          <a:xfrm>
            <a:off x="1437609"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1" name="Text Placeholder 10"/>
          <p:cNvSpPr>
            <a:spLocks noGrp="1"/>
          </p:cNvSpPr>
          <p:nvPr>
            <p:ph type="body" sz="quarter" idx="75" hasCustomPrompt="1"/>
          </p:nvPr>
        </p:nvSpPr>
        <p:spPr>
          <a:xfrm>
            <a:off x="1437609"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2" name="Text Placeholder 10"/>
          <p:cNvSpPr>
            <a:spLocks noGrp="1"/>
          </p:cNvSpPr>
          <p:nvPr>
            <p:ph type="body" sz="quarter" idx="76" hasCustomPrompt="1"/>
          </p:nvPr>
        </p:nvSpPr>
        <p:spPr>
          <a:xfrm>
            <a:off x="1437609"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3" name="Text Placeholder 10"/>
          <p:cNvSpPr>
            <a:spLocks noGrp="1"/>
          </p:cNvSpPr>
          <p:nvPr>
            <p:ph type="body" sz="quarter" idx="77" hasCustomPrompt="1"/>
          </p:nvPr>
        </p:nvSpPr>
        <p:spPr>
          <a:xfrm>
            <a:off x="1437609"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4" name="Picture Placeholder 6"/>
          <p:cNvSpPr>
            <a:spLocks noGrp="1"/>
          </p:cNvSpPr>
          <p:nvPr>
            <p:ph type="pic" sz="quarter" idx="78"/>
          </p:nvPr>
        </p:nvSpPr>
        <p:spPr>
          <a:xfrm>
            <a:off x="3980784" y="4830763"/>
            <a:ext cx="900000" cy="900000"/>
          </a:xfrm>
        </p:spPr>
        <p:txBody>
          <a:bodyPr/>
          <a:lstStyle/>
          <a:p>
            <a:r>
              <a:rPr lang="en-US"/>
              <a:t>Click icon to add picture</a:t>
            </a:r>
            <a:endParaRPr lang="en-GB" dirty="0"/>
          </a:p>
        </p:txBody>
      </p:sp>
      <p:sp>
        <p:nvSpPr>
          <p:cNvPr id="95" name="Text Placeholder 10"/>
          <p:cNvSpPr>
            <a:spLocks noGrp="1"/>
          </p:cNvSpPr>
          <p:nvPr>
            <p:ph type="body" sz="quarter" idx="79" hasCustomPrompt="1"/>
          </p:nvPr>
        </p:nvSpPr>
        <p:spPr>
          <a:xfrm>
            <a:off x="4971384"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6" name="Text Placeholder 10"/>
          <p:cNvSpPr>
            <a:spLocks noGrp="1"/>
          </p:cNvSpPr>
          <p:nvPr>
            <p:ph type="body" sz="quarter" idx="80" hasCustomPrompt="1"/>
          </p:nvPr>
        </p:nvSpPr>
        <p:spPr>
          <a:xfrm>
            <a:off x="4971384"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7" name="Text Placeholder 10"/>
          <p:cNvSpPr>
            <a:spLocks noGrp="1"/>
          </p:cNvSpPr>
          <p:nvPr>
            <p:ph type="body" sz="quarter" idx="81" hasCustomPrompt="1"/>
          </p:nvPr>
        </p:nvSpPr>
        <p:spPr>
          <a:xfrm>
            <a:off x="4971384"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8" name="Text Placeholder 10"/>
          <p:cNvSpPr>
            <a:spLocks noGrp="1"/>
          </p:cNvSpPr>
          <p:nvPr>
            <p:ph type="body" sz="quarter" idx="82" hasCustomPrompt="1"/>
          </p:nvPr>
        </p:nvSpPr>
        <p:spPr>
          <a:xfrm>
            <a:off x="4971384"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320369999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Transom_wood.jpg"/>
          <p:cNvPicPr>
            <a:picLocks noChangeAspect="1"/>
          </p:cNvPicPr>
          <p:nvPr userDrawn="1"/>
        </p:nvPicPr>
        <p:blipFill>
          <a:blip r:embed="rId2" cstate="print">
            <a:lum bright="7000" contrast="5000"/>
          </a:blip>
          <a:srcRect l="28233" r="28233"/>
          <a:stretch>
            <a:fillRect/>
          </a:stretch>
        </p:blipFill>
        <p:spPr bwMode="auto">
          <a:xfrm>
            <a:off x="4667250" y="0"/>
            <a:ext cx="4476750" cy="685800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Statue">
    <p:spTree>
      <p:nvGrpSpPr>
        <p:cNvPr id="1" name=""/>
        <p:cNvGrpSpPr/>
        <p:nvPr/>
      </p:nvGrpSpPr>
      <p:grpSpPr>
        <a:xfrm>
          <a:off x="0" y="0"/>
          <a:ext cx="0" cy="0"/>
          <a:chOff x="0" y="0"/>
          <a:chExt cx="0" cy="0"/>
        </a:xfrm>
      </p:grpSpPr>
      <p:pic>
        <p:nvPicPr>
          <p:cNvPr id="8" name="Picture 7" descr="New Image.GIF"/>
          <p:cNvPicPr>
            <a:picLocks noChangeAspect="1"/>
          </p:cNvPicPr>
          <p:nvPr userDrawn="1"/>
        </p:nvPicPr>
        <p:blipFill>
          <a:blip r:embed="rId2" cstate="print"/>
          <a:srcRect r="8507"/>
          <a:stretch>
            <a:fillRect/>
          </a:stretch>
        </p:blipFill>
        <p:spPr>
          <a:xfrm>
            <a:off x="4431733" y="0"/>
            <a:ext cx="4712267" cy="6858000"/>
          </a:xfrm>
          <a:prstGeom prst="rect">
            <a:avLst/>
          </a:prstGeom>
        </p:spPr>
      </p:pic>
      <p:sp>
        <p:nvSpPr>
          <p:cNvPr id="4" name="Rectangle 2"/>
          <p:cNvSpPr>
            <a:spLocks noGrp="1" noChangeArrowheads="1"/>
          </p:cNvSpPr>
          <p:nvPr userDrawn="1">
            <p:ph type="title" hasCustomPrompt="1"/>
          </p:nvPr>
        </p:nvSpPr>
        <p:spPr>
          <a:xfrm>
            <a:off x="434975" y="550565"/>
            <a:ext cx="3956050" cy="720000"/>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5" y="1982973"/>
            <a:ext cx="3959225" cy="4194544"/>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3393" y="550567"/>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3393" y="1972339"/>
            <a:ext cx="3959225" cy="421581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nd half screen image">
    <p:spTree>
      <p:nvGrpSpPr>
        <p:cNvPr id="1" name=""/>
        <p:cNvGrpSpPr/>
        <p:nvPr/>
      </p:nvGrpSpPr>
      <p:grpSpPr>
        <a:xfrm>
          <a:off x="0" y="0"/>
          <a:ext cx="0" cy="0"/>
          <a:chOff x="0" y="0"/>
          <a:chExt cx="0" cy="0"/>
        </a:xfrm>
      </p:grpSpPr>
      <p:pic>
        <p:nvPicPr>
          <p:cNvPr id="8" name="Picture 7" descr="Glass_Roof.JPG"/>
          <p:cNvPicPr>
            <a:picLocks noChangeAspect="1"/>
          </p:cNvPicPr>
          <p:nvPr userDrawn="1"/>
        </p:nvPicPr>
        <p:blipFill>
          <a:blip r:embed="rId2" cstate="print">
            <a:lum bright="9000"/>
          </a:blip>
          <a:srcRect t="3280"/>
          <a:stretch>
            <a:fillRect/>
          </a:stretch>
        </p:blipFill>
        <p:spPr>
          <a:xfrm>
            <a:off x="4455909" y="3834000"/>
            <a:ext cx="4688091" cy="3024000"/>
          </a:xfrm>
          <a:prstGeom prst="rect">
            <a:avLst/>
          </a:prstGeom>
        </p:spPr>
      </p:pic>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8" name="Picture 17" descr="KIN_IM_OBJECT_LT_02_LO.jpg"/>
          <p:cNvPicPr>
            <a:picLocks/>
          </p:cNvPicPr>
          <p:nvPr userDrawn="1"/>
        </p:nvPicPr>
        <p:blipFill>
          <a:blip r:embed="rId2" cstate="print"/>
          <a:srcRect l="6823" t="43990" r="47596" b="33333"/>
          <a:stretch>
            <a:fillRect/>
          </a:stretch>
        </p:blipFill>
        <p:spPr>
          <a:xfrm>
            <a:off x="0" y="-18000"/>
            <a:ext cx="9144000" cy="6876000"/>
          </a:xfrm>
          <a:prstGeom prst="rect">
            <a:avLst/>
          </a:prstGeom>
        </p:spPr>
      </p:pic>
      <p:pic>
        <p:nvPicPr>
          <p:cNvPr id="19" name="Picture 2"/>
          <p:cNvPicPr>
            <a:picLocks noChangeArrowheads="1"/>
          </p:cNvPicPr>
          <p:nvPr userDrawn="1"/>
        </p:nvPicPr>
        <p:blipFill>
          <a:blip r:embed="rId3" cstate="print"/>
          <a:srcRect/>
          <a:stretch>
            <a:fillRect/>
          </a:stretch>
        </p:blipFill>
        <p:spPr bwMode="auto">
          <a:xfrm>
            <a:off x="5904000" y="0"/>
            <a:ext cx="3240000" cy="6840000"/>
          </a:xfrm>
          <a:prstGeom prst="rect">
            <a:avLst/>
          </a:prstGeom>
          <a:noFill/>
          <a:ln w="9525">
            <a:noFill/>
            <a:miter lim="800000"/>
            <a:headEnd/>
            <a:tailEnd/>
          </a:ln>
          <a:effectLst/>
        </p:spPr>
      </p:pic>
      <p:pic>
        <p:nvPicPr>
          <p:cNvPr id="22" name="Picture 21" descr="Kinstellar.png"/>
          <p:cNvPicPr>
            <a:picLocks noChangeAspect="1"/>
          </p:cNvPicPr>
          <p:nvPr userDrawn="1"/>
        </p:nvPicPr>
        <p:blipFill>
          <a:blip r:embed="rId4" cstate="print"/>
          <a:stretch>
            <a:fillRect/>
          </a:stretch>
        </p:blipFill>
        <p:spPr>
          <a:xfrm>
            <a:off x="462442" y="3349396"/>
            <a:ext cx="2233336" cy="18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0" y="0"/>
            <a:ext cx="4478400" cy="6858000"/>
          </a:xfrm>
          <a:prstGeom prst="rect">
            <a:avLst/>
          </a:prstGeom>
        </p:spPr>
      </p:pic>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82972"/>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noChangeArrowheads="1"/>
          </p:cNvSpPr>
          <p:nvPr>
            <p:ph type="sldNum" sz="quarter" idx="4"/>
          </p:nvPr>
        </p:nvSpPr>
        <p:spPr bwMode="auto">
          <a:xfrm>
            <a:off x="154508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KIN_IM_PLACE_LT_04_LO.jpg"/>
          <p:cNvPicPr>
            <a:picLocks noChangeAspect="1"/>
          </p:cNvPicPr>
          <p:nvPr userDrawn="1"/>
        </p:nvPicPr>
        <p:blipFill>
          <a:blip r:embed="rId2" cstate="print"/>
          <a:srcRect r="43333"/>
          <a:stretch>
            <a:fillRect/>
          </a:stretch>
        </p:blipFill>
        <p:spPr>
          <a:xfrm>
            <a:off x="4555702" y="1458000"/>
            <a:ext cx="4588298" cy="54000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ext and half screen image">
    <p:spTree>
      <p:nvGrpSpPr>
        <p:cNvPr id="1" name=""/>
        <p:cNvGrpSpPr/>
        <p:nvPr/>
      </p:nvGrpSpPr>
      <p:grpSpPr>
        <a:xfrm>
          <a:off x="0" y="0"/>
          <a:ext cx="0" cy="0"/>
          <a:chOff x="0" y="0"/>
          <a:chExt cx="0" cy="0"/>
        </a:xfrm>
      </p:grpSpPr>
      <p:pic>
        <p:nvPicPr>
          <p:cNvPr id="8" name="Picture 7" descr="KIN_IM_OBJECT_LT_05_LO.jpg"/>
          <p:cNvPicPr>
            <a:picLocks/>
          </p:cNvPicPr>
          <p:nvPr userDrawn="1"/>
        </p:nvPicPr>
        <p:blipFill>
          <a:blip r:embed="rId2" cstate="print"/>
          <a:srcRect l="16932" r="15302" b="7907"/>
          <a:stretch>
            <a:fillRect/>
          </a:stretch>
        </p:blipFill>
        <p:spPr>
          <a:xfrm>
            <a:off x="4665600" y="0"/>
            <a:ext cx="4478400" cy="6858000"/>
          </a:xfrm>
          <a:prstGeom prst="rect">
            <a:avLst/>
          </a:prstGeom>
        </p:spPr>
      </p:pic>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Path.jpg"/>
          <p:cNvPicPr>
            <a:picLocks noChangeAspect="1"/>
          </p:cNvPicPr>
          <p:nvPr userDrawn="1"/>
        </p:nvPicPr>
        <p:blipFill>
          <a:blip r:embed="rId2" cstate="print">
            <a:lum bright="6000"/>
          </a:blip>
          <a:stretch>
            <a:fillRect/>
          </a:stretch>
        </p:blipFill>
        <p:spPr>
          <a:xfrm>
            <a:off x="4822536" y="3978000"/>
            <a:ext cx="4321464" cy="2880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0" y="0"/>
            <a:ext cx="4476750" cy="6858000"/>
          </a:xfrm>
          <a:prstGeom prst="rect">
            <a:avLst/>
          </a:prstGeom>
          <a:noFill/>
          <a:ln w="9525">
            <a:noFill/>
            <a:miter lim="800000"/>
            <a:headEnd/>
            <a:tailEnd/>
          </a:ln>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59"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59" y="545355"/>
            <a:ext cx="8251465"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wo Content White">
    <p:spTree>
      <p:nvGrpSpPr>
        <p:cNvPr id="1" name=""/>
        <p:cNvGrpSpPr/>
        <p:nvPr/>
      </p:nvGrpSpPr>
      <p:grpSpPr>
        <a:xfrm>
          <a:off x="0" y="0"/>
          <a:ext cx="0" cy="0"/>
          <a:chOff x="0" y="0"/>
          <a:chExt cx="0" cy="0"/>
        </a:xfrm>
      </p:grpSpPr>
      <p:pic>
        <p:nvPicPr>
          <p:cNvPr id="7" name="Picture 2" descr="http://doclibrary/clients/BB/00000000/5500/BRAND%20LIBRARY/Images%20and%20Maps/Flags/Leaf%20White.jpg"/>
          <p:cNvPicPr>
            <a:picLocks noChangeArrowheads="1"/>
          </p:cNvPicPr>
          <p:nvPr userDrawn="1"/>
        </p:nvPicPr>
        <p:blipFill>
          <a:blip r:embed="rId2" cstate="print"/>
          <a:srcRect/>
          <a:stretch>
            <a:fillRect/>
          </a:stretch>
        </p:blipFill>
        <p:spPr bwMode="auto">
          <a:xfrm>
            <a:off x="3744000" y="0"/>
            <a:ext cx="5400000" cy="1260000"/>
          </a:xfrm>
          <a:prstGeom prst="rect">
            <a:avLst/>
          </a:prstGeom>
          <a:noFill/>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2"/>
          <p:cNvPicPr>
            <a:picLocks noChangeAspect="1" noChangeArrowheads="1"/>
          </p:cNvPicPr>
          <p:nvPr userDrawn="1"/>
        </p:nvPicPr>
        <p:blipFill>
          <a:blip r:embed="rId2" cstate="print"/>
          <a:srcRect/>
          <a:stretch>
            <a:fillRect/>
          </a:stretch>
        </p:blipFill>
        <p:spPr bwMode="auto">
          <a:xfrm flipH="1">
            <a:off x="6698259" y="0"/>
            <a:ext cx="2445741" cy="1404000"/>
          </a:xfrm>
          <a:prstGeom prst="rect">
            <a:avLst/>
          </a:prstGeom>
          <a:noFill/>
          <a:ln w="9525">
            <a:noFill/>
            <a:miter lim="800000"/>
            <a:headEnd/>
            <a:tailEnd/>
          </a:ln>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White">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duotone>
              <a:prstClr val="black"/>
              <a:schemeClr val="tx2">
                <a:tint val="45000"/>
                <a:satMod val="400000"/>
              </a:schemeClr>
            </a:duotone>
          </a:blip>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defRPr sz="1000"/>
            </a:lvl2pPr>
            <a:lvl3pPr>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9" name="Rectangle 21"/>
          <p:cNvSpPr>
            <a:spLocks noGrp="1" noChangeArrowheads="1"/>
          </p:cNvSpPr>
          <p:nvPr userDrawn="1">
            <p:ph type="ctrTitle"/>
          </p:nvPr>
        </p:nvSpPr>
        <p:spPr>
          <a:xfrm>
            <a:off x="539750" y="3423684"/>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2"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pic>
        <p:nvPicPr>
          <p:cNvPr id="15" name="Picture 14" descr="KIN_IM_OBJECT_LT_01_LO.jpg"/>
          <p:cNvPicPr>
            <a:picLocks/>
          </p:cNvPicPr>
          <p:nvPr userDrawn="1"/>
        </p:nvPicPr>
        <p:blipFill>
          <a:blip r:embed="rId2" cstate="print">
            <a:lum bright="3000"/>
          </a:blip>
          <a:stretch>
            <a:fillRect/>
          </a:stretch>
        </p:blipFill>
        <p:spPr>
          <a:xfrm>
            <a:off x="0" y="-1132"/>
            <a:ext cx="9144000" cy="6876000"/>
          </a:xfrm>
          <a:prstGeom prst="rect">
            <a:avLst/>
          </a:prstGeom>
        </p:spPr>
      </p:pic>
      <p:pic>
        <p:nvPicPr>
          <p:cNvPr id="1026" name="Picture 2"/>
          <p:cNvPicPr>
            <a:picLocks noChangeArrowheads="1"/>
          </p:cNvPicPr>
          <p:nvPr userDrawn="1"/>
        </p:nvPicPr>
        <p:blipFill>
          <a:blip r:embed="rId3" cstate="print"/>
          <a:srcRect/>
          <a:stretch>
            <a:fillRect/>
          </a:stretch>
        </p:blipFill>
        <p:spPr bwMode="auto">
          <a:xfrm>
            <a:off x="5421313" y="0"/>
            <a:ext cx="3744000" cy="6912000"/>
          </a:xfrm>
          <a:prstGeom prst="rect">
            <a:avLst/>
          </a:prstGeom>
          <a:noFill/>
          <a:ln w="9525">
            <a:noFill/>
            <a:miter lim="800000"/>
            <a:headEnd/>
            <a:tailEnd/>
          </a:ln>
          <a:effectLst/>
        </p:spPr>
      </p:pic>
      <p:pic>
        <p:nvPicPr>
          <p:cNvPr id="19" name="Picture 18" descr="Kinstellar.png"/>
          <p:cNvPicPr>
            <a:picLocks noChangeAspect="1"/>
          </p:cNvPicPr>
          <p:nvPr userDrawn="1"/>
        </p:nvPicPr>
        <p:blipFill>
          <a:blip r:embed="rId4" cstate="print"/>
          <a:stretch>
            <a:fillRect/>
          </a:stretch>
        </p:blipFill>
        <p:spPr>
          <a:xfrm>
            <a:off x="452917" y="3339871"/>
            <a:ext cx="2233336" cy="180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wo Content White">
    <p:spTree>
      <p:nvGrpSpPr>
        <p:cNvPr id="1" name=""/>
        <p:cNvGrpSpPr/>
        <p:nvPr/>
      </p:nvGrpSpPr>
      <p:grpSpPr>
        <a:xfrm>
          <a:off x="0" y="0"/>
          <a:ext cx="0" cy="0"/>
          <a:chOff x="0" y="0"/>
          <a:chExt cx="0" cy="0"/>
        </a:xfrm>
      </p:grpSpPr>
      <p:pic>
        <p:nvPicPr>
          <p:cNvPr id="9" name="Picture 2"/>
          <p:cNvPicPr>
            <a:picLocks noChangeArrowheads="1"/>
          </p:cNvPicPr>
          <p:nvPr userDrawn="1"/>
        </p:nvPicPr>
        <p:blipFill>
          <a:blip r:embed="rId2" cstate="print"/>
          <a:srcRect/>
          <a:stretch>
            <a:fillRect/>
          </a:stretch>
        </p:blipFill>
        <p:spPr bwMode="auto">
          <a:xfrm>
            <a:off x="3744000" y="0"/>
            <a:ext cx="5400000" cy="1260000"/>
          </a:xfrm>
          <a:prstGeom prst="rect">
            <a:avLst/>
          </a:prstGeom>
          <a:noFill/>
          <a:ln w="9525">
            <a:noFill/>
            <a:miter lim="800000"/>
            <a:headEnd/>
            <a:tailEnd/>
          </a:ln>
          <a:effectLst/>
        </p:spPr>
      </p:pic>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wo Content White">
    <p:spTree>
      <p:nvGrpSpPr>
        <p:cNvPr id="1" name=""/>
        <p:cNvGrpSpPr/>
        <p:nvPr/>
      </p:nvGrpSpPr>
      <p:grpSpPr>
        <a:xfrm>
          <a:off x="0" y="0"/>
          <a:ext cx="0" cy="0"/>
          <a:chOff x="0" y="0"/>
          <a:chExt cx="0" cy="0"/>
        </a:xfrm>
      </p:grpSpPr>
      <p:sp>
        <p:nvSpPr>
          <p:cNvPr id="10" name="Picture Placeholder 6"/>
          <p:cNvSpPr>
            <a:spLocks noGrp="1"/>
          </p:cNvSpPr>
          <p:nvPr>
            <p:ph type="pic" sz="quarter" idx="11"/>
          </p:nvPr>
        </p:nvSpPr>
        <p:spPr>
          <a:xfrm>
            <a:off x="3739896" y="0"/>
            <a:ext cx="5404104" cy="1261872"/>
          </a:xfrm>
          <a:ln>
            <a:noFill/>
          </a:ln>
        </p:spPr>
        <p:txBody>
          <a:bodyPr/>
          <a:lstStyle/>
          <a:p>
            <a:r>
              <a:rPr lang="en-US"/>
              <a:t>Click icon to add picture</a:t>
            </a:r>
            <a:endParaRPr lang="en-GB" dirty="0"/>
          </a:p>
        </p:txBody>
      </p:sp>
      <p:sp>
        <p:nvSpPr>
          <p:cNvPr id="3" name="Content Placeholder 2"/>
          <p:cNvSpPr>
            <a:spLocks noGrp="1"/>
          </p:cNvSpPr>
          <p:nvPr>
            <p:ph sz="half" idx="1"/>
          </p:nvPr>
        </p:nvSpPr>
        <p:spPr>
          <a:xfrm>
            <a:off x="444860"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0" y="545355"/>
            <a:ext cx="3915292"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reserve="1">
  <p:cSld name="Title and Text over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1800" y="547688"/>
            <a:ext cx="8072438"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1800" y="1990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1800" y="4149725"/>
            <a:ext cx="8072438" cy="198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p:cNvSpPr>
            <a:spLocks noGrp="1" noChangeArrowheads="1"/>
          </p:cNvSpPr>
          <p:nvPr>
            <p:ph type="sldNum" sz="quarter" idx="4"/>
          </p:nvPr>
        </p:nvSpPr>
        <p:spPr bwMode="auto">
          <a:xfrm>
            <a:off x="490423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01" y="538163"/>
            <a:ext cx="8388000" cy="720000"/>
          </a:xfrm>
        </p:spPr>
        <p:txBody>
          <a:bodyPr/>
          <a:lstStyle>
            <a:lvl1pPr>
              <a:lnSpc>
                <a:spcPct val="121000"/>
              </a:lnSpc>
              <a:defRPr/>
            </a:lvl1pPr>
          </a:lstStyle>
          <a:p>
            <a:r>
              <a:rPr lang="en-US" dirty="0"/>
              <a:t>Sample team members profile</a:t>
            </a:r>
          </a:p>
        </p:txBody>
      </p:sp>
      <p:sp>
        <p:nvSpPr>
          <p:cNvPr id="7" name="Picture Placeholder 6"/>
          <p:cNvSpPr>
            <a:spLocks noGrp="1"/>
          </p:cNvSpPr>
          <p:nvPr>
            <p:ph type="pic" sz="quarter" idx="16"/>
          </p:nvPr>
        </p:nvSpPr>
        <p:spPr>
          <a:xfrm>
            <a:off x="446301" y="1981303"/>
            <a:ext cx="1080000" cy="1080000"/>
          </a:xfrm>
        </p:spPr>
        <p:txBody>
          <a:bodyPr/>
          <a:lstStyle/>
          <a:p>
            <a:r>
              <a:rPr lang="en-US"/>
              <a:t>Click icon to add picture</a:t>
            </a:r>
            <a:endParaRPr lang="en-GB" dirty="0"/>
          </a:p>
        </p:txBody>
      </p:sp>
      <p:sp>
        <p:nvSpPr>
          <p:cNvPr id="9" name="Text Placeholder 10"/>
          <p:cNvSpPr>
            <a:spLocks noGrp="1"/>
          </p:cNvSpPr>
          <p:nvPr>
            <p:ph type="body" sz="quarter" idx="12" hasCustomPrompt="1"/>
          </p:nvPr>
        </p:nvSpPr>
        <p:spPr>
          <a:xfrm>
            <a:off x="1685259" y="1981303"/>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2" name="Picture Placeholder 6"/>
          <p:cNvSpPr>
            <a:spLocks noGrp="1"/>
          </p:cNvSpPr>
          <p:nvPr>
            <p:ph type="pic" sz="quarter" idx="17"/>
          </p:nvPr>
        </p:nvSpPr>
        <p:spPr>
          <a:xfrm>
            <a:off x="446301" y="3420904"/>
            <a:ext cx="1080000" cy="1080000"/>
          </a:xfrm>
        </p:spPr>
        <p:txBody>
          <a:bodyPr/>
          <a:lstStyle/>
          <a:p>
            <a:r>
              <a:rPr lang="en-US"/>
              <a:t>Click icon to add picture</a:t>
            </a:r>
            <a:endParaRPr lang="en-GB" dirty="0"/>
          </a:p>
        </p:txBody>
      </p:sp>
      <p:sp>
        <p:nvSpPr>
          <p:cNvPr id="13" name="Text Placeholder 10"/>
          <p:cNvSpPr>
            <a:spLocks noGrp="1"/>
          </p:cNvSpPr>
          <p:nvPr>
            <p:ph type="body" sz="quarter" idx="18" hasCustomPrompt="1"/>
          </p:nvPr>
        </p:nvSpPr>
        <p:spPr>
          <a:xfrm>
            <a:off x="1685259" y="342090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5" name="Picture Placeholder 6"/>
          <p:cNvSpPr>
            <a:spLocks noGrp="1"/>
          </p:cNvSpPr>
          <p:nvPr>
            <p:ph type="pic" sz="quarter" idx="19"/>
          </p:nvPr>
        </p:nvSpPr>
        <p:spPr>
          <a:xfrm>
            <a:off x="446301" y="4862714"/>
            <a:ext cx="1080000" cy="1080000"/>
          </a:xfrm>
        </p:spPr>
        <p:txBody>
          <a:bodyPr/>
          <a:lstStyle/>
          <a:p>
            <a:r>
              <a:rPr lang="en-US"/>
              <a:t>Click icon to add picture</a:t>
            </a:r>
            <a:endParaRPr lang="en-GB" dirty="0"/>
          </a:p>
        </p:txBody>
      </p:sp>
      <p:sp>
        <p:nvSpPr>
          <p:cNvPr id="16" name="Text Placeholder 10"/>
          <p:cNvSpPr>
            <a:spLocks noGrp="1"/>
          </p:cNvSpPr>
          <p:nvPr>
            <p:ph type="body" sz="quarter" idx="20" hasCustomPrompt="1"/>
          </p:nvPr>
        </p:nvSpPr>
        <p:spPr>
          <a:xfrm>
            <a:off x="1685259" y="4862714"/>
            <a:ext cx="7200000" cy="692344"/>
          </a:xfrm>
          <a:ln>
            <a:noFill/>
          </a:ln>
        </p:spPr>
        <p:txBody>
          <a:bodyPr lIns="0" tIns="0" rIns="0" bIns="0"/>
          <a:lstStyle>
            <a:lvl1pPr marL="0" indent="0" algn="just">
              <a:spcBef>
                <a:spcPts val="300"/>
              </a:spcBef>
              <a:spcAft>
                <a:spcPts val="30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indent="-85725" algn="just">
              <a:spcBef>
                <a:spcPts val="300"/>
              </a:spcBef>
              <a:spcAft>
                <a:spcPts val="300"/>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21" name="Text Placeholder 10"/>
          <p:cNvSpPr>
            <a:spLocks noGrp="1"/>
          </p:cNvSpPr>
          <p:nvPr>
            <p:ph type="body" sz="quarter" idx="21" hasCustomPrompt="1"/>
          </p:nvPr>
        </p:nvSpPr>
        <p:spPr>
          <a:xfrm>
            <a:off x="1685259" y="27991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17" name="Slide Number Placeholder 6"/>
          <p:cNvSpPr>
            <a:spLocks noGrp="1" noChangeArrowheads="1"/>
          </p:cNvSpPr>
          <p:nvPr>
            <p:ph type="sldNum" sz="quarter" idx="4"/>
          </p:nvPr>
        </p:nvSpPr>
        <p:spPr bwMode="auto">
          <a:xfrm>
            <a:off x="5286825" y="6310313"/>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22" name="Text Placeholder 10"/>
          <p:cNvSpPr>
            <a:spLocks noGrp="1"/>
          </p:cNvSpPr>
          <p:nvPr>
            <p:ph type="body" sz="quarter" idx="22" hasCustomPrompt="1"/>
          </p:nvPr>
        </p:nvSpPr>
        <p:spPr>
          <a:xfrm>
            <a:off x="1685259" y="4180264"/>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23" name="Text Placeholder 10"/>
          <p:cNvSpPr>
            <a:spLocks noGrp="1"/>
          </p:cNvSpPr>
          <p:nvPr>
            <p:ph type="body" sz="quarter" idx="23" hasCustomPrompt="1"/>
          </p:nvPr>
        </p:nvSpPr>
        <p:spPr>
          <a:xfrm>
            <a:off x="1685259" y="5694739"/>
            <a:ext cx="2340000" cy="353635"/>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Pers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09" y="559338"/>
            <a:ext cx="8165852" cy="446917"/>
          </a:xfrm>
        </p:spPr>
        <p:txBody>
          <a:bodyPr wrap="square" lIns="0" tIns="0" rIns="0" bIns="0">
            <a:spAutoFit/>
          </a:bodyPr>
          <a:lstStyle>
            <a:lvl1pPr marL="0" marR="0" indent="0" algn="l" defTabSz="914400" rtl="0" eaLnBrk="1" fontAlgn="base" latinLnBrk="0" hangingPunct="1">
              <a:lnSpc>
                <a:spcPct val="121000"/>
              </a:lnSpc>
              <a:spcBef>
                <a:spcPct val="0"/>
              </a:spcBef>
              <a:spcAft>
                <a:spcPct val="0"/>
              </a:spcAft>
              <a:buClrTx/>
              <a:buSzTx/>
              <a:buFontTx/>
              <a:buNone/>
              <a:tabLst/>
              <a:defRPr lang="en-GB" sz="2400" smtClean="0">
                <a:latin typeface="Arial" pitchFamily="34" charset="0"/>
              </a:defRPr>
            </a:lvl1pPr>
          </a:lstStyle>
          <a:p>
            <a:r>
              <a:rPr lang="en-US" dirty="0"/>
              <a:t>Sample team contacts</a:t>
            </a:r>
          </a:p>
        </p:txBody>
      </p:sp>
      <p:sp>
        <p:nvSpPr>
          <p:cNvPr id="7" name="Picture Placeholder 6"/>
          <p:cNvSpPr>
            <a:spLocks noGrp="1"/>
          </p:cNvSpPr>
          <p:nvPr>
            <p:ph type="pic" sz="quarter" idx="10"/>
          </p:nvPr>
        </p:nvSpPr>
        <p:spPr>
          <a:xfrm>
            <a:off x="447009" y="1992313"/>
            <a:ext cx="900000" cy="900000"/>
          </a:xfrm>
        </p:spPr>
        <p:txBody>
          <a:bodyPr/>
          <a:lstStyle/>
          <a:p>
            <a:r>
              <a:rPr lang="en-US"/>
              <a:t>Click icon to add picture</a:t>
            </a:r>
            <a:endParaRPr lang="en-GB" dirty="0"/>
          </a:p>
        </p:txBody>
      </p:sp>
      <p:sp>
        <p:nvSpPr>
          <p:cNvPr id="29" name="Slide Number Placeholder 6"/>
          <p:cNvSpPr>
            <a:spLocks noGrp="1" noChangeArrowheads="1"/>
          </p:cNvSpPr>
          <p:nvPr>
            <p:ph type="sldNum" sz="quarter" idx="4"/>
          </p:nvPr>
        </p:nvSpPr>
        <p:spPr bwMode="auto">
          <a:xfrm>
            <a:off x="4924875" y="630078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53" name="Text Placeholder 10"/>
          <p:cNvSpPr>
            <a:spLocks noGrp="1"/>
          </p:cNvSpPr>
          <p:nvPr>
            <p:ph type="body" sz="quarter" idx="54" hasCustomPrompt="1"/>
          </p:nvPr>
        </p:nvSpPr>
        <p:spPr>
          <a:xfrm>
            <a:off x="1437609"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4" name="Text Placeholder 10"/>
          <p:cNvSpPr>
            <a:spLocks noGrp="1"/>
          </p:cNvSpPr>
          <p:nvPr>
            <p:ph type="body" sz="quarter" idx="55" hasCustomPrompt="1"/>
          </p:nvPr>
        </p:nvSpPr>
        <p:spPr>
          <a:xfrm>
            <a:off x="1437609"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5" name="Text Placeholder 10"/>
          <p:cNvSpPr>
            <a:spLocks noGrp="1"/>
          </p:cNvSpPr>
          <p:nvPr>
            <p:ph type="body" sz="quarter" idx="56" hasCustomPrompt="1"/>
          </p:nvPr>
        </p:nvSpPr>
        <p:spPr>
          <a:xfrm>
            <a:off x="1437609"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6" name="Text Placeholder 10"/>
          <p:cNvSpPr>
            <a:spLocks noGrp="1"/>
          </p:cNvSpPr>
          <p:nvPr>
            <p:ph type="body" sz="quarter" idx="57" hasCustomPrompt="1"/>
          </p:nvPr>
        </p:nvSpPr>
        <p:spPr>
          <a:xfrm>
            <a:off x="1437609"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4" name="Picture Placeholder 6"/>
          <p:cNvSpPr>
            <a:spLocks noGrp="1"/>
          </p:cNvSpPr>
          <p:nvPr>
            <p:ph type="pic" sz="quarter" idx="58"/>
          </p:nvPr>
        </p:nvSpPr>
        <p:spPr>
          <a:xfrm>
            <a:off x="3980784" y="1992313"/>
            <a:ext cx="900000" cy="900000"/>
          </a:xfrm>
        </p:spPr>
        <p:txBody>
          <a:bodyPr/>
          <a:lstStyle/>
          <a:p>
            <a:r>
              <a:rPr lang="en-US"/>
              <a:t>Click icon to add picture</a:t>
            </a:r>
            <a:endParaRPr lang="en-GB" dirty="0"/>
          </a:p>
        </p:txBody>
      </p:sp>
      <p:sp>
        <p:nvSpPr>
          <p:cNvPr id="45" name="Text Placeholder 10"/>
          <p:cNvSpPr>
            <a:spLocks noGrp="1"/>
          </p:cNvSpPr>
          <p:nvPr>
            <p:ph type="body" sz="quarter" idx="59" hasCustomPrompt="1"/>
          </p:nvPr>
        </p:nvSpPr>
        <p:spPr>
          <a:xfrm>
            <a:off x="4971384" y="19923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46" name="Text Placeholder 10"/>
          <p:cNvSpPr>
            <a:spLocks noGrp="1"/>
          </p:cNvSpPr>
          <p:nvPr>
            <p:ph type="body" sz="quarter" idx="60" hasCustomPrompt="1"/>
          </p:nvPr>
        </p:nvSpPr>
        <p:spPr>
          <a:xfrm>
            <a:off x="4971384" y="25038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7" name="Text Placeholder 10"/>
          <p:cNvSpPr>
            <a:spLocks noGrp="1"/>
          </p:cNvSpPr>
          <p:nvPr>
            <p:ph type="body" sz="quarter" idx="61" hasCustomPrompt="1"/>
          </p:nvPr>
        </p:nvSpPr>
        <p:spPr>
          <a:xfrm>
            <a:off x="4971384" y="27038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8" name="Text Placeholder 10"/>
          <p:cNvSpPr>
            <a:spLocks noGrp="1"/>
          </p:cNvSpPr>
          <p:nvPr>
            <p:ph type="body" sz="quarter" idx="62" hasCustomPrompt="1"/>
          </p:nvPr>
        </p:nvSpPr>
        <p:spPr>
          <a:xfrm>
            <a:off x="4971384" y="22371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9" name="Picture Placeholder 6"/>
          <p:cNvSpPr>
            <a:spLocks noGrp="1"/>
          </p:cNvSpPr>
          <p:nvPr>
            <p:ph type="pic" sz="quarter" idx="63"/>
          </p:nvPr>
        </p:nvSpPr>
        <p:spPr>
          <a:xfrm>
            <a:off x="447009" y="3402013"/>
            <a:ext cx="900000" cy="900000"/>
          </a:xfrm>
        </p:spPr>
        <p:txBody>
          <a:bodyPr/>
          <a:lstStyle/>
          <a:p>
            <a:r>
              <a:rPr lang="en-US"/>
              <a:t>Click icon to add picture</a:t>
            </a:r>
            <a:endParaRPr lang="en-GB" dirty="0"/>
          </a:p>
        </p:txBody>
      </p:sp>
      <p:sp>
        <p:nvSpPr>
          <p:cNvPr id="50" name="Text Placeholder 10"/>
          <p:cNvSpPr>
            <a:spLocks noGrp="1"/>
          </p:cNvSpPr>
          <p:nvPr>
            <p:ph type="body" sz="quarter" idx="64" hasCustomPrompt="1"/>
          </p:nvPr>
        </p:nvSpPr>
        <p:spPr>
          <a:xfrm>
            <a:off x="1437609" y="340201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51" name="Text Placeholder 10"/>
          <p:cNvSpPr>
            <a:spLocks noGrp="1"/>
          </p:cNvSpPr>
          <p:nvPr>
            <p:ph type="body" sz="quarter" idx="65" hasCustomPrompt="1"/>
          </p:nvPr>
        </p:nvSpPr>
        <p:spPr>
          <a:xfrm>
            <a:off x="1437609" y="391356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69" name="Text Placeholder 10"/>
          <p:cNvSpPr>
            <a:spLocks noGrp="1"/>
          </p:cNvSpPr>
          <p:nvPr>
            <p:ph type="body" sz="quarter" idx="66" hasCustomPrompt="1"/>
          </p:nvPr>
        </p:nvSpPr>
        <p:spPr>
          <a:xfrm>
            <a:off x="1437609" y="41135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0" name="Text Placeholder 10"/>
          <p:cNvSpPr>
            <a:spLocks noGrp="1"/>
          </p:cNvSpPr>
          <p:nvPr>
            <p:ph type="body" sz="quarter" idx="67" hasCustomPrompt="1"/>
          </p:nvPr>
        </p:nvSpPr>
        <p:spPr>
          <a:xfrm>
            <a:off x="1437609" y="364686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1" name="Picture Placeholder 6"/>
          <p:cNvSpPr>
            <a:spLocks noGrp="1"/>
          </p:cNvSpPr>
          <p:nvPr>
            <p:ph type="pic" sz="quarter" idx="68"/>
          </p:nvPr>
        </p:nvSpPr>
        <p:spPr>
          <a:xfrm>
            <a:off x="3980784" y="3411538"/>
            <a:ext cx="900000" cy="900000"/>
          </a:xfrm>
        </p:spPr>
        <p:txBody>
          <a:bodyPr/>
          <a:lstStyle/>
          <a:p>
            <a:r>
              <a:rPr lang="en-US"/>
              <a:t>Click icon to add picture</a:t>
            </a:r>
            <a:endParaRPr lang="en-GB" dirty="0"/>
          </a:p>
        </p:txBody>
      </p:sp>
      <p:sp>
        <p:nvSpPr>
          <p:cNvPr id="72" name="Text Placeholder 10"/>
          <p:cNvSpPr>
            <a:spLocks noGrp="1"/>
          </p:cNvSpPr>
          <p:nvPr>
            <p:ph type="body" sz="quarter" idx="69" hasCustomPrompt="1"/>
          </p:nvPr>
        </p:nvSpPr>
        <p:spPr>
          <a:xfrm>
            <a:off x="4971384" y="3411538"/>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73" name="Text Placeholder 10"/>
          <p:cNvSpPr>
            <a:spLocks noGrp="1"/>
          </p:cNvSpPr>
          <p:nvPr>
            <p:ph type="body" sz="quarter" idx="70" hasCustomPrompt="1"/>
          </p:nvPr>
        </p:nvSpPr>
        <p:spPr>
          <a:xfrm>
            <a:off x="4971384" y="392309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4" name="Text Placeholder 10"/>
          <p:cNvSpPr>
            <a:spLocks noGrp="1"/>
          </p:cNvSpPr>
          <p:nvPr>
            <p:ph type="body" sz="quarter" idx="71" hasCustomPrompt="1"/>
          </p:nvPr>
        </p:nvSpPr>
        <p:spPr>
          <a:xfrm>
            <a:off x="4971384" y="41231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6" name="Text Placeholder 10"/>
          <p:cNvSpPr>
            <a:spLocks noGrp="1"/>
          </p:cNvSpPr>
          <p:nvPr>
            <p:ph type="body" sz="quarter" idx="72" hasCustomPrompt="1"/>
          </p:nvPr>
        </p:nvSpPr>
        <p:spPr>
          <a:xfrm>
            <a:off x="4971384" y="3656390"/>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89" name="Picture Placeholder 6"/>
          <p:cNvSpPr>
            <a:spLocks noGrp="1"/>
          </p:cNvSpPr>
          <p:nvPr>
            <p:ph type="pic" sz="quarter" idx="73"/>
          </p:nvPr>
        </p:nvSpPr>
        <p:spPr>
          <a:xfrm>
            <a:off x="447009" y="4830763"/>
            <a:ext cx="900000" cy="900000"/>
          </a:xfrm>
        </p:spPr>
        <p:txBody>
          <a:bodyPr/>
          <a:lstStyle/>
          <a:p>
            <a:r>
              <a:rPr lang="en-US"/>
              <a:t>Click icon to add picture</a:t>
            </a:r>
            <a:endParaRPr lang="en-GB" dirty="0"/>
          </a:p>
        </p:txBody>
      </p:sp>
      <p:sp>
        <p:nvSpPr>
          <p:cNvPr id="90" name="Text Placeholder 10"/>
          <p:cNvSpPr>
            <a:spLocks noGrp="1"/>
          </p:cNvSpPr>
          <p:nvPr>
            <p:ph type="body" sz="quarter" idx="74" hasCustomPrompt="1"/>
          </p:nvPr>
        </p:nvSpPr>
        <p:spPr>
          <a:xfrm>
            <a:off x="1437609"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1" name="Text Placeholder 10"/>
          <p:cNvSpPr>
            <a:spLocks noGrp="1"/>
          </p:cNvSpPr>
          <p:nvPr>
            <p:ph type="body" sz="quarter" idx="75" hasCustomPrompt="1"/>
          </p:nvPr>
        </p:nvSpPr>
        <p:spPr>
          <a:xfrm>
            <a:off x="1437609"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2" name="Text Placeholder 10"/>
          <p:cNvSpPr>
            <a:spLocks noGrp="1"/>
          </p:cNvSpPr>
          <p:nvPr>
            <p:ph type="body" sz="quarter" idx="76" hasCustomPrompt="1"/>
          </p:nvPr>
        </p:nvSpPr>
        <p:spPr>
          <a:xfrm>
            <a:off x="1437609"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3" name="Text Placeholder 10"/>
          <p:cNvSpPr>
            <a:spLocks noGrp="1"/>
          </p:cNvSpPr>
          <p:nvPr>
            <p:ph type="body" sz="quarter" idx="77" hasCustomPrompt="1"/>
          </p:nvPr>
        </p:nvSpPr>
        <p:spPr>
          <a:xfrm>
            <a:off x="1437609"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4" name="Picture Placeholder 6"/>
          <p:cNvSpPr>
            <a:spLocks noGrp="1"/>
          </p:cNvSpPr>
          <p:nvPr>
            <p:ph type="pic" sz="quarter" idx="78"/>
          </p:nvPr>
        </p:nvSpPr>
        <p:spPr>
          <a:xfrm>
            <a:off x="3980784" y="4830763"/>
            <a:ext cx="900000" cy="900000"/>
          </a:xfrm>
        </p:spPr>
        <p:txBody>
          <a:bodyPr/>
          <a:lstStyle/>
          <a:p>
            <a:r>
              <a:rPr lang="en-US"/>
              <a:t>Click icon to add picture</a:t>
            </a:r>
            <a:endParaRPr lang="en-GB" dirty="0"/>
          </a:p>
        </p:txBody>
      </p:sp>
      <p:sp>
        <p:nvSpPr>
          <p:cNvPr id="95" name="Text Placeholder 10"/>
          <p:cNvSpPr>
            <a:spLocks noGrp="1"/>
          </p:cNvSpPr>
          <p:nvPr>
            <p:ph type="body" sz="quarter" idx="79" hasCustomPrompt="1"/>
          </p:nvPr>
        </p:nvSpPr>
        <p:spPr>
          <a:xfrm>
            <a:off x="4971384" y="4830763"/>
            <a:ext cx="1800000" cy="252000"/>
          </a:xfrm>
          <a:ln>
            <a:noFill/>
          </a:ln>
        </p:spPr>
        <p:txBody>
          <a:bodyPr lIns="0" tIns="0" rIns="0" bIns="0"/>
          <a:lstStyle>
            <a:lvl1pPr marL="0" indent="0">
              <a:spcBef>
                <a:spcPts val="0"/>
              </a:spcBef>
              <a:spcAft>
                <a:spcPts val="0"/>
              </a:spcAft>
              <a:buNone/>
              <a:defRPr lang="en-US" sz="1000" b="1" baseline="0" dirty="0" smtClean="0">
                <a:solidFill>
                  <a:srgbClr val="C75B12"/>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000" b="1">
                <a:solidFill>
                  <a:srgbClr val="4D4F53"/>
                </a:solidFill>
              </a:defRPr>
            </a:lvl3pPr>
            <a:lvl4pPr marL="0" indent="0">
              <a:spcBef>
                <a:spcPts val="0"/>
              </a:spcBef>
              <a:spcAft>
                <a:spcPts val="0"/>
              </a:spcAft>
              <a:buNone/>
              <a:defRPr sz="1000">
                <a:solidFill>
                  <a:srgbClr val="4D4F53"/>
                </a:solidFill>
              </a:defRPr>
            </a:lvl4pPr>
            <a:lvl5pPr marL="85725" indent="-85725">
              <a:spcBef>
                <a:spcPts val="0"/>
              </a:spcBef>
              <a:spcAft>
                <a:spcPts val="0"/>
              </a:spcAft>
              <a:buFont typeface="Arial" pitchFamily="34" charset="0"/>
              <a:buChar char="•"/>
              <a:defRPr sz="1000">
                <a:solidFill>
                  <a:schemeClr val="tx2"/>
                </a:solidFill>
              </a:defRPr>
            </a:lvl5pPr>
          </a:lstStyle>
          <a:p>
            <a:pPr lvl="0"/>
            <a:r>
              <a:rPr lang="en-US" dirty="0"/>
              <a:t>Name appears here</a:t>
            </a:r>
          </a:p>
        </p:txBody>
      </p:sp>
      <p:sp>
        <p:nvSpPr>
          <p:cNvPr id="96" name="Text Placeholder 10"/>
          <p:cNvSpPr>
            <a:spLocks noGrp="1"/>
          </p:cNvSpPr>
          <p:nvPr>
            <p:ph type="body" sz="quarter" idx="80" hasCustomPrompt="1"/>
          </p:nvPr>
        </p:nvSpPr>
        <p:spPr>
          <a:xfrm>
            <a:off x="4971384" y="5342315"/>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7" name="Text Placeholder 10"/>
          <p:cNvSpPr>
            <a:spLocks noGrp="1"/>
          </p:cNvSpPr>
          <p:nvPr>
            <p:ph type="body" sz="quarter" idx="81" hasCustomPrompt="1"/>
          </p:nvPr>
        </p:nvSpPr>
        <p:spPr>
          <a:xfrm>
            <a:off x="4971384" y="5542340"/>
            <a:ext cx="1800000" cy="180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8" name="Text Placeholder 10"/>
          <p:cNvSpPr>
            <a:spLocks noGrp="1"/>
          </p:cNvSpPr>
          <p:nvPr>
            <p:ph type="body" sz="quarter" idx="82" hasCustomPrompt="1"/>
          </p:nvPr>
        </p:nvSpPr>
        <p:spPr>
          <a:xfrm>
            <a:off x="4971384" y="5075615"/>
            <a:ext cx="1800000" cy="252000"/>
          </a:xfrm>
          <a:ln>
            <a:noFill/>
          </a:ln>
        </p:spPr>
        <p:txBody>
          <a:bodyPr lIns="0" tIns="0" rIns="0" bIns="0"/>
          <a:lstStyle>
            <a:lvl1pPr marL="0" indent="0" algn="just">
              <a:spcBef>
                <a:spcPts val="0"/>
              </a:spcBef>
              <a:spcAft>
                <a:spcPts val="0"/>
              </a:spcAft>
              <a:buNone/>
              <a:defRPr lang="en-US" sz="1000" b="0" baseline="0" dirty="0" smtClean="0">
                <a:solidFill>
                  <a:schemeClr val="bg1"/>
                </a:solidFill>
                <a:latin typeface="Arial" pitchFamily="34" charset="0"/>
                <a:ea typeface="+mn-ea"/>
                <a:cs typeface="+mn-cs"/>
              </a:defRPr>
            </a:lvl1pPr>
            <a:lvl2pPr marL="0" indent="0">
              <a:spcBef>
                <a:spcPts val="600"/>
              </a:spcBef>
              <a:spcAft>
                <a:spcPts val="600"/>
              </a:spcAft>
              <a:buNone/>
              <a:defRPr sz="1600">
                <a:solidFill>
                  <a:schemeClr val="tx2"/>
                </a:solidFill>
              </a:defRPr>
            </a:lvl2pPr>
            <a:lvl3pPr marL="0" indent="0">
              <a:spcBef>
                <a:spcPts val="0"/>
              </a:spcBef>
              <a:spcAft>
                <a:spcPts val="0"/>
              </a:spcAft>
              <a:buNone/>
              <a:defRPr sz="1600">
                <a:solidFill>
                  <a:schemeClr val="tx2"/>
                </a:solidFill>
              </a:defRPr>
            </a:lvl3pPr>
            <a:lvl4pPr marL="0" indent="0" algn="just">
              <a:spcBef>
                <a:spcPts val="0"/>
              </a:spcBef>
              <a:spcAft>
                <a:spcPts val="0"/>
              </a:spcAft>
              <a:buNone/>
              <a:defRPr>
                <a:solidFill>
                  <a:schemeClr val="tx2"/>
                </a:solidFill>
              </a:defRPr>
            </a:lvl4pPr>
            <a:lvl5pPr marL="85725" marR="0"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kumimoji="0" lang="en-US" sz="1000" b="0" i="1" u="none" strike="noStrike" kern="0" cap="none" spc="0" normalizeH="0" baseline="0" noProof="0" smtClean="0">
                <a:ln>
                  <a:noFill/>
                </a:ln>
                <a:solidFill>
                  <a:srgbClr val="4D4F53"/>
                </a:solidFill>
                <a:effectLst/>
                <a:uLnTx/>
                <a:uFillTx/>
                <a:latin typeface="Arial" pitchFamily="34" charset="0"/>
              </a:defRPr>
            </a:lvl5pPr>
          </a:lstStyle>
          <a:p>
            <a:pPr marL="85725" marR="0" lvl="4" indent="-85725" algn="just" defTabSz="914400"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100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537"/>
          <a:stretch/>
        </p:blipFill>
        <p:spPr bwMode="auto">
          <a:xfrm>
            <a:off x="0" y="1"/>
            <a:ext cx="9144000" cy="50591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Kinstellar.png"/>
          <p:cNvPicPr>
            <a:picLocks noChangeAspect="1"/>
          </p:cNvPicPr>
          <p:nvPr userDrawn="1"/>
        </p:nvPicPr>
        <p:blipFill>
          <a:blip r:embed="rId3" cstate="print"/>
          <a:stretch>
            <a:fillRect/>
          </a:stretch>
        </p:blipFill>
        <p:spPr>
          <a:xfrm>
            <a:off x="357667" y="5483531"/>
            <a:ext cx="3272112" cy="263722"/>
          </a:xfrm>
          <a:prstGeom prst="rect">
            <a:avLst/>
          </a:prstGeom>
        </p:spPr>
      </p:pic>
      <p:cxnSp>
        <p:nvCxnSpPr>
          <p:cNvPr id="14" name="Straight Connector 13"/>
          <p:cNvCxnSpPr/>
          <p:nvPr userDrawn="1"/>
        </p:nvCxnSpPr>
        <p:spPr>
          <a:xfrm>
            <a:off x="0" y="5095875"/>
            <a:ext cx="9144000" cy="0"/>
          </a:xfrm>
          <a:prstGeom prst="line">
            <a:avLst/>
          </a:prstGeom>
          <a:ln w="76200">
            <a:gradFill flip="none" rotWithShape="1">
              <a:gsLst>
                <a:gs pos="0">
                  <a:schemeClr val="accent2">
                    <a:lumMod val="40000"/>
                    <a:lumOff val="60000"/>
                  </a:schemeClr>
                </a:gs>
                <a:gs pos="46000">
                  <a:schemeClr val="accent2">
                    <a:lumMod val="95000"/>
                    <a:lumOff val="5000"/>
                  </a:schemeClr>
                </a:gs>
                <a:gs pos="100000">
                  <a:srgbClr val="C75B12"/>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0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528078" y="3329848"/>
            <a:ext cx="2247564" cy="203694"/>
          </a:xfrm>
          <a:prstGeom prst="rect">
            <a:avLst/>
          </a:prstGeom>
        </p:spPr>
      </p:pic>
      <p:sp>
        <p:nvSpPr>
          <p:cNvPr id="6" name="Rectangle 3"/>
          <p:cNvSpPr>
            <a:spLocks noGrp="1" noChangeArrowheads="1"/>
          </p:cNvSpPr>
          <p:nvPr>
            <p:ph type="ctrTitle" hasCustomPrompt="1"/>
          </p:nvPr>
        </p:nvSpPr>
        <p:spPr>
          <a:xfrm>
            <a:off x="462443" y="869880"/>
            <a:ext cx="6195533" cy="500478"/>
          </a:xfrm>
        </p:spPr>
        <p:txBody>
          <a:bodyPr anchor="ctr" anchorCtr="0"/>
          <a:lstStyle>
            <a:lvl1pPr>
              <a:lnSpc>
                <a:spcPct val="121000"/>
              </a:lnSpc>
              <a:defRPr lang="en-GB" sz="2293"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71"/>
            <a:ext cx="5040000" cy="462135"/>
          </a:xfrm>
        </p:spPr>
        <p:txBody>
          <a:bodyPr anchor="ctr" anchorCtr="0"/>
          <a:lstStyle>
            <a:lvl1pPr>
              <a:lnSpc>
                <a:spcPct val="121000"/>
              </a:lnSpc>
              <a:spcBef>
                <a:spcPts val="0"/>
              </a:spcBef>
              <a:spcAft>
                <a:spcPts val="0"/>
              </a:spcAft>
              <a:defRPr sz="1940">
                <a:solidFill>
                  <a:srgbClr val="4D4F53"/>
                </a:solidFill>
              </a:defRPr>
            </a:lvl1pPr>
          </a:lstStyle>
          <a:p>
            <a:r>
              <a:rPr lang="en-US" dirty="0"/>
              <a:t>Click to edit Master subtitle style (optional)</a:t>
            </a:r>
            <a:endParaRPr lang="en-GB" dirty="0"/>
          </a:p>
        </p:txBody>
      </p:sp>
    </p:spTree>
    <p:extLst>
      <p:ext uri="{BB962C8B-B14F-4D97-AF65-F5344CB8AC3E}">
        <p14:creationId xmlns:p14="http://schemas.microsoft.com/office/powerpoint/2010/main" val="1642697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539753" y="6315076"/>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pic>
        <p:nvPicPr>
          <p:cNvPr id="18" name="Picture 17" descr="KIN_IM_OBJECT_LT_02_LO.jpg"/>
          <p:cNvPicPr>
            <a:picLocks/>
          </p:cNvPicPr>
          <p:nvPr userDrawn="1"/>
        </p:nvPicPr>
        <p:blipFill>
          <a:blip r:embed="rId2" cstate="print"/>
          <a:srcRect l="6823" t="43990" r="47596" b="33333"/>
          <a:stretch>
            <a:fillRect/>
          </a:stretch>
        </p:blipFill>
        <p:spPr>
          <a:xfrm>
            <a:off x="2" y="-17998"/>
            <a:ext cx="9144000" cy="6876000"/>
          </a:xfrm>
          <a:prstGeom prst="rect">
            <a:avLst/>
          </a:prstGeom>
        </p:spPr>
      </p:pic>
      <p:pic>
        <p:nvPicPr>
          <p:cNvPr id="19" name="Picture 2"/>
          <p:cNvPicPr>
            <a:picLocks noChangeArrowheads="1"/>
          </p:cNvPicPr>
          <p:nvPr userDrawn="1"/>
        </p:nvPicPr>
        <p:blipFill>
          <a:blip r:embed="rId3" cstate="print"/>
          <a:srcRect/>
          <a:stretch>
            <a:fillRect/>
          </a:stretch>
        </p:blipFill>
        <p:spPr bwMode="auto">
          <a:xfrm>
            <a:off x="5904002" y="2"/>
            <a:ext cx="3240000" cy="6840000"/>
          </a:xfrm>
          <a:prstGeom prst="rect">
            <a:avLst/>
          </a:prstGeom>
          <a:noFill/>
          <a:ln w="9525">
            <a:noFill/>
            <a:miter lim="800000"/>
            <a:headEnd/>
            <a:tailEnd/>
          </a:ln>
          <a:effectLst/>
        </p:spPr>
      </p:pic>
      <p:pic>
        <p:nvPicPr>
          <p:cNvPr id="22" name="Picture 21" descr="Kinstellar.png"/>
          <p:cNvPicPr>
            <a:picLocks noChangeAspect="1"/>
          </p:cNvPicPr>
          <p:nvPr userDrawn="1"/>
        </p:nvPicPr>
        <p:blipFill>
          <a:blip r:embed="rId4" cstate="print"/>
          <a:stretch>
            <a:fillRect/>
          </a:stretch>
        </p:blipFill>
        <p:spPr>
          <a:xfrm>
            <a:off x="462444" y="3349397"/>
            <a:ext cx="2233336" cy="179999"/>
          </a:xfrm>
          <a:prstGeom prst="rect">
            <a:avLst/>
          </a:prstGeom>
        </p:spPr>
      </p:pic>
    </p:spTree>
    <p:extLst>
      <p:ext uri="{BB962C8B-B14F-4D97-AF65-F5344CB8AC3E}">
        <p14:creationId xmlns:p14="http://schemas.microsoft.com/office/powerpoint/2010/main" val="1929025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9" name="Rectangle 21"/>
          <p:cNvSpPr>
            <a:spLocks noGrp="1" noChangeArrowheads="1"/>
          </p:cNvSpPr>
          <p:nvPr userDrawn="1">
            <p:ph type="ctrTitle"/>
          </p:nvPr>
        </p:nvSpPr>
        <p:spPr>
          <a:xfrm>
            <a:off x="539754" y="3423686"/>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2" name="Group 6"/>
          <p:cNvGrpSpPr>
            <a:grpSpLocks/>
          </p:cNvGrpSpPr>
          <p:nvPr userDrawn="1"/>
        </p:nvGrpSpPr>
        <p:grpSpPr bwMode="auto">
          <a:xfrm>
            <a:off x="539753" y="6315076"/>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pic>
        <p:nvPicPr>
          <p:cNvPr id="15" name="Picture 14" descr="KIN_IM_OBJECT_LT_01_LO.jpg"/>
          <p:cNvPicPr>
            <a:picLocks/>
          </p:cNvPicPr>
          <p:nvPr userDrawn="1"/>
        </p:nvPicPr>
        <p:blipFill>
          <a:blip r:embed="rId2" cstate="print">
            <a:lum bright="3000"/>
          </a:blip>
          <a:stretch>
            <a:fillRect/>
          </a:stretch>
        </p:blipFill>
        <p:spPr>
          <a:xfrm>
            <a:off x="2" y="-1129"/>
            <a:ext cx="9144000" cy="6876000"/>
          </a:xfrm>
          <a:prstGeom prst="rect">
            <a:avLst/>
          </a:prstGeom>
        </p:spPr>
      </p:pic>
      <p:pic>
        <p:nvPicPr>
          <p:cNvPr id="1026" name="Picture 2"/>
          <p:cNvPicPr>
            <a:picLocks noChangeArrowheads="1"/>
          </p:cNvPicPr>
          <p:nvPr userDrawn="1"/>
        </p:nvPicPr>
        <p:blipFill>
          <a:blip r:embed="rId3" cstate="print"/>
          <a:srcRect/>
          <a:stretch>
            <a:fillRect/>
          </a:stretch>
        </p:blipFill>
        <p:spPr bwMode="auto">
          <a:xfrm>
            <a:off x="5421313" y="4"/>
            <a:ext cx="3744000" cy="6912000"/>
          </a:xfrm>
          <a:prstGeom prst="rect">
            <a:avLst/>
          </a:prstGeom>
          <a:noFill/>
          <a:ln w="9525">
            <a:noFill/>
            <a:miter lim="800000"/>
            <a:headEnd/>
            <a:tailEnd/>
          </a:ln>
          <a:effectLst/>
        </p:spPr>
      </p:pic>
      <p:pic>
        <p:nvPicPr>
          <p:cNvPr id="19" name="Picture 18" descr="Kinstellar.png"/>
          <p:cNvPicPr>
            <a:picLocks noChangeAspect="1"/>
          </p:cNvPicPr>
          <p:nvPr userDrawn="1"/>
        </p:nvPicPr>
        <p:blipFill>
          <a:blip r:embed="rId4" cstate="print"/>
          <a:stretch>
            <a:fillRect/>
          </a:stretch>
        </p:blipFill>
        <p:spPr>
          <a:xfrm>
            <a:off x="452919" y="3339873"/>
            <a:ext cx="2233336" cy="179999"/>
          </a:xfrm>
          <a:prstGeom prst="rect">
            <a:avLst/>
          </a:prstGeom>
        </p:spPr>
      </p:pic>
    </p:spTree>
    <p:extLst>
      <p:ext uri="{BB962C8B-B14F-4D97-AF65-F5344CB8AC3E}">
        <p14:creationId xmlns:p14="http://schemas.microsoft.com/office/powerpoint/2010/main" val="3849947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21" descr="Kinstellar_Powerpoint divider 2"/>
          <p:cNvPicPr>
            <a:picLocks noChangeAspect="1" noChangeArrowheads="1"/>
          </p:cNvPicPr>
          <p:nvPr userDrawn="1"/>
        </p:nvPicPr>
        <p:blipFill>
          <a:blip r:embed="rId2" cstate="print"/>
          <a:srcRect/>
          <a:stretch>
            <a:fillRect/>
          </a:stretch>
        </p:blipFill>
        <p:spPr bwMode="auto">
          <a:xfrm>
            <a:off x="2" y="1"/>
            <a:ext cx="9144000" cy="6858000"/>
          </a:xfrm>
          <a:prstGeom prst="rect">
            <a:avLst/>
          </a:prstGeom>
          <a:noFill/>
        </p:spPr>
      </p:pic>
      <p:sp>
        <p:nvSpPr>
          <p:cNvPr id="7" name="Rectangle 3"/>
          <p:cNvSpPr>
            <a:spLocks noGrp="1" noChangeArrowheads="1"/>
          </p:cNvSpPr>
          <p:nvPr>
            <p:ph type="ctrTitle"/>
          </p:nvPr>
        </p:nvSpPr>
        <p:spPr>
          <a:xfrm>
            <a:off x="481494" y="3174930"/>
            <a:ext cx="5040000" cy="500478"/>
          </a:xfrm>
        </p:spPr>
        <p:txBody>
          <a:bodyPr anchor="ctr" anchorCtr="0"/>
          <a:lstStyle>
            <a:lvl1pPr>
              <a:lnSpc>
                <a:spcPct val="121000"/>
              </a:lnSpc>
              <a:defRPr lang="en-GB" sz="2293"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81494" y="3789345"/>
            <a:ext cx="5040000" cy="462135"/>
          </a:xfrm>
        </p:spPr>
        <p:txBody>
          <a:bodyPr anchor="ctr" anchorCtr="0"/>
          <a:lstStyle>
            <a:lvl1pPr>
              <a:lnSpc>
                <a:spcPct val="121000"/>
              </a:lnSpc>
              <a:spcBef>
                <a:spcPts val="0"/>
              </a:spcBef>
              <a:spcAft>
                <a:spcPts val="0"/>
              </a:spcAft>
              <a:defRPr sz="1940">
                <a:solidFill>
                  <a:srgbClr val="4D4F53"/>
                </a:solidFill>
              </a:defRPr>
            </a:lvl1pPr>
          </a:lstStyle>
          <a:p>
            <a:r>
              <a:rPr lang="en-US"/>
              <a:t>Click to edit Master subtitle style</a:t>
            </a:r>
            <a:endParaRPr lang="en-GB" dirty="0"/>
          </a:p>
        </p:txBody>
      </p:sp>
      <p:grpSp>
        <p:nvGrpSpPr>
          <p:cNvPr id="20" name="Group 10"/>
          <p:cNvGrpSpPr>
            <a:grpSpLocks/>
          </p:cNvGrpSpPr>
          <p:nvPr userDrawn="1"/>
        </p:nvGrpSpPr>
        <p:grpSpPr bwMode="auto">
          <a:xfrm>
            <a:off x="539754" y="6315076"/>
            <a:ext cx="1041401" cy="76200"/>
            <a:chOff x="1636" y="1098"/>
            <a:chExt cx="2410" cy="177"/>
          </a:xfrm>
          <a:solidFill>
            <a:schemeClr val="bg1"/>
          </a:solidFill>
        </p:grpSpPr>
        <p:sp>
          <p:nvSpPr>
            <p:cNvPr id="21"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22"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23"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24"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25"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26"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27"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28"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29"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30"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spTree>
    <p:extLst>
      <p:ext uri="{BB962C8B-B14F-4D97-AF65-F5344CB8AC3E}">
        <p14:creationId xmlns:p14="http://schemas.microsoft.com/office/powerpoint/2010/main" val="378028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7" name="Rectangle 3"/>
          <p:cNvSpPr>
            <a:spLocks noGrp="1" noChangeArrowheads="1"/>
          </p:cNvSpPr>
          <p:nvPr>
            <p:ph type="ctrTitle"/>
          </p:nvPr>
        </p:nvSpPr>
        <p:spPr>
          <a:xfrm>
            <a:off x="481493" y="3174928"/>
            <a:ext cx="5040000" cy="500478"/>
          </a:xfrm>
        </p:spPr>
        <p:txBody>
          <a:bodyPr anchor="ctr" anchorCtr="0"/>
          <a:lstStyle>
            <a:lvl1pPr>
              <a:lnSpc>
                <a:spcPct val="121000"/>
              </a:lnSpc>
              <a:defRPr lang="en-GB" sz="2400"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81493" y="3789344"/>
            <a:ext cx="5040000" cy="462136"/>
          </a:xfrm>
        </p:spPr>
        <p:txBody>
          <a:bodyPr anchor="ctr" anchorCtr="0"/>
          <a:lstStyle>
            <a:lvl1pPr>
              <a:lnSpc>
                <a:spcPct val="121000"/>
              </a:lnSpc>
              <a:spcBef>
                <a:spcPts val="0"/>
              </a:spcBef>
              <a:spcAft>
                <a:spcPts val="0"/>
              </a:spcAft>
              <a:defRPr sz="2000">
                <a:solidFill>
                  <a:srgbClr val="4D4F53"/>
                </a:solidFill>
              </a:defRPr>
            </a:lvl1pPr>
          </a:lstStyle>
          <a:p>
            <a:r>
              <a:rPr lang="en-US"/>
              <a:t>Click to edit Master subtitle style</a:t>
            </a:r>
            <a:endParaRPr lang="en-GB" dirty="0"/>
          </a:p>
        </p:txBody>
      </p:sp>
      <p:grpSp>
        <p:nvGrpSpPr>
          <p:cNvPr id="20" name="Group 10"/>
          <p:cNvGrpSpPr>
            <a:grpSpLocks/>
          </p:cNvGrpSpPr>
          <p:nvPr userDrawn="1"/>
        </p:nvGrpSpPr>
        <p:grpSpPr bwMode="auto">
          <a:xfrm>
            <a:off x="539751" y="6315075"/>
            <a:ext cx="1041402" cy="76200"/>
            <a:chOff x="1636" y="1098"/>
            <a:chExt cx="2410" cy="177"/>
          </a:xfrm>
          <a:solidFill>
            <a:schemeClr val="bg1"/>
          </a:solidFill>
        </p:grpSpPr>
        <p:sp>
          <p:nvSpPr>
            <p:cNvPr id="21"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22"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23"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24"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25"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26"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27"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28"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29"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30"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18" descr="Kinstellar_Powerpoint title two"/>
          <p:cNvPicPr>
            <a:picLocks noChangeAspect="1" noChangeArrowheads="1"/>
          </p:cNvPicPr>
          <p:nvPr userDrawn="1"/>
        </p:nvPicPr>
        <p:blipFill>
          <a:blip r:embed="rId2" cstate="print"/>
          <a:srcRect/>
          <a:stretch>
            <a:fillRect/>
          </a:stretch>
        </p:blipFill>
        <p:spPr bwMode="auto">
          <a:xfrm>
            <a:off x="2" y="-9524"/>
            <a:ext cx="9144000" cy="6858000"/>
          </a:xfrm>
          <a:prstGeom prst="rect">
            <a:avLst/>
          </a:prstGeom>
          <a:noFill/>
        </p:spPr>
      </p:pic>
      <p:sp>
        <p:nvSpPr>
          <p:cNvPr id="39" name="Rectangle 21"/>
          <p:cNvSpPr>
            <a:spLocks noGrp="1" noChangeArrowheads="1"/>
          </p:cNvSpPr>
          <p:nvPr userDrawn="1">
            <p:ph type="ctrTitle"/>
          </p:nvPr>
        </p:nvSpPr>
        <p:spPr>
          <a:xfrm>
            <a:off x="444503" y="3166510"/>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40" name="Group 6"/>
          <p:cNvGrpSpPr>
            <a:grpSpLocks/>
          </p:cNvGrpSpPr>
          <p:nvPr userDrawn="1"/>
        </p:nvGrpSpPr>
        <p:grpSpPr bwMode="auto">
          <a:xfrm>
            <a:off x="539753" y="6315076"/>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sz="1411" dirty="0"/>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sz="1411" dirty="0"/>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sz="1411" dirty="0"/>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sz="1411" dirty="0"/>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sz="1411" dirty="0"/>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sz="1411" dirty="0"/>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sz="1411" dirty="0"/>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sz="1411" dirty="0"/>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sz="1411" dirty="0"/>
            </a:p>
          </p:txBody>
        </p:sp>
      </p:grpSp>
    </p:spTree>
    <p:extLst>
      <p:ext uri="{BB962C8B-B14F-4D97-AF65-F5344CB8AC3E}">
        <p14:creationId xmlns:p14="http://schemas.microsoft.com/office/powerpoint/2010/main" val="2174356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2" y="-19047"/>
            <a:ext cx="9144000" cy="6867525"/>
          </a:xfrm>
          <a:prstGeom prst="rect">
            <a:avLst/>
          </a:prstGeom>
          <a:noFill/>
        </p:spPr>
      </p:pic>
      <p:sp>
        <p:nvSpPr>
          <p:cNvPr id="7" name="Rectangle 3"/>
          <p:cNvSpPr>
            <a:spLocks noGrp="1" noChangeArrowheads="1"/>
          </p:cNvSpPr>
          <p:nvPr>
            <p:ph type="ctrTitle"/>
          </p:nvPr>
        </p:nvSpPr>
        <p:spPr>
          <a:xfrm>
            <a:off x="454689" y="3177144"/>
            <a:ext cx="5040000" cy="489845"/>
          </a:xfrm>
        </p:spPr>
        <p:txBody>
          <a:bodyPr anchor="ctr" anchorCtr="0"/>
          <a:lstStyle>
            <a:lvl1pPr>
              <a:lnSpc>
                <a:spcPct val="121000"/>
              </a:lnSpc>
              <a:defRPr>
                <a:solidFill>
                  <a:schemeClr val="bg2"/>
                </a:solidFill>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54689" y="3779801"/>
            <a:ext cx="5040000" cy="462149"/>
          </a:xfrm>
        </p:spPr>
        <p:txBody>
          <a:bodyPr anchor="ctr" anchorCtr="0"/>
          <a:lstStyle>
            <a:lvl1pPr>
              <a:lnSpc>
                <a:spcPct val="121000"/>
              </a:lnSpc>
              <a:spcBef>
                <a:spcPts val="0"/>
              </a:spcBef>
              <a:spcAft>
                <a:spcPts val="0"/>
              </a:spcAft>
              <a:defRPr sz="1940">
                <a:solidFill>
                  <a:schemeClr val="tx2"/>
                </a:solidFill>
              </a:defRPr>
            </a:lvl1pPr>
          </a:lstStyle>
          <a:p>
            <a:r>
              <a:rPr lang="en-US"/>
              <a:t>Click to edit Master subtitle style</a:t>
            </a:r>
            <a:endParaRPr lang="en-GB" dirty="0"/>
          </a:p>
        </p:txBody>
      </p:sp>
    </p:spTree>
    <p:extLst>
      <p:ext uri="{BB962C8B-B14F-4D97-AF65-F5344CB8AC3E}">
        <p14:creationId xmlns:p14="http://schemas.microsoft.com/office/powerpoint/2010/main" val="3605587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pic>
        <p:nvPicPr>
          <p:cNvPr id="11" name="Picture 10" descr="Small Map Kinstellar Offices_New_July 2012.png"/>
          <p:cNvPicPr>
            <a:picLocks noChangeAspect="1"/>
          </p:cNvPicPr>
          <p:nvPr userDrawn="1"/>
        </p:nvPicPr>
        <p:blipFill>
          <a:blip r:embed="rId2" cstate="print"/>
          <a:stretch>
            <a:fillRect/>
          </a:stretch>
        </p:blipFill>
        <p:spPr>
          <a:xfrm>
            <a:off x="466574" y="3563221"/>
            <a:ext cx="8319389" cy="2612134"/>
          </a:xfrm>
          <a:prstGeom prst="rect">
            <a:avLst/>
          </a:prstGeom>
        </p:spPr>
      </p:pic>
      <p:sp>
        <p:nvSpPr>
          <p:cNvPr id="4" name="Title 1"/>
          <p:cNvSpPr>
            <a:spLocks noGrp="1"/>
          </p:cNvSpPr>
          <p:nvPr userDrawn="1">
            <p:ph type="title"/>
          </p:nvPr>
        </p:nvSpPr>
        <p:spPr>
          <a:xfrm>
            <a:off x="430544" y="426742"/>
            <a:ext cx="8072437" cy="719999"/>
          </a:xfrm>
        </p:spPr>
        <p:txBody>
          <a:bodyPr/>
          <a:lstStyle>
            <a:lvl1pPr>
              <a:lnSpc>
                <a:spcPct val="121000"/>
              </a:lnSpc>
              <a:defRPr/>
            </a:lvl1pPr>
          </a:lstStyle>
          <a:p>
            <a:r>
              <a:rPr lang="en-US"/>
              <a:t>Click to edit Master title style</a:t>
            </a:r>
            <a:endParaRPr lang="en-GB" dirty="0"/>
          </a:p>
        </p:txBody>
      </p:sp>
      <p:sp>
        <p:nvSpPr>
          <p:cNvPr id="5" name="Content Placeholder 2"/>
          <p:cNvSpPr>
            <a:spLocks noGrp="1"/>
          </p:cNvSpPr>
          <p:nvPr userDrawn="1">
            <p:ph sz="half" idx="1"/>
          </p:nvPr>
        </p:nvSpPr>
        <p:spPr>
          <a:xfrm>
            <a:off x="430546" y="1457328"/>
            <a:ext cx="8094333" cy="1857374"/>
          </a:xfrm>
        </p:spPr>
        <p:txBody>
          <a:bodyPr/>
          <a:lstStyle>
            <a:lvl1pPr>
              <a:defRPr/>
            </a:lvl1pPr>
          </a:lstStyle>
          <a:p>
            <a:pPr lvl="0"/>
            <a:r>
              <a:rPr lang="en-US"/>
              <a:t>Click to edit Master text styles</a:t>
            </a:r>
          </a:p>
          <a:p>
            <a:pPr lvl="1"/>
            <a:r>
              <a:rPr lang="en-US"/>
              <a:t>Second level</a:t>
            </a:r>
          </a:p>
        </p:txBody>
      </p:sp>
      <p:sp>
        <p:nvSpPr>
          <p:cNvPr id="10" name="TextBox 9"/>
          <p:cNvSpPr txBox="1"/>
          <p:nvPr userDrawn="1"/>
        </p:nvSpPr>
        <p:spPr bwMode="auto">
          <a:xfrm>
            <a:off x="513709" y="4952146"/>
            <a:ext cx="3195264" cy="134075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en-GB" sz="1587"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4" name="Rectangle 2"/>
          <p:cNvSpPr>
            <a:spLocks noChangeArrowheads="1"/>
          </p:cNvSpPr>
          <p:nvPr userDrawn="1"/>
        </p:nvSpPr>
        <p:spPr bwMode="auto">
          <a:xfrm>
            <a:off x="5381664" y="6087296"/>
            <a:ext cx="108000" cy="108000"/>
          </a:xfrm>
          <a:prstGeom prst="rect">
            <a:avLst/>
          </a:prstGeom>
          <a:solidFill>
            <a:srgbClr val="C75B12"/>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7" name="TextBox 16"/>
          <p:cNvSpPr txBox="1"/>
          <p:nvPr userDrawn="1"/>
        </p:nvSpPr>
        <p:spPr bwMode="auto">
          <a:xfrm>
            <a:off x="5619753" y="6087297"/>
            <a:ext cx="1076325" cy="10304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cs-CZ" sz="705" dirty="0">
                <a:solidFill>
                  <a:srgbClr val="4D4F53"/>
                </a:solidFill>
                <a:latin typeface="Arial" pitchFamily="34" charset="0"/>
                <a:cs typeface="Arial" pitchFamily="34" charset="0"/>
              </a:rPr>
              <a:t> </a:t>
            </a:r>
            <a:r>
              <a:rPr lang="cs-CZ" sz="705" b="0" dirty="0">
                <a:solidFill>
                  <a:srgbClr val="4D4F53"/>
                </a:solidFill>
                <a:latin typeface="Arial" pitchFamily="34" charset="0"/>
                <a:cs typeface="Arial" pitchFamily="34" charset="0"/>
              </a:rPr>
              <a:t>Kinstellar offices             </a:t>
            </a:r>
          </a:p>
        </p:txBody>
      </p:sp>
      <p:sp>
        <p:nvSpPr>
          <p:cNvPr id="13" name="Rectangle 6"/>
          <p:cNvSpPr>
            <a:spLocks noGrp="1" noChangeArrowheads="1"/>
          </p:cNvSpPr>
          <p:nvPr>
            <p:ph type="sldNum" sz="quarter" idx="4"/>
          </p:nvPr>
        </p:nvSpPr>
        <p:spPr bwMode="auto">
          <a:xfrm>
            <a:off x="5269364"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Rectangle 2"/>
          <p:cNvSpPr>
            <a:spLocks noChangeArrowheads="1"/>
          </p:cNvSpPr>
          <p:nvPr userDrawn="1"/>
        </p:nvSpPr>
        <p:spPr bwMode="auto">
          <a:xfrm>
            <a:off x="6838990" y="6087296"/>
            <a:ext cx="108000" cy="108000"/>
          </a:xfrm>
          <a:prstGeom prst="rect">
            <a:avLst/>
          </a:prstGeom>
          <a:solidFill>
            <a:srgbClr val="F0AB00"/>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2" name="TextBox 11"/>
          <p:cNvSpPr txBox="1"/>
          <p:nvPr userDrawn="1"/>
        </p:nvSpPr>
        <p:spPr bwMode="auto">
          <a:xfrm>
            <a:off x="7096127" y="6087297"/>
            <a:ext cx="1647826" cy="10304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en-US" sz="705" dirty="0">
                <a:solidFill>
                  <a:srgbClr val="4D4F53"/>
                </a:solidFill>
                <a:latin typeface="Arial" pitchFamily="34" charset="0"/>
                <a:cs typeface="Arial" pitchFamily="34" charset="0"/>
              </a:rPr>
              <a:t>Regional experience</a:t>
            </a:r>
            <a:endParaRPr lang="cs-CZ" sz="705" b="0" dirty="0">
              <a:solidFill>
                <a:srgbClr val="4D4F53"/>
              </a:solidFill>
              <a:latin typeface="Arial" pitchFamily="34" charset="0"/>
              <a:cs typeface="Arial" pitchFamily="34" charset="0"/>
            </a:endParaRPr>
          </a:p>
        </p:txBody>
      </p:sp>
    </p:spTree>
    <p:extLst>
      <p:ext uri="{BB962C8B-B14F-4D97-AF65-F5344CB8AC3E}">
        <p14:creationId xmlns:p14="http://schemas.microsoft.com/office/powerpoint/2010/main" val="1250933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pic>
        <p:nvPicPr>
          <p:cNvPr id="11" name="Picture 10" descr="Small Map Kinstellar Offices_New_July 2012.png"/>
          <p:cNvPicPr>
            <a:picLocks noChangeAspect="1"/>
          </p:cNvPicPr>
          <p:nvPr userDrawn="1"/>
        </p:nvPicPr>
        <p:blipFill>
          <a:blip r:embed="rId2" cstate="print"/>
          <a:stretch>
            <a:fillRect/>
          </a:stretch>
        </p:blipFill>
        <p:spPr>
          <a:xfrm>
            <a:off x="228450" y="3306049"/>
            <a:ext cx="8820302" cy="2769412"/>
          </a:xfrm>
          <a:prstGeom prst="rect">
            <a:avLst/>
          </a:prstGeom>
        </p:spPr>
      </p:pic>
      <p:sp>
        <p:nvSpPr>
          <p:cNvPr id="4" name="Title 1"/>
          <p:cNvSpPr>
            <a:spLocks noGrp="1"/>
          </p:cNvSpPr>
          <p:nvPr userDrawn="1">
            <p:ph type="title" hasCustomPrompt="1"/>
          </p:nvPr>
        </p:nvSpPr>
        <p:spPr>
          <a:xfrm>
            <a:off x="430544" y="407693"/>
            <a:ext cx="8072437" cy="719999"/>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9" y="4952146"/>
            <a:ext cx="3195264" cy="134075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lang="cs-CZ" sz="1411" kern="0" dirty="0">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cs-CZ" sz="1587" b="0" i="0" u="none" strike="noStrike" kern="0" cap="none" spc="0" normalizeH="0" baseline="0" noProof="0" dirty="0">
              <a:ln>
                <a:noFill/>
              </a:ln>
              <a:solidFill>
                <a:schemeClr val="tx1"/>
              </a:solidFill>
              <a:effectLst/>
              <a:uLnTx/>
              <a:uFillTx/>
              <a:latin typeface="Arial" pitchFamily="34" charset="0"/>
              <a:ea typeface="+mj-ea"/>
              <a:cs typeface="+mj-cs"/>
            </a:endParaRPr>
          </a:p>
          <a:p>
            <a:pPr marL="0" marR="0" indent="0" algn="l" defTabSz="888885" rtl="0" eaLnBrk="1" fontAlgn="base" latinLnBrk="0" hangingPunct="1">
              <a:lnSpc>
                <a:spcPct val="95000"/>
              </a:lnSpc>
              <a:spcBef>
                <a:spcPct val="0"/>
              </a:spcBef>
              <a:spcAft>
                <a:spcPct val="0"/>
              </a:spcAft>
              <a:buClrTx/>
              <a:buSzTx/>
              <a:buFontTx/>
              <a:buNone/>
              <a:tabLst/>
            </a:pPr>
            <a:endParaRPr kumimoji="0" lang="en-GB" sz="1587"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4" name="Rectangle 2"/>
          <p:cNvSpPr>
            <a:spLocks noChangeArrowheads="1"/>
          </p:cNvSpPr>
          <p:nvPr userDrawn="1"/>
        </p:nvSpPr>
        <p:spPr bwMode="auto">
          <a:xfrm>
            <a:off x="5381664" y="6087296"/>
            <a:ext cx="108000" cy="108000"/>
          </a:xfrm>
          <a:prstGeom prst="rect">
            <a:avLst/>
          </a:prstGeom>
          <a:solidFill>
            <a:srgbClr val="C75B12"/>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7" name="TextBox 16"/>
          <p:cNvSpPr txBox="1"/>
          <p:nvPr userDrawn="1"/>
        </p:nvSpPr>
        <p:spPr bwMode="auto">
          <a:xfrm>
            <a:off x="5619753" y="6087295"/>
            <a:ext cx="1076325" cy="11612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cs-CZ" sz="794" dirty="0">
                <a:solidFill>
                  <a:srgbClr val="4D4F53"/>
                </a:solidFill>
                <a:latin typeface="Arial" pitchFamily="34" charset="0"/>
                <a:cs typeface="Arial" pitchFamily="34" charset="0"/>
              </a:rPr>
              <a:t> </a:t>
            </a:r>
            <a:r>
              <a:rPr lang="cs-CZ" sz="794" b="0" dirty="0">
                <a:solidFill>
                  <a:srgbClr val="4D4F53"/>
                </a:solidFill>
                <a:latin typeface="Arial" pitchFamily="34" charset="0"/>
                <a:cs typeface="Arial" pitchFamily="34" charset="0"/>
              </a:rPr>
              <a:t>Kinstellar offices             </a:t>
            </a:r>
          </a:p>
        </p:txBody>
      </p:sp>
      <p:sp>
        <p:nvSpPr>
          <p:cNvPr id="13" name="Rectangle 6"/>
          <p:cNvSpPr>
            <a:spLocks noGrp="1" noChangeArrowheads="1"/>
          </p:cNvSpPr>
          <p:nvPr>
            <p:ph type="sldNum" sz="quarter" idx="4"/>
          </p:nvPr>
        </p:nvSpPr>
        <p:spPr bwMode="auto">
          <a:xfrm>
            <a:off x="5269364"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Rectangle 2"/>
          <p:cNvSpPr>
            <a:spLocks noChangeArrowheads="1"/>
          </p:cNvSpPr>
          <p:nvPr userDrawn="1"/>
        </p:nvSpPr>
        <p:spPr bwMode="auto">
          <a:xfrm>
            <a:off x="6838990" y="6087296"/>
            <a:ext cx="108000" cy="108000"/>
          </a:xfrm>
          <a:prstGeom prst="rect">
            <a:avLst/>
          </a:prstGeom>
          <a:solidFill>
            <a:srgbClr val="F0AB00"/>
          </a:solidFill>
          <a:ln w="6350">
            <a:solidFill>
              <a:srgbClr val="808080"/>
            </a:solidFill>
            <a:miter lim="800000"/>
            <a:headEnd/>
            <a:tailEnd/>
          </a:ln>
        </p:spPr>
        <p:txBody>
          <a:bodyPr lIns="88889" tIns="44445" rIns="88889" bIns="44445"/>
          <a:lstStyle/>
          <a:p>
            <a:pPr>
              <a:buClr>
                <a:srgbClr val="FFFFFF"/>
              </a:buClr>
              <a:defRPr/>
            </a:pPr>
            <a:endParaRPr lang="en-US" sz="1411" dirty="0">
              <a:solidFill>
                <a:srgbClr val="C75B12"/>
              </a:solidFill>
              <a:latin typeface="Arial" pitchFamily="34" charset="0"/>
              <a:cs typeface="Arial" pitchFamily="34" charset="0"/>
            </a:endParaRPr>
          </a:p>
        </p:txBody>
      </p:sp>
      <p:sp>
        <p:nvSpPr>
          <p:cNvPr id="12" name="TextBox 11"/>
          <p:cNvSpPr txBox="1"/>
          <p:nvPr userDrawn="1"/>
        </p:nvSpPr>
        <p:spPr bwMode="auto">
          <a:xfrm>
            <a:off x="7096127" y="6087295"/>
            <a:ext cx="1647826" cy="116122"/>
          </a:xfrm>
          <a:prstGeom prst="rect">
            <a:avLst/>
          </a:prstGeom>
          <a:noFill/>
          <a:ln w="9525">
            <a:noFill/>
            <a:miter lim="800000"/>
            <a:headEnd/>
            <a:tailEnd/>
          </a:ln>
          <a:effectLst/>
        </p:spPr>
        <p:txBody>
          <a:bodyPr wrap="square" lIns="0" tIns="0" rIns="0" bIns="0">
            <a:spAutoFit/>
          </a:bodyPr>
          <a:lstStyle/>
          <a:p>
            <a:pPr>
              <a:lnSpc>
                <a:spcPct val="95000"/>
              </a:lnSpc>
              <a:buClr>
                <a:srgbClr val="FFFFFF"/>
              </a:buClr>
              <a:defRPr/>
            </a:pPr>
            <a:r>
              <a:rPr lang="en-US" sz="794" dirty="0">
                <a:solidFill>
                  <a:srgbClr val="4D4F53"/>
                </a:solidFill>
                <a:latin typeface="Arial" pitchFamily="34" charset="0"/>
                <a:cs typeface="Arial" pitchFamily="34" charset="0"/>
              </a:rPr>
              <a:t>Regional experience</a:t>
            </a:r>
            <a:endParaRPr lang="cs-CZ" sz="794" b="0" dirty="0">
              <a:solidFill>
                <a:srgbClr val="4D4F53"/>
              </a:solidFill>
              <a:latin typeface="Arial" pitchFamily="34" charset="0"/>
              <a:cs typeface="Arial" pitchFamily="34" charset="0"/>
            </a:endParaRPr>
          </a:p>
        </p:txBody>
      </p:sp>
      <p:sp>
        <p:nvSpPr>
          <p:cNvPr id="15" name="Content Placeholder 1"/>
          <p:cNvSpPr>
            <a:spLocks noGrp="1"/>
          </p:cNvSpPr>
          <p:nvPr userDrawn="1">
            <p:ph sz="half" idx="1"/>
          </p:nvPr>
        </p:nvSpPr>
        <p:spPr>
          <a:xfrm>
            <a:off x="444859" y="1537680"/>
            <a:ext cx="3960000" cy="2200939"/>
          </a:xfrm>
        </p:spPr>
        <p:txBody>
          <a:bodyPr/>
          <a:lstStyle>
            <a:lvl1pPr>
              <a:lnSpc>
                <a:spcPct val="121000"/>
              </a:lnSpc>
              <a:spcBef>
                <a:spcPts val="292"/>
              </a:spcBef>
              <a:spcAft>
                <a:spcPts val="292"/>
              </a:spcAft>
              <a:defRPr sz="970"/>
            </a:lvl1pPr>
          </a:lstStyle>
          <a:p>
            <a:pPr marL="0" lvl="0" indent="0" algn="just">
              <a:buClr>
                <a:schemeClr val="bg1"/>
              </a:buClr>
              <a:defRPr/>
            </a:pPr>
            <a:r>
              <a:rPr lang="en-US" dirty="0">
                <a:latin typeface="Arial" charset="0"/>
              </a:rPr>
              <a:t>Click to edit Master text styles</a:t>
            </a:r>
          </a:p>
          <a:p>
            <a:pPr marL="0" lvl="1" indent="0" algn="just">
              <a:buClr>
                <a:schemeClr val="bg1"/>
              </a:buClr>
              <a:defRPr/>
            </a:pPr>
            <a:r>
              <a:rPr lang="en-US" dirty="0">
                <a:latin typeface="Arial" charset="0"/>
              </a:rPr>
              <a:t>Second level</a:t>
            </a:r>
          </a:p>
          <a:p>
            <a:pPr marL="0" lvl="2" indent="0" algn="just">
              <a:buClr>
                <a:schemeClr val="bg1"/>
              </a:buClr>
              <a:defRPr/>
            </a:pPr>
            <a:r>
              <a:rPr lang="en-US" dirty="0">
                <a:latin typeface="Arial" charset="0"/>
              </a:rPr>
              <a:t>Third level</a:t>
            </a:r>
          </a:p>
        </p:txBody>
      </p:sp>
      <p:sp>
        <p:nvSpPr>
          <p:cNvPr id="16" name="Content Placeholder 2"/>
          <p:cNvSpPr>
            <a:spLocks noGrp="1"/>
          </p:cNvSpPr>
          <p:nvPr userDrawn="1">
            <p:ph sz="half" idx="2"/>
          </p:nvPr>
        </p:nvSpPr>
        <p:spPr>
          <a:xfrm>
            <a:off x="4779631" y="1537681"/>
            <a:ext cx="4145294" cy="2392326"/>
          </a:xfrm>
        </p:spPr>
        <p:txBody>
          <a:bodyPr/>
          <a:lstStyle>
            <a:lvl1pPr>
              <a:lnSpc>
                <a:spcPct val="121000"/>
              </a:lnSpc>
              <a:spcBef>
                <a:spcPts val="292"/>
              </a:spcBef>
              <a:spcAft>
                <a:spcPts val="292"/>
              </a:spcAft>
              <a:defRPr sz="970"/>
            </a:lvl1pPr>
          </a:lstStyle>
          <a:p>
            <a:pPr lvl="0" algn="just">
              <a:buClr>
                <a:schemeClr val="bg1"/>
              </a:buClr>
              <a:defRPr/>
            </a:pPr>
            <a:r>
              <a:rPr lang="en-US">
                <a:latin typeface="Arial" charset="0"/>
              </a:rPr>
              <a:t>Click to edit Master text styles</a:t>
            </a:r>
          </a:p>
          <a:p>
            <a:pPr lvl="1" algn="just">
              <a:buClr>
                <a:schemeClr val="bg1"/>
              </a:buClr>
              <a:defRPr/>
            </a:pPr>
            <a:r>
              <a:rPr lang="en-US">
                <a:latin typeface="Arial" charset="0"/>
              </a:rPr>
              <a:t>Second level</a:t>
            </a:r>
          </a:p>
          <a:p>
            <a:pPr lvl="2" algn="just">
              <a:buClr>
                <a:schemeClr val="bg1"/>
              </a:buClr>
              <a:defRPr/>
            </a:pPr>
            <a:r>
              <a:rPr lang="en-US">
                <a:latin typeface="Arial" charset="0"/>
              </a:rPr>
              <a:t>Third level</a:t>
            </a:r>
          </a:p>
          <a:p>
            <a:pPr lvl="3" algn="just">
              <a:buClr>
                <a:schemeClr val="bg1"/>
              </a:buClr>
              <a:defRPr/>
            </a:pPr>
            <a:r>
              <a:rPr lang="en-US">
                <a:latin typeface="Arial" charset="0"/>
              </a:rPr>
              <a:t>Fourth level</a:t>
            </a:r>
          </a:p>
          <a:p>
            <a:pPr lvl="4" algn="just">
              <a:buClr>
                <a:schemeClr val="bg1"/>
              </a:buClr>
              <a:defRPr/>
            </a:pPr>
            <a:r>
              <a:rPr lang="en-US">
                <a:latin typeface="Arial" charset="0"/>
              </a:rPr>
              <a:t>Fifth level</a:t>
            </a:r>
            <a:endParaRPr lang="en-GB" dirty="0">
              <a:latin typeface="Arial" charset="0"/>
            </a:endParaRPr>
          </a:p>
        </p:txBody>
      </p:sp>
      <p:sp>
        <p:nvSpPr>
          <p:cNvPr id="18" name="Content Placeholder 2"/>
          <p:cNvSpPr txBox="1">
            <a:spLocks/>
          </p:cNvSpPr>
          <p:nvPr userDrawn="1"/>
        </p:nvSpPr>
        <p:spPr bwMode="auto">
          <a:xfrm>
            <a:off x="504272" y="6525345"/>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292"/>
              </a:spcBef>
              <a:spcAft>
                <a:spcPts val="292"/>
              </a:spcAft>
            </a:pPr>
            <a:r>
              <a:rPr lang="en-US" sz="970" dirty="0">
                <a:solidFill>
                  <a:srgbClr val="ADAFAF"/>
                </a:solidFill>
              </a:rPr>
              <a:t>* Kinstellar advises international and local clients in Serbia in cooperation with Zajednička advokatska kancelarija Marić &amp; Mujezinović.</a:t>
            </a:r>
          </a:p>
          <a:p>
            <a:pPr marL="371873" indent="-371873" algn="just" defTabSz="797816" eaLnBrk="0" hangingPunct="0">
              <a:lnSpc>
                <a:spcPct val="121000"/>
              </a:lnSpc>
              <a:spcBef>
                <a:spcPts val="292"/>
              </a:spcBef>
              <a:spcAft>
                <a:spcPts val="292"/>
              </a:spcAft>
              <a:buClr>
                <a:schemeClr val="tx1"/>
              </a:buClr>
              <a:defRPr/>
            </a:pPr>
            <a:endParaRPr lang="en-US" sz="970" kern="0" dirty="0">
              <a:solidFill>
                <a:srgbClr val="ADAFAF"/>
              </a:solidFill>
              <a:latin typeface="Arial" pitchFamily="34" charset="0"/>
              <a:cs typeface="+mn-cs"/>
            </a:endParaRPr>
          </a:p>
        </p:txBody>
      </p:sp>
    </p:spTree>
    <p:extLst>
      <p:ext uri="{BB962C8B-B14F-4D97-AF65-F5344CB8AC3E}">
        <p14:creationId xmlns:p14="http://schemas.microsoft.com/office/powerpoint/2010/main" val="68453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ext and half scree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95" y="550570"/>
            <a:ext cx="3956050" cy="719999"/>
          </a:xfrm>
        </p:spPr>
        <p:txBody>
          <a:bodyPr/>
          <a:lstStyle>
            <a:lvl1pPr>
              <a:lnSpc>
                <a:spcPct val="121000"/>
              </a:lnSpc>
              <a:defRPr>
                <a:solidFill>
                  <a:schemeClr val="bg1"/>
                </a:solidFill>
              </a:defRPr>
            </a:lvl1pPr>
          </a:lstStyle>
          <a:p>
            <a:r>
              <a:rPr lang="en-GB" dirty="0">
                <a:solidFill>
                  <a:schemeClr val="bg1"/>
                </a:solidFill>
                <a:latin typeface="Arial" charset="0"/>
              </a:rPr>
              <a:t>How are we different?</a:t>
            </a:r>
            <a:endParaRPr lang="en-GB" dirty="0"/>
          </a:p>
        </p:txBody>
      </p:sp>
      <p:sp>
        <p:nvSpPr>
          <p:cNvPr id="3" name="Text Placeholder 2"/>
          <p:cNvSpPr>
            <a:spLocks noGrp="1"/>
          </p:cNvSpPr>
          <p:nvPr>
            <p:ph type="body" sz="half" idx="1" hasCustomPrompt="1"/>
          </p:nvPr>
        </p:nvSpPr>
        <p:spPr>
          <a:xfrm>
            <a:off x="443397" y="1905667"/>
            <a:ext cx="3959225" cy="4215810"/>
          </a:xfrm>
        </p:spPr>
        <p:txBody>
          <a:bodyPr/>
          <a:lstStyle>
            <a:lvl1pPr marL="141051" indent="-141051">
              <a:buClr>
                <a:srgbClr val="C75B12"/>
              </a:buClr>
              <a:buFont typeface="Wingdings" pitchFamily="2" charset="2"/>
              <a:buChar char="§"/>
              <a:defRPr/>
            </a:lvl1pPr>
            <a:lvl2pPr marL="175908" indent="-175908">
              <a:buClr>
                <a:srgbClr val="C75B12"/>
              </a:buClr>
              <a:buFont typeface="Wingdings" pitchFamily="2" charset="2"/>
              <a:buChar char="§"/>
              <a:defRPr/>
            </a:lvl2pPr>
            <a:lvl3pPr>
              <a:buClr>
                <a:schemeClr val="bg1"/>
              </a:buClr>
              <a:defRPr/>
            </a:lvl3pPr>
            <a:lvl4pPr>
              <a:buClr>
                <a:schemeClr val="bg1"/>
              </a:buClr>
              <a:defRPr/>
            </a:lvl4pPr>
            <a:lvl5pPr>
              <a:buClr>
                <a:schemeClr val="bg1"/>
              </a:buClr>
              <a:defRPr/>
            </a:lvl5pPr>
          </a:lstStyle>
          <a:p>
            <a:pPr marL="175908" lvl="1" indent="-175908">
              <a:buClr>
                <a:srgbClr val="C75B12"/>
              </a:buClr>
              <a:buFont typeface="Wingdings" pitchFamily="2" charset="2"/>
              <a:buChar char="§"/>
              <a:defRPr/>
            </a:pPr>
            <a:r>
              <a:rPr lang="en-GB" dirty="0">
                <a:solidFill>
                  <a:schemeClr val="tx1"/>
                </a:solidFill>
              </a:rPr>
              <a:t>Kinstellar is </a:t>
            </a:r>
            <a:r>
              <a:rPr lang="hu-HU" dirty="0">
                <a:solidFill>
                  <a:schemeClr val="tx1"/>
                </a:solidFill>
              </a:rPr>
              <a:t>a </a:t>
            </a:r>
            <a:r>
              <a:rPr lang="en-GB" dirty="0">
                <a:solidFill>
                  <a:schemeClr val="tx1"/>
                </a:solidFill>
              </a:rPr>
              <a:t>leading independent law firm in Emerging Europe, Turkey and Central Asia.</a:t>
            </a:r>
          </a:p>
          <a:p>
            <a:pPr marL="159958" indent="-159958">
              <a:buClr>
                <a:srgbClr val="C75B12"/>
              </a:buClr>
              <a:buFont typeface="Wingdings" pitchFamily="2" charset="2"/>
              <a:buChar char="§"/>
              <a:defRPr/>
            </a:pPr>
            <a:r>
              <a:rPr lang="en-GB" dirty="0">
                <a:solidFill>
                  <a:schemeClr val="tx1"/>
                </a:solidFill>
              </a:rPr>
              <a:t>We were founded as a spin-off of the Central European practices of a Magic Circle London-based law firm and have maintained international best practices to the highest standards.</a:t>
            </a:r>
          </a:p>
          <a:p>
            <a:pPr marL="159958" indent="-159958">
              <a:buClr>
                <a:srgbClr val="C75B12"/>
              </a:buClr>
              <a:buFont typeface="Wingdings" pitchFamily="2" charset="2"/>
              <a:buChar char="§"/>
              <a:defRPr/>
            </a:pPr>
            <a:r>
              <a:rPr lang="en-GB" dirty="0">
                <a:solidFill>
                  <a:schemeClr val="tx1"/>
                </a:solidFill>
              </a:rPr>
              <a:t>We serve multi-national companies and financial institutions. We work every day with people like you and your clients</a:t>
            </a:r>
            <a:r>
              <a:rPr lang="hu-HU" dirty="0">
                <a:solidFill>
                  <a:schemeClr val="tx1"/>
                </a:solidFill>
              </a:rPr>
              <a:t> and </a:t>
            </a:r>
            <a:r>
              <a:rPr lang="hu-HU" dirty="0" err="1">
                <a:solidFill>
                  <a:schemeClr val="tx1"/>
                </a:solidFill>
              </a:rPr>
              <a:t>we</a:t>
            </a:r>
            <a:r>
              <a:rPr lang="hu-HU" dirty="0">
                <a:solidFill>
                  <a:schemeClr val="tx1"/>
                </a:solidFill>
              </a:rPr>
              <a:t> </a:t>
            </a:r>
            <a:r>
              <a:rPr lang="en-GB" dirty="0">
                <a:solidFill>
                  <a:schemeClr val="tx1"/>
                </a:solidFill>
              </a:rPr>
              <a:t>know what you expect.</a:t>
            </a:r>
          </a:p>
          <a:p>
            <a:pPr marL="159958" indent="-159958">
              <a:buClr>
                <a:srgbClr val="C75B12"/>
              </a:buClr>
              <a:buFont typeface="Wingdings" pitchFamily="2" charset="2"/>
              <a:buChar char="§"/>
              <a:defRPr/>
            </a:pPr>
            <a:r>
              <a:rPr lang="en-GB" dirty="0">
                <a:solidFill>
                  <a:schemeClr val="tx1"/>
                </a:solidFill>
              </a:rPr>
              <a:t>Our quality, consistency, independence and regional coverage are unique in our markets.</a:t>
            </a:r>
          </a:p>
          <a:p>
            <a:pPr marL="159958" indent="-159958">
              <a:buClr>
                <a:srgbClr val="C75B12"/>
              </a:buClr>
              <a:buFont typeface="Wingdings" pitchFamily="2" charset="2"/>
              <a:buChar char="§"/>
              <a:defRPr/>
            </a:pPr>
            <a:r>
              <a:rPr lang="en-GB" dirty="0">
                <a:solidFill>
                  <a:schemeClr val="tx1"/>
                </a:solidFill>
              </a:rPr>
              <a:t>We dedicate significant resources to training, knowledge and professional infrastructure</a:t>
            </a:r>
            <a:r>
              <a:rPr lang="hu-HU" dirty="0">
                <a:solidFill>
                  <a:schemeClr val="tx1"/>
                </a:solidFill>
              </a:rPr>
              <a:t>, </a:t>
            </a:r>
            <a:r>
              <a:rPr lang="hu-HU" dirty="0" err="1">
                <a:solidFill>
                  <a:schemeClr val="tx1"/>
                </a:solidFill>
              </a:rPr>
              <a:t>as</a:t>
            </a:r>
            <a:r>
              <a:rPr lang="hu-HU" dirty="0">
                <a:solidFill>
                  <a:schemeClr val="tx1"/>
                </a:solidFill>
              </a:rPr>
              <a:t> </a:t>
            </a:r>
            <a:r>
              <a:rPr lang="hu-HU" dirty="0" err="1">
                <a:solidFill>
                  <a:schemeClr val="tx1"/>
                </a:solidFill>
              </a:rPr>
              <a:t>well</a:t>
            </a:r>
            <a:r>
              <a:rPr lang="hu-HU" dirty="0">
                <a:solidFill>
                  <a:schemeClr val="tx1"/>
                </a:solidFill>
              </a:rPr>
              <a:t> </a:t>
            </a:r>
            <a:r>
              <a:rPr lang="hu-HU" dirty="0" err="1">
                <a:solidFill>
                  <a:schemeClr val="tx1"/>
                </a:solidFill>
              </a:rPr>
              <a:t>as</a:t>
            </a:r>
            <a:r>
              <a:rPr lang="hu-HU" dirty="0">
                <a:solidFill>
                  <a:schemeClr val="tx1"/>
                </a:solidFill>
              </a:rPr>
              <a:t> </a:t>
            </a:r>
            <a:r>
              <a:rPr lang="en-GB" dirty="0">
                <a:solidFill>
                  <a:schemeClr val="tx1"/>
                </a:solidFill>
              </a:rPr>
              <a:t>compliance, risk management and risk awareness.</a:t>
            </a:r>
          </a:p>
          <a:p>
            <a:pPr marL="159958" indent="-159958">
              <a:buClr>
                <a:srgbClr val="C75B12"/>
              </a:buClr>
              <a:buFont typeface="Wingdings" pitchFamily="2" charset="2"/>
              <a:buChar char="§"/>
              <a:defRPr/>
            </a:pPr>
            <a:r>
              <a:rPr lang="en-GB" dirty="0">
                <a:solidFill>
                  <a:schemeClr val="tx1"/>
                </a:solidFill>
              </a:rPr>
              <a:t>The highest ethical standards have always been a cornerstone of our firm. No shortcuts. No compromises.</a:t>
            </a:r>
          </a:p>
          <a:p>
            <a:pPr marL="159958" indent="-159958">
              <a:buClr>
                <a:srgbClr val="C75B12"/>
              </a:buClr>
              <a:buFont typeface="Wingdings" pitchFamily="2" charset="2"/>
              <a:buChar char="§"/>
              <a:defRPr/>
            </a:pPr>
            <a:r>
              <a:rPr lang="en-GB" dirty="0">
                <a:solidFill>
                  <a:schemeClr val="tx1"/>
                </a:solidFill>
              </a:rPr>
              <a:t>We provide sensible, joined-up,</a:t>
            </a:r>
            <a:r>
              <a:rPr lang="cs-CZ" dirty="0">
                <a:solidFill>
                  <a:schemeClr val="tx1"/>
                </a:solidFill>
              </a:rPr>
              <a:t> </a:t>
            </a:r>
            <a:r>
              <a:rPr lang="en-GB" dirty="0">
                <a:solidFill>
                  <a:schemeClr val="tx1"/>
                </a:solidFill>
              </a:rPr>
              <a:t>commercially-minded and consistent service – a truly seamless approach across Emerging Europe, Turkey and Central Asia.</a:t>
            </a:r>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sp>
        <p:nvSpPr>
          <p:cNvPr id="6" name="Slide Number Placeholder 5"/>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700768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ext and half screen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2" y="1"/>
            <a:ext cx="4478400" cy="6858000"/>
          </a:xfrm>
          <a:prstGeom prst="rect">
            <a:avLst/>
          </a:prstGeom>
        </p:spPr>
      </p:pic>
      <p:sp>
        <p:nvSpPr>
          <p:cNvPr id="8" name="Slide Number Placeholder 7"/>
          <p:cNvSpPr>
            <a:spLocks noGrp="1" noChangeArrowheads="1"/>
          </p:cNvSpPr>
          <p:nvPr>
            <p:ph type="sldNum" sz="quarter" idx="4"/>
          </p:nvPr>
        </p:nvSpPr>
        <p:spPr bwMode="auto">
          <a:xfrm>
            <a:off x="1545094"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9" name="Title 1"/>
          <p:cNvSpPr>
            <a:spLocks noGrp="1"/>
          </p:cNvSpPr>
          <p:nvPr userDrawn="1">
            <p:ph type="title"/>
          </p:nvPr>
        </p:nvSpPr>
        <p:spPr>
          <a:xfrm>
            <a:off x="450930" y="548682"/>
            <a:ext cx="3956052" cy="827087"/>
          </a:xfrm>
        </p:spPr>
        <p:txBody>
          <a:bodyPr/>
          <a:lstStyle/>
          <a:p>
            <a:r>
              <a:rPr lang="en-US" sz="2293" dirty="0">
                <a:latin typeface="Arial" charset="0"/>
              </a:rPr>
              <a:t>Click to edit Master title style</a:t>
            </a:r>
            <a:endParaRPr lang="en-GB" sz="2293" dirty="0">
              <a:latin typeface="Arial" charset="0"/>
            </a:endParaRPr>
          </a:p>
        </p:txBody>
      </p:sp>
      <p:sp>
        <p:nvSpPr>
          <p:cNvPr id="10" name="Text Placeholder 2"/>
          <p:cNvSpPr>
            <a:spLocks noGrp="1"/>
          </p:cNvSpPr>
          <p:nvPr userDrawn="1">
            <p:ph type="body" sz="half" idx="1" hasCustomPrompt="1"/>
          </p:nvPr>
        </p:nvSpPr>
        <p:spPr>
          <a:xfrm>
            <a:off x="450930" y="1709708"/>
            <a:ext cx="3960000" cy="3353671"/>
          </a:xfrm>
        </p:spPr>
        <p:txBody>
          <a:bodyPr/>
          <a:lstStyle>
            <a:lvl1pPr marL="138104" indent="-138104" eaLnBrk="1" hangingPunct="1">
              <a:lnSpc>
                <a:spcPct val="121000"/>
              </a:lnSpc>
              <a:spcBef>
                <a:spcPts val="241"/>
              </a:spcBef>
              <a:spcAft>
                <a:spcPts val="241"/>
              </a:spcAft>
              <a:buClr>
                <a:srgbClr val="C75B12"/>
              </a:buClr>
              <a:buFont typeface="Wingdings" pitchFamily="2" charset="2"/>
              <a:buChar char="§"/>
              <a:tabLst>
                <a:tab pos="138104" algn="l"/>
              </a:tabLst>
              <a:defRPr b="0">
                <a:solidFill>
                  <a:schemeClr val="tx1"/>
                </a:solidFill>
              </a:defRPr>
            </a:lvl1pPr>
          </a:lstStyle>
          <a:p>
            <a:pPr marL="0" indent="0" eaLnBrk="1" hangingPunct="1">
              <a:lnSpc>
                <a:spcPct val="121000"/>
              </a:lnSpc>
              <a:spcBef>
                <a:spcPts val="0"/>
              </a:spcBef>
              <a:spcAft>
                <a:spcPts val="600"/>
              </a:spcAft>
              <a:defRPr/>
            </a:pPr>
            <a:r>
              <a:rPr lang="en-US" sz="970" b="1" dirty="0">
                <a:solidFill>
                  <a:srgbClr val="4D4F53"/>
                </a:solidFill>
                <a:latin typeface="Arial" charset="0"/>
              </a:rPr>
              <a:t>Our top-tier practices </a:t>
            </a:r>
            <a:r>
              <a:rPr lang="en-GB" sz="970" b="1" dirty="0">
                <a:solidFill>
                  <a:srgbClr val="4D4F53"/>
                </a:solidFill>
                <a:latin typeface="Arial" charset="0"/>
              </a:rPr>
              <a:t>cover</a:t>
            </a:r>
            <a:r>
              <a:rPr lang="en-US" sz="970" b="1" dirty="0">
                <a:solidFill>
                  <a:srgbClr val="4D4F53"/>
                </a:solidFill>
                <a:latin typeface="Arial" charset="0"/>
              </a:rPr>
              <a:t>:</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Banking, Finance and Capital Markets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Competition / State Aid</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Compliance, Risk and Sensitive Investigations</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Dispute Resolution</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970" dirty="0">
                <a:solidFill>
                  <a:schemeClr val="tx1"/>
                </a:solidFill>
                <a:latin typeface="Arial" charset="0"/>
              </a:rPr>
              <a:t>Energy</a:t>
            </a:r>
            <a:endParaRPr lang="en-US" sz="970" dirty="0">
              <a:solidFill>
                <a:schemeClr val="tx1"/>
              </a:solidFill>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GB" sz="970" dirty="0">
                <a:latin typeface="Arial" charset="0"/>
              </a:rPr>
              <a:t>Employment and Labour Law </a:t>
            </a:r>
            <a:endParaRPr lang="en-US" sz="970" dirty="0">
              <a:latin typeface="Arial" charset="0"/>
            </a:endParaRP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Infrastructure and Projects</a:t>
            </a:r>
          </a:p>
          <a:p>
            <a:pPr marL="156616" indent="-156616">
              <a:buClr>
                <a:srgbClr val="C75B12"/>
              </a:buClr>
              <a:buFont typeface="Wingdings" pitchFamily="2" charset="2"/>
              <a:buChar char="§"/>
              <a:tabLst>
                <a:tab pos="156616" algn="l"/>
              </a:tabLst>
              <a:defRPr/>
            </a:pPr>
            <a:r>
              <a:rPr lang="en-GB" dirty="0">
                <a:solidFill>
                  <a:schemeClr val="tx1"/>
                </a:solidFill>
              </a:rPr>
              <a:t>Life Sciences and Healthcare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M&amp;A and Corporate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Private Equity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Real Estate</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Restructuring and Insolvency</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latin typeface="Arial" charset="0"/>
              </a:rPr>
              <a:t>Tax</a:t>
            </a:r>
          </a:p>
          <a:p>
            <a:pPr marL="156616" indent="-156616" eaLnBrk="1" hangingPunct="1">
              <a:lnSpc>
                <a:spcPct val="121000"/>
              </a:lnSpc>
              <a:spcBef>
                <a:spcPts val="300"/>
              </a:spcBef>
              <a:spcAft>
                <a:spcPts val="300"/>
              </a:spcAft>
              <a:buClr>
                <a:srgbClr val="C75B12"/>
              </a:buClr>
              <a:buFont typeface="Wingdings" pitchFamily="2" charset="2"/>
              <a:buChar char="§"/>
              <a:tabLst>
                <a:tab pos="156616" algn="l"/>
              </a:tabLst>
              <a:defRPr/>
            </a:pPr>
            <a:r>
              <a:rPr lang="en-US" sz="970" dirty="0">
                <a:solidFill>
                  <a:schemeClr val="tx1"/>
                </a:solidFill>
                <a:latin typeface="Arial" charset="0"/>
              </a:rPr>
              <a:t>Telecoms, Media and Technology</a:t>
            </a:r>
          </a:p>
          <a:p>
            <a:pPr marL="156616" indent="-156616" eaLnBrk="1" hangingPunct="1">
              <a:lnSpc>
                <a:spcPct val="121000"/>
              </a:lnSpc>
              <a:spcBef>
                <a:spcPts val="273"/>
              </a:spcBef>
              <a:spcAft>
                <a:spcPts val="273"/>
              </a:spcAft>
              <a:buClr>
                <a:srgbClr val="C75B12"/>
              </a:buClr>
              <a:buFont typeface="Wingdings" pitchFamily="2" charset="2"/>
              <a:buChar char="§"/>
              <a:tabLst>
                <a:tab pos="156616" algn="l"/>
              </a:tabLst>
              <a:defRPr/>
            </a:pPr>
            <a:endParaRPr lang="en-US" sz="970" b="1" dirty="0">
              <a:solidFill>
                <a:srgbClr val="C75B12"/>
              </a:solidFill>
              <a:latin typeface="Arial" charset="0"/>
            </a:endParaRPr>
          </a:p>
          <a:p>
            <a:pPr marL="156616" indent="-156616" eaLnBrk="1" hangingPunct="1">
              <a:lnSpc>
                <a:spcPct val="121000"/>
              </a:lnSpc>
              <a:spcBef>
                <a:spcPts val="273"/>
              </a:spcBef>
              <a:spcAft>
                <a:spcPts val="273"/>
              </a:spcAft>
              <a:buClr>
                <a:srgbClr val="C75B12"/>
              </a:buClr>
              <a:tabLst>
                <a:tab pos="156616" algn="l"/>
              </a:tabLst>
              <a:defRPr/>
            </a:pPr>
            <a:r>
              <a:rPr lang="en-US" sz="970" dirty="0">
                <a:solidFill>
                  <a:schemeClr val="tx1"/>
                </a:solidFill>
                <a:latin typeface="Arial" charset="0"/>
              </a:rPr>
              <a:t> </a:t>
            </a:r>
            <a:endParaRPr lang="cs-CZ" sz="970" dirty="0">
              <a:solidFill>
                <a:schemeClr val="tx1"/>
              </a:solidFill>
              <a:latin typeface="Arial" charset="0"/>
            </a:endParaRPr>
          </a:p>
        </p:txBody>
      </p:sp>
    </p:spTree>
    <p:extLst>
      <p:ext uri="{BB962C8B-B14F-4D97-AF65-F5344CB8AC3E}">
        <p14:creationId xmlns:p14="http://schemas.microsoft.com/office/powerpoint/2010/main" val="4218418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Statue">
    <p:spTree>
      <p:nvGrpSpPr>
        <p:cNvPr id="1" name=""/>
        <p:cNvGrpSpPr/>
        <p:nvPr/>
      </p:nvGrpSpPr>
      <p:grpSpPr>
        <a:xfrm>
          <a:off x="0" y="0"/>
          <a:ext cx="0" cy="0"/>
          <a:chOff x="0" y="0"/>
          <a:chExt cx="0" cy="0"/>
        </a:xfrm>
      </p:grpSpPr>
      <p:sp>
        <p:nvSpPr>
          <p:cNvPr id="4" name="Rectangle 2"/>
          <p:cNvSpPr>
            <a:spLocks noGrp="1" noChangeArrowheads="1"/>
          </p:cNvSpPr>
          <p:nvPr userDrawn="1">
            <p:ph type="title" hasCustomPrompt="1"/>
          </p:nvPr>
        </p:nvSpPr>
        <p:spPr>
          <a:xfrm>
            <a:off x="434978" y="550568"/>
            <a:ext cx="3956050" cy="719999"/>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8" y="1982975"/>
            <a:ext cx="3959225" cy="4194543"/>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Placeholder 8" descr="face.JPG"/>
          <p:cNvPicPr>
            <a:picLocks noChangeAspect="1"/>
          </p:cNvPicPr>
          <p:nvPr userDrawn="1"/>
        </p:nvPicPr>
        <p:blipFill>
          <a:blip r:embed="rId2" cstate="print"/>
          <a:srcRect l="7658" r="7658"/>
          <a:stretch>
            <a:fillRect/>
          </a:stretch>
        </p:blipFill>
        <p:spPr bwMode="auto">
          <a:xfrm>
            <a:off x="4667252" y="1"/>
            <a:ext cx="4476750" cy="6858000"/>
          </a:xfrm>
          <a:prstGeom prst="rect">
            <a:avLst/>
          </a:prstGeom>
          <a:noFill/>
          <a:ln w="9525">
            <a:noFill/>
            <a:miter lim="800000"/>
            <a:headEnd/>
            <a:tailEnd/>
          </a:ln>
          <a:effectLst/>
        </p:spPr>
      </p:pic>
      <p:sp>
        <p:nvSpPr>
          <p:cNvPr id="7" name="Slide Number Placeholder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788131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4976" y="550568"/>
            <a:ext cx="8072437"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34976" y="1993606"/>
            <a:ext cx="8072437" cy="1259999"/>
          </a:xfrm>
        </p:spPr>
        <p:txBody>
          <a:bodyPr/>
          <a:lstStyle>
            <a:lvl1pPr>
              <a:buClr>
                <a:schemeClr val="tx1"/>
              </a:buClr>
              <a:defRPr>
                <a:solidFill>
                  <a:schemeClr val="accent1"/>
                </a:solidFill>
              </a:defRPr>
            </a:lvl1pPr>
            <a:lvl2pPr>
              <a:buClr>
                <a:schemeClr val="bg1"/>
              </a:buClr>
              <a:buNone/>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p:txBody>
      </p:sp>
      <p:sp>
        <p:nvSpPr>
          <p:cNvPr id="5" name="Content Placeholder 2"/>
          <p:cNvSpPr>
            <a:spLocks noGrp="1"/>
          </p:cNvSpPr>
          <p:nvPr>
            <p:ph idx="11"/>
          </p:nvPr>
        </p:nvSpPr>
        <p:spPr>
          <a:xfrm>
            <a:off x="434976" y="3432546"/>
            <a:ext cx="8072437" cy="1259999"/>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6" name="Content Placeholder 2"/>
          <p:cNvSpPr>
            <a:spLocks noGrp="1"/>
          </p:cNvSpPr>
          <p:nvPr>
            <p:ph idx="12"/>
          </p:nvPr>
        </p:nvSpPr>
        <p:spPr>
          <a:xfrm>
            <a:off x="434976" y="4860851"/>
            <a:ext cx="8072437" cy="1259999"/>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p:txBody>
      </p:sp>
      <p:sp>
        <p:nvSpPr>
          <p:cNvPr id="7" name="Slide Number Placeholder 6"/>
          <p:cNvSpPr>
            <a:spLocks noGrp="1" noChangeArrowheads="1"/>
          </p:cNvSpPr>
          <p:nvPr>
            <p:ph type="sldNum" sz="quarter" idx="4"/>
          </p:nvPr>
        </p:nvSpPr>
        <p:spPr bwMode="auto">
          <a:xfrm>
            <a:off x="4907414"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674047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6"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94" y="1982990"/>
            <a:ext cx="3959225" cy="416263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sp>
        <p:nvSpPr>
          <p:cNvPr id="6" name="Rectangle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87470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6"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94" y="1982990"/>
            <a:ext cx="3959225" cy="416263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Transom_wood.jpg"/>
          <p:cNvPicPr>
            <a:picLocks noChangeAspect="1"/>
          </p:cNvPicPr>
          <p:nvPr userDrawn="1"/>
        </p:nvPicPr>
        <p:blipFill>
          <a:blip r:embed="rId2" cstate="print">
            <a:lum bright="7000" contrast="5000"/>
          </a:blip>
          <a:srcRect l="28233" r="28233"/>
          <a:stretch>
            <a:fillRect/>
          </a:stretch>
        </p:blipFill>
        <p:spPr bwMode="auto">
          <a:xfrm>
            <a:off x="4667252" y="1"/>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32088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18" descr="Kinstellar_Powerpoint title two"/>
          <p:cNvPicPr>
            <a:picLocks noChangeAspect="1" noChangeArrowheads="1"/>
          </p:cNvPicPr>
          <p:nvPr userDrawn="1"/>
        </p:nvPicPr>
        <p:blipFill>
          <a:blip r:embed="rId2" cstate="print"/>
          <a:srcRect/>
          <a:stretch>
            <a:fillRect/>
          </a:stretch>
        </p:blipFill>
        <p:spPr bwMode="auto">
          <a:xfrm>
            <a:off x="0" y="-9525"/>
            <a:ext cx="9144000" cy="6858000"/>
          </a:xfrm>
          <a:prstGeom prst="rect">
            <a:avLst/>
          </a:prstGeom>
          <a:noFill/>
        </p:spPr>
      </p:pic>
      <p:sp>
        <p:nvSpPr>
          <p:cNvPr id="39" name="Rectangle 21"/>
          <p:cNvSpPr>
            <a:spLocks noGrp="1" noChangeArrowheads="1"/>
          </p:cNvSpPr>
          <p:nvPr userDrawn="1">
            <p:ph type="ctrTitle"/>
          </p:nvPr>
        </p:nvSpPr>
        <p:spPr>
          <a:xfrm>
            <a:off x="444500" y="3166509"/>
            <a:ext cx="5072063" cy="532370"/>
          </a:xfrm>
        </p:spPr>
        <p:txBody>
          <a:bodyPr anchor="ctr" anchorCtr="0"/>
          <a:lstStyle>
            <a:lvl1pPr>
              <a:lnSpc>
                <a:spcPct val="121000"/>
              </a:lnSpc>
              <a:defRPr/>
            </a:lvl1pPr>
          </a:lstStyle>
          <a:p>
            <a:r>
              <a:rPr lang="en-US">
                <a:solidFill>
                  <a:srgbClr val="C75B12"/>
                </a:solidFill>
              </a:rPr>
              <a:t>Click to edit Master title style</a:t>
            </a:r>
            <a:endParaRPr lang="en-GB" dirty="0">
              <a:solidFill>
                <a:srgbClr val="C75B12"/>
              </a:solidFill>
            </a:endParaRPr>
          </a:p>
        </p:txBody>
      </p:sp>
      <p:grpSp>
        <p:nvGrpSpPr>
          <p:cNvPr id="40" name="Group 6"/>
          <p:cNvGrpSpPr>
            <a:grpSpLocks/>
          </p:cNvGrpSpPr>
          <p:nvPr userDrawn="1"/>
        </p:nvGrpSpPr>
        <p:grpSpPr bwMode="auto">
          <a:xfrm>
            <a:off x="539750" y="6315075"/>
            <a:ext cx="1041400" cy="76200"/>
            <a:chOff x="1636" y="1098"/>
            <a:chExt cx="2410" cy="177"/>
          </a:xfrm>
          <a:solidFill>
            <a:schemeClr val="bg1"/>
          </a:solidFill>
        </p:grpSpPr>
        <p:sp>
          <p:nvSpPr>
            <p:cNvPr id="41" name="Freeform 7"/>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endParaRPr lang="en-GB"/>
            </a:p>
          </p:txBody>
        </p:sp>
        <p:sp>
          <p:nvSpPr>
            <p:cNvPr id="42" name="Freeform 8"/>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endParaRPr lang="en-GB"/>
            </a:p>
          </p:txBody>
        </p:sp>
        <p:sp>
          <p:nvSpPr>
            <p:cNvPr id="43" name="Freeform 9"/>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endParaRPr lang="en-GB"/>
            </a:p>
          </p:txBody>
        </p:sp>
        <p:sp>
          <p:nvSpPr>
            <p:cNvPr id="44" name="Freeform 10"/>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endParaRPr lang="en-GB"/>
            </a:p>
          </p:txBody>
        </p:sp>
        <p:sp>
          <p:nvSpPr>
            <p:cNvPr id="45" name="Freeform 11"/>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endParaRPr lang="en-GB"/>
            </a:p>
          </p:txBody>
        </p:sp>
        <p:sp>
          <p:nvSpPr>
            <p:cNvPr id="46" name="Freeform 12"/>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endParaRPr lang="en-GB"/>
            </a:p>
          </p:txBody>
        </p:sp>
        <p:sp>
          <p:nvSpPr>
            <p:cNvPr id="47" name="Freeform 13"/>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endParaRPr lang="en-GB"/>
            </a:p>
          </p:txBody>
        </p:sp>
        <p:sp>
          <p:nvSpPr>
            <p:cNvPr id="48" name="Freeform 14"/>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endParaRPr lang="en-GB"/>
            </a:p>
          </p:txBody>
        </p:sp>
        <p:sp>
          <p:nvSpPr>
            <p:cNvPr id="49" name="Freeform 15"/>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endParaRPr lang="en-GB"/>
            </a:p>
          </p:txBody>
        </p:sp>
        <p:sp>
          <p:nvSpPr>
            <p:cNvPr id="50" name="Freeform 16"/>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endParaRPr lang="en-GB"/>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 Statue">
    <p:spTree>
      <p:nvGrpSpPr>
        <p:cNvPr id="1" name=""/>
        <p:cNvGrpSpPr/>
        <p:nvPr/>
      </p:nvGrpSpPr>
      <p:grpSpPr>
        <a:xfrm>
          <a:off x="0" y="0"/>
          <a:ext cx="0" cy="0"/>
          <a:chOff x="0" y="0"/>
          <a:chExt cx="0" cy="0"/>
        </a:xfrm>
      </p:grpSpPr>
      <p:pic>
        <p:nvPicPr>
          <p:cNvPr id="8" name="Picture 7" descr="New Image.GIF"/>
          <p:cNvPicPr>
            <a:picLocks noChangeAspect="1"/>
          </p:cNvPicPr>
          <p:nvPr userDrawn="1"/>
        </p:nvPicPr>
        <p:blipFill>
          <a:blip r:embed="rId2" cstate="print"/>
          <a:srcRect r="8507"/>
          <a:stretch>
            <a:fillRect/>
          </a:stretch>
        </p:blipFill>
        <p:spPr>
          <a:xfrm>
            <a:off x="4431736" y="1"/>
            <a:ext cx="4712267" cy="6858000"/>
          </a:xfrm>
          <a:prstGeom prst="rect">
            <a:avLst/>
          </a:prstGeom>
        </p:spPr>
      </p:pic>
      <p:sp>
        <p:nvSpPr>
          <p:cNvPr id="4" name="Rectangle 2"/>
          <p:cNvSpPr>
            <a:spLocks noGrp="1" noChangeArrowheads="1"/>
          </p:cNvSpPr>
          <p:nvPr userDrawn="1">
            <p:ph type="title" hasCustomPrompt="1"/>
          </p:nvPr>
        </p:nvSpPr>
        <p:spPr>
          <a:xfrm>
            <a:off x="434978" y="550568"/>
            <a:ext cx="3956050" cy="719999"/>
          </a:xfrm>
        </p:spPr>
        <p:txBody>
          <a:bodyPr/>
          <a:lstStyle>
            <a:lvl1pPr>
              <a:lnSpc>
                <a:spcPct val="121000"/>
              </a:lnSpc>
              <a:defRPr>
                <a:solidFill>
                  <a:schemeClr val="bg1"/>
                </a:solidFill>
              </a:defRPr>
            </a:lvl1pPr>
          </a:lstStyle>
          <a:p>
            <a:r>
              <a:rPr lang="en-US" dirty="0"/>
              <a:t>Click to edit Master title style</a:t>
            </a:r>
            <a:r>
              <a:rPr lang="en-GB" dirty="0"/>
              <a:t/>
            </a:r>
            <a:br>
              <a:rPr lang="en-GB" dirty="0"/>
            </a:br>
            <a:endParaRPr lang="en-GB" dirty="0"/>
          </a:p>
        </p:txBody>
      </p:sp>
      <p:sp>
        <p:nvSpPr>
          <p:cNvPr id="5" name="Rectangle 3"/>
          <p:cNvSpPr>
            <a:spLocks noGrp="1" noChangeArrowheads="1"/>
          </p:cNvSpPr>
          <p:nvPr userDrawn="1">
            <p:ph type="body" sz="half" idx="1"/>
          </p:nvPr>
        </p:nvSpPr>
        <p:spPr>
          <a:xfrm>
            <a:off x="434978" y="1982975"/>
            <a:ext cx="3959225" cy="4194543"/>
          </a:xfrm>
        </p:spPr>
        <p:txBody>
          <a:bodyPr/>
          <a:lstStyle>
            <a:lvl1pP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088377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3395" y="550570"/>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3397" y="1972340"/>
            <a:ext cx="3959225" cy="421581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13" name="Picture 12" descr="KIN_IM_PLACE_LT_02_LO.jpg"/>
          <p:cNvPicPr>
            <a:picLocks/>
          </p:cNvPicPr>
          <p:nvPr userDrawn="1"/>
        </p:nvPicPr>
        <p:blipFill>
          <a:blip r:embed="rId2" cstate="print"/>
          <a:srcRect r="48372"/>
          <a:stretch>
            <a:fillRect/>
          </a:stretch>
        </p:blipFill>
        <p:spPr>
          <a:xfrm>
            <a:off x="4665602" y="1"/>
            <a:ext cx="4478400" cy="6858000"/>
          </a:xfrm>
          <a:prstGeom prst="rect">
            <a:avLst/>
          </a:prstGeom>
        </p:spPr>
      </p:pic>
      <p:sp>
        <p:nvSpPr>
          <p:cNvPr id="6" name="Slide Number Placeholder 5"/>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677971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8"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8" y="1993606"/>
            <a:ext cx="3959225" cy="4152015"/>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2" y="1"/>
            <a:ext cx="4478400" cy="6858000"/>
          </a:xfrm>
          <a:prstGeom prst="rect">
            <a:avLst/>
          </a:prstGeom>
        </p:spPr>
      </p:pic>
      <p:sp>
        <p:nvSpPr>
          <p:cNvPr id="6" name="Slide Number Placeholder 5"/>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4223361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and half screen image">
    <p:spTree>
      <p:nvGrpSpPr>
        <p:cNvPr id="1" name=""/>
        <p:cNvGrpSpPr/>
        <p:nvPr/>
      </p:nvGrpSpPr>
      <p:grpSpPr>
        <a:xfrm>
          <a:off x="0" y="0"/>
          <a:ext cx="0" cy="0"/>
          <a:chOff x="0" y="0"/>
          <a:chExt cx="0" cy="0"/>
        </a:xfrm>
      </p:grpSpPr>
      <p:pic>
        <p:nvPicPr>
          <p:cNvPr id="8" name="Picture 7" descr="Glass_Roof.JPG"/>
          <p:cNvPicPr>
            <a:picLocks noChangeAspect="1"/>
          </p:cNvPicPr>
          <p:nvPr userDrawn="1"/>
        </p:nvPicPr>
        <p:blipFill>
          <a:blip r:embed="rId2" cstate="print">
            <a:lum bright="9000"/>
          </a:blip>
          <a:srcRect t="3280"/>
          <a:stretch>
            <a:fillRect/>
          </a:stretch>
        </p:blipFill>
        <p:spPr>
          <a:xfrm>
            <a:off x="4455914" y="3834000"/>
            <a:ext cx="4688092" cy="3024000"/>
          </a:xfrm>
          <a:prstGeom prst="rect">
            <a:avLst/>
          </a:prstGeom>
        </p:spPr>
      </p:pic>
      <p:sp>
        <p:nvSpPr>
          <p:cNvPr id="2" name="Title 1"/>
          <p:cNvSpPr>
            <a:spLocks noGrp="1"/>
          </p:cNvSpPr>
          <p:nvPr>
            <p:ph type="title"/>
          </p:nvPr>
        </p:nvSpPr>
        <p:spPr>
          <a:xfrm>
            <a:off x="442566"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94" y="1982990"/>
            <a:ext cx="3959225" cy="416263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p:cNvSpPr>
            <a:spLocks noGrp="1" noChangeArrowheads="1"/>
          </p:cNvSpPr>
          <p:nvPr>
            <p:ph type="sldNum" sz="quarter" idx="4"/>
          </p:nvPr>
        </p:nvSpPr>
        <p:spPr bwMode="auto">
          <a:xfrm>
            <a:off x="1554618"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22302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8"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8" y="1982974"/>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pic>
        <p:nvPicPr>
          <p:cNvPr id="6" name="Picture 5" descr="KIN_IM_OBJECT_LT_01_LO.jpg"/>
          <p:cNvPicPr>
            <a:picLocks/>
          </p:cNvPicPr>
          <p:nvPr userDrawn="1"/>
        </p:nvPicPr>
        <p:blipFill>
          <a:blip r:embed="rId2" cstate="print">
            <a:lum bright="4000"/>
          </a:blip>
          <a:srcRect l="16629" r="27559"/>
          <a:stretch>
            <a:fillRect/>
          </a:stretch>
        </p:blipFill>
        <p:spPr>
          <a:xfrm flipH="1">
            <a:off x="4665602" y="1"/>
            <a:ext cx="4478400" cy="6858000"/>
          </a:xfrm>
          <a:prstGeom prst="rect">
            <a:avLst/>
          </a:prstGeom>
        </p:spPr>
      </p:pic>
      <p:sp>
        <p:nvSpPr>
          <p:cNvPr id="8" name="Slide Number Placeholder 7"/>
          <p:cNvSpPr>
            <a:spLocks noGrp="1" noChangeArrowheads="1"/>
          </p:cNvSpPr>
          <p:nvPr>
            <p:ph type="sldNum" sz="quarter" idx="4"/>
          </p:nvPr>
        </p:nvSpPr>
        <p:spPr bwMode="auto">
          <a:xfrm>
            <a:off x="1545094"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747239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8" y="550568"/>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8" y="1982974"/>
            <a:ext cx="3959225" cy="4212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p:cNvSpPr>
            <a:spLocks noGrp="1" noChangeArrowheads="1"/>
          </p:cNvSpPr>
          <p:nvPr>
            <p:ph type="sldNum" sz="quarter" idx="4"/>
          </p:nvPr>
        </p:nvSpPr>
        <p:spPr bwMode="auto">
          <a:xfrm>
            <a:off x="1545094"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KIN_IM_PLACE_LT_04_LO.jpg"/>
          <p:cNvPicPr>
            <a:picLocks noChangeAspect="1"/>
          </p:cNvPicPr>
          <p:nvPr userDrawn="1"/>
        </p:nvPicPr>
        <p:blipFill>
          <a:blip r:embed="rId2" cstate="print"/>
          <a:srcRect r="43333"/>
          <a:stretch>
            <a:fillRect/>
          </a:stretch>
        </p:blipFill>
        <p:spPr>
          <a:xfrm>
            <a:off x="4555701" y="1458000"/>
            <a:ext cx="4588299" cy="5400000"/>
          </a:xfrm>
          <a:prstGeom prst="rect">
            <a:avLst/>
          </a:prstGeom>
        </p:spPr>
      </p:pic>
    </p:spTree>
    <p:extLst>
      <p:ext uri="{BB962C8B-B14F-4D97-AF65-F5344CB8AC3E}">
        <p14:creationId xmlns:p14="http://schemas.microsoft.com/office/powerpoint/2010/main" val="2656796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ext and half screen image">
    <p:spTree>
      <p:nvGrpSpPr>
        <p:cNvPr id="1" name=""/>
        <p:cNvGrpSpPr/>
        <p:nvPr/>
      </p:nvGrpSpPr>
      <p:grpSpPr>
        <a:xfrm>
          <a:off x="0" y="0"/>
          <a:ext cx="0" cy="0"/>
          <a:chOff x="0" y="0"/>
          <a:chExt cx="0" cy="0"/>
        </a:xfrm>
      </p:grpSpPr>
      <p:pic>
        <p:nvPicPr>
          <p:cNvPr id="8" name="Picture 7" descr="KIN_IM_OBJECT_LT_05_LO.jpg"/>
          <p:cNvPicPr>
            <a:picLocks/>
          </p:cNvPicPr>
          <p:nvPr userDrawn="1"/>
        </p:nvPicPr>
        <p:blipFill>
          <a:blip r:embed="rId2" cstate="print"/>
          <a:srcRect l="16932" r="15302" b="7907"/>
          <a:stretch>
            <a:fillRect/>
          </a:stretch>
        </p:blipFill>
        <p:spPr>
          <a:xfrm>
            <a:off x="4665602" y="1"/>
            <a:ext cx="4478400" cy="6858000"/>
          </a:xfrm>
          <a:prstGeom prst="rect">
            <a:avLst/>
          </a:prstGeom>
        </p:spPr>
      </p:pic>
      <p:sp>
        <p:nvSpPr>
          <p:cNvPr id="2" name="Title 1"/>
          <p:cNvSpPr>
            <a:spLocks noGrp="1"/>
          </p:cNvSpPr>
          <p:nvPr>
            <p:ph type="title"/>
          </p:nvPr>
        </p:nvSpPr>
        <p:spPr>
          <a:xfrm>
            <a:off x="444503" y="550572"/>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4" y="1972341"/>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2" y="1"/>
            <a:ext cx="4476750" cy="6858000"/>
          </a:xfrm>
          <a:ln>
            <a:noFill/>
          </a:ln>
        </p:spPr>
        <p:txBody>
          <a:bodyPr/>
          <a:lstStyle/>
          <a:p>
            <a:r>
              <a:rPr lang="en-US" dirty="0"/>
              <a:t>Click icon to add picture</a:t>
            </a:r>
            <a:endParaRPr lang="en-GB" dirty="0"/>
          </a:p>
        </p:txBody>
      </p:sp>
      <p:sp>
        <p:nvSpPr>
          <p:cNvPr id="6" name="Slide Number Placeholder 5"/>
          <p:cNvSpPr>
            <a:spLocks noGrp="1" noChangeArrowheads="1"/>
          </p:cNvSpPr>
          <p:nvPr>
            <p:ph type="sldNum" sz="quarter" idx="4"/>
          </p:nvPr>
        </p:nvSpPr>
        <p:spPr bwMode="auto">
          <a:xfrm>
            <a:off x="1564143"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61180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3" y="550572"/>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4" y="1972341"/>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43"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8" descr="Path.jpg"/>
          <p:cNvPicPr>
            <a:picLocks noChangeAspect="1"/>
          </p:cNvPicPr>
          <p:nvPr userDrawn="1"/>
        </p:nvPicPr>
        <p:blipFill>
          <a:blip r:embed="rId2" cstate="print">
            <a:lum bright="6000"/>
          </a:blip>
          <a:stretch>
            <a:fillRect/>
          </a:stretch>
        </p:blipFill>
        <p:spPr>
          <a:xfrm>
            <a:off x="4822539" y="3978000"/>
            <a:ext cx="4321465" cy="2880001"/>
          </a:xfrm>
          <a:prstGeom prst="rect">
            <a:avLst/>
          </a:prstGeom>
        </p:spPr>
      </p:pic>
    </p:spTree>
    <p:extLst>
      <p:ext uri="{BB962C8B-B14F-4D97-AF65-F5344CB8AC3E}">
        <p14:creationId xmlns:p14="http://schemas.microsoft.com/office/powerpoint/2010/main" val="3077448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3" y="550572"/>
            <a:ext cx="3956050"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4" y="1972341"/>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43" y="6243639"/>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2" y="1"/>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val="1137955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5" y="542807"/>
            <a:ext cx="8072437"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5" y="1990490"/>
            <a:ext cx="8072437"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68686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0" y="-19050"/>
            <a:ext cx="9144000" cy="6867525"/>
          </a:xfrm>
          <a:prstGeom prst="rect">
            <a:avLst/>
          </a:prstGeom>
          <a:noFill/>
        </p:spPr>
      </p:pic>
      <p:sp>
        <p:nvSpPr>
          <p:cNvPr id="7" name="Rectangle 3"/>
          <p:cNvSpPr>
            <a:spLocks noGrp="1" noChangeArrowheads="1"/>
          </p:cNvSpPr>
          <p:nvPr>
            <p:ph type="ctrTitle"/>
          </p:nvPr>
        </p:nvSpPr>
        <p:spPr>
          <a:xfrm>
            <a:off x="454689" y="3177141"/>
            <a:ext cx="5040000" cy="489845"/>
          </a:xfrm>
        </p:spPr>
        <p:txBody>
          <a:bodyPr anchor="ctr" anchorCtr="0"/>
          <a:lstStyle>
            <a:lvl1pPr>
              <a:lnSpc>
                <a:spcPct val="121000"/>
              </a:lnSpc>
              <a:defRPr>
                <a:solidFill>
                  <a:schemeClr val="bg2"/>
                </a:solidFill>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454689" y="3779799"/>
            <a:ext cx="5040000" cy="462149"/>
          </a:xfrm>
        </p:spPr>
        <p:txBody>
          <a:bodyPr anchor="ctr" anchorCtr="0"/>
          <a:lstStyle>
            <a:lvl1pPr>
              <a:lnSpc>
                <a:spcPct val="121000"/>
              </a:lnSpc>
              <a:spcBef>
                <a:spcPts val="0"/>
              </a:spcBef>
              <a:spcAft>
                <a:spcPts val="0"/>
              </a:spcAft>
              <a:defRPr sz="2000">
                <a:solidFill>
                  <a:schemeClr val="tx2"/>
                </a:solidFill>
              </a:defRPr>
            </a:lvl1pPr>
          </a:lstStyle>
          <a:p>
            <a:r>
              <a:rPr lang="en-US"/>
              <a:t>Click to edit Master subtitle style</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4" y="1988390"/>
            <a:ext cx="3959225" cy="4248000"/>
          </a:xfrm>
        </p:spPr>
        <p:txBody>
          <a:bodyPr/>
          <a:lstStyle>
            <a:lvl1pPr>
              <a:lnSpc>
                <a:spcPct val="121000"/>
              </a:lnSpc>
              <a:spcBef>
                <a:spcPts val="292"/>
              </a:spcBef>
              <a:spcAft>
                <a:spcPts val="292"/>
              </a:spcAft>
              <a:defRPr sz="970"/>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1" y="545357"/>
            <a:ext cx="8251465"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760244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942988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2"/>
          <p:cNvPicPr>
            <a:picLocks noChangeAspect="1" noChangeArrowheads="1"/>
          </p:cNvPicPr>
          <p:nvPr userDrawn="1"/>
        </p:nvPicPr>
        <p:blipFill>
          <a:blip r:embed="rId2" cstate="print"/>
          <a:srcRect/>
          <a:stretch>
            <a:fillRect/>
          </a:stretch>
        </p:blipFill>
        <p:spPr bwMode="auto">
          <a:xfrm flipH="1">
            <a:off x="6698260" y="0"/>
            <a:ext cx="2445741" cy="1404000"/>
          </a:xfrm>
          <a:prstGeom prst="rect">
            <a:avLst/>
          </a:prstGeom>
          <a:noFill/>
          <a:ln w="9525">
            <a:noFill/>
            <a:miter lim="800000"/>
            <a:headEnd/>
            <a:tailEnd/>
          </a:ln>
          <a:effectLst/>
        </p:spPr>
      </p:pic>
    </p:spTree>
    <p:extLst>
      <p:ext uri="{BB962C8B-B14F-4D97-AF65-F5344CB8AC3E}">
        <p14:creationId xmlns:p14="http://schemas.microsoft.com/office/powerpoint/2010/main" val="2457585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ntent White">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cstate="print">
            <a:duotone>
              <a:prstClr val="black"/>
              <a:schemeClr val="tx2">
                <a:tint val="45000"/>
                <a:satMod val="400000"/>
              </a:schemeClr>
            </a:duotone>
          </a:blip>
          <a:srcRect/>
          <a:stretch>
            <a:fillRect/>
          </a:stretch>
        </p:blipFill>
        <p:spPr bwMode="auto">
          <a:xfrm>
            <a:off x="3744002" y="1"/>
            <a:ext cx="5400000" cy="1259999"/>
          </a:xfrm>
          <a:prstGeom prst="rect">
            <a:avLst/>
          </a:prstGeom>
          <a:noFill/>
          <a:ln w="9525">
            <a:noFill/>
            <a:miter lim="800000"/>
            <a:headEnd/>
            <a:tailEnd/>
          </a:ln>
          <a:effectLst/>
        </p:spPr>
      </p:pic>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8" name="Slide Number Placeholder 7"/>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38385421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65" y="1988390"/>
            <a:ext cx="3959225" cy="4248000"/>
          </a:xfrm>
        </p:spPr>
        <p:txBody>
          <a:bodyPr/>
          <a:lstStyle>
            <a:lvl1pPr>
              <a:lnSpc>
                <a:spcPct val="121000"/>
              </a:lnSpc>
              <a:spcBef>
                <a:spcPts val="292"/>
              </a:spcBef>
              <a:spcAft>
                <a:spcPts val="292"/>
              </a:spcAft>
              <a:defRPr sz="970"/>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3" y="1988390"/>
            <a:ext cx="3960813" cy="4248000"/>
          </a:xfrm>
        </p:spPr>
        <p:txBody>
          <a:bodyPr/>
          <a:lstStyle>
            <a:lvl1pPr marL="0" marR="0" indent="0" algn="l" defTabSz="888885" rtl="0" eaLnBrk="1" fontAlgn="base" latinLnBrk="0" hangingPunct="1">
              <a:lnSpc>
                <a:spcPct val="121000"/>
              </a:lnSpc>
              <a:spcBef>
                <a:spcPts val="292"/>
              </a:spcBef>
              <a:spcAft>
                <a:spcPts val="292"/>
              </a:spcAft>
              <a:buClr>
                <a:schemeClr val="tx2"/>
              </a:buClr>
              <a:buSzTx/>
              <a:buFontTx/>
              <a:buNone/>
              <a:tabLst/>
              <a:defRPr lang="en-US" sz="970" dirty="0" smtClean="0">
                <a:solidFill>
                  <a:schemeClr val="accent1"/>
                </a:solidFill>
                <a:latin typeface="Arial" pitchFamily="34" charset="0"/>
                <a:ea typeface="+mn-ea"/>
                <a:cs typeface="+mn-cs"/>
              </a:defRPr>
            </a:lvl1pPr>
            <a:lvl2pPr>
              <a:lnSpc>
                <a:spcPct val="121000"/>
              </a:lnSpc>
              <a:spcBef>
                <a:spcPts val="292"/>
              </a:spcBef>
              <a:spcAft>
                <a:spcPts val="292"/>
              </a:spcAft>
              <a:defRPr sz="970"/>
            </a:lvl2pPr>
            <a:lvl3pPr>
              <a:lnSpc>
                <a:spcPct val="121000"/>
              </a:lnSpc>
              <a:spcBef>
                <a:spcPts val="292"/>
              </a:spcBef>
              <a:spcAft>
                <a:spcPts val="292"/>
              </a:spcAft>
              <a:defRPr sz="970"/>
            </a:lvl3pPr>
            <a:lvl4pPr>
              <a:lnSpc>
                <a:spcPct val="121000"/>
              </a:lnSpc>
              <a:spcBef>
                <a:spcPts val="292"/>
              </a:spcBef>
              <a:spcAft>
                <a:spcPts val="292"/>
              </a:spcAft>
              <a:defRPr sz="970"/>
            </a:lvl4pPr>
            <a:lvl5pPr>
              <a:lnSpc>
                <a:spcPct val="121000"/>
              </a:lnSpc>
              <a:spcBef>
                <a:spcPts val="292"/>
              </a:spcBef>
              <a:spcAft>
                <a:spcPts val="292"/>
              </a:spcAft>
              <a:defRPr sz="97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44863" y="545357"/>
            <a:ext cx="3915293" cy="719999"/>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7" name="Slide Number Placeholder 6"/>
          <p:cNvSpPr>
            <a:spLocks noGrp="1" noChangeArrowheads="1"/>
          </p:cNvSpPr>
          <p:nvPr>
            <p:ph type="sldNum" sz="quarter" idx="4"/>
          </p:nvPr>
        </p:nvSpPr>
        <p:spPr bwMode="auto">
          <a:xfrm>
            <a:off x="5097913"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2345343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OverObj" preserve="1">
  <p:cSld name="Title and Text over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31801" y="547691"/>
            <a:ext cx="8072437" cy="719999"/>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1801" y="1990726"/>
            <a:ext cx="8072437" cy="198000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1801" y="4149727"/>
            <a:ext cx="8072437" cy="198000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6"/>
          <p:cNvSpPr>
            <a:spLocks noGrp="1" noChangeArrowheads="1"/>
          </p:cNvSpPr>
          <p:nvPr>
            <p:ph type="sldNum" sz="quarter" idx="4"/>
          </p:nvPr>
        </p:nvSpPr>
        <p:spPr bwMode="auto">
          <a:xfrm>
            <a:off x="4904238"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081806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304" y="538166"/>
            <a:ext cx="8388000" cy="719999"/>
          </a:xfrm>
        </p:spPr>
        <p:txBody>
          <a:bodyPr/>
          <a:lstStyle>
            <a:lvl1pPr>
              <a:lnSpc>
                <a:spcPct val="121000"/>
              </a:lnSpc>
              <a:defRPr/>
            </a:lvl1pPr>
          </a:lstStyle>
          <a:p>
            <a:r>
              <a:rPr lang="en-US" dirty="0"/>
              <a:t>Sample team members profile</a:t>
            </a:r>
          </a:p>
        </p:txBody>
      </p:sp>
      <p:sp>
        <p:nvSpPr>
          <p:cNvPr id="7" name="Picture Placeholder 6"/>
          <p:cNvSpPr>
            <a:spLocks noGrp="1"/>
          </p:cNvSpPr>
          <p:nvPr>
            <p:ph type="pic" sz="quarter" idx="16"/>
          </p:nvPr>
        </p:nvSpPr>
        <p:spPr>
          <a:xfrm>
            <a:off x="446303" y="1981302"/>
            <a:ext cx="1080000" cy="1080000"/>
          </a:xfrm>
        </p:spPr>
        <p:txBody>
          <a:bodyPr/>
          <a:lstStyle/>
          <a:p>
            <a:r>
              <a:rPr lang="en-US" dirty="0"/>
              <a:t>Click icon to add picture</a:t>
            </a:r>
            <a:endParaRPr lang="en-GB" dirty="0"/>
          </a:p>
        </p:txBody>
      </p:sp>
      <p:sp>
        <p:nvSpPr>
          <p:cNvPr id="9" name="Text Placeholder 10"/>
          <p:cNvSpPr>
            <a:spLocks noGrp="1"/>
          </p:cNvSpPr>
          <p:nvPr>
            <p:ph type="body" sz="quarter" idx="12" hasCustomPrompt="1"/>
          </p:nvPr>
        </p:nvSpPr>
        <p:spPr>
          <a:xfrm>
            <a:off x="1685259" y="1981307"/>
            <a:ext cx="7200000" cy="692344"/>
          </a:xfrm>
          <a:ln>
            <a:noFill/>
          </a:ln>
        </p:spPr>
        <p:txBody>
          <a:bodyPr lIns="0" tIns="0" rIns="0" bIns="0"/>
          <a:lstStyle>
            <a:lvl1pPr marL="0" indent="0" algn="just">
              <a:spcBef>
                <a:spcPts val="292"/>
              </a:spcBef>
              <a:spcAft>
                <a:spcPts val="292"/>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indent="-83333" algn="just">
              <a:spcBef>
                <a:spcPts val="292"/>
              </a:spcBef>
              <a:spcAft>
                <a:spcPts val="292"/>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2" name="Picture Placeholder 6"/>
          <p:cNvSpPr>
            <a:spLocks noGrp="1"/>
          </p:cNvSpPr>
          <p:nvPr>
            <p:ph type="pic" sz="quarter" idx="17"/>
          </p:nvPr>
        </p:nvSpPr>
        <p:spPr>
          <a:xfrm>
            <a:off x="446303" y="3420904"/>
            <a:ext cx="1080000" cy="1080000"/>
          </a:xfrm>
        </p:spPr>
        <p:txBody>
          <a:bodyPr/>
          <a:lstStyle/>
          <a:p>
            <a:r>
              <a:rPr lang="en-US" dirty="0"/>
              <a:t>Click icon to add picture</a:t>
            </a:r>
            <a:endParaRPr lang="en-GB" dirty="0"/>
          </a:p>
        </p:txBody>
      </p:sp>
      <p:sp>
        <p:nvSpPr>
          <p:cNvPr id="13" name="Text Placeholder 10"/>
          <p:cNvSpPr>
            <a:spLocks noGrp="1"/>
          </p:cNvSpPr>
          <p:nvPr>
            <p:ph type="body" sz="quarter" idx="18" hasCustomPrompt="1"/>
          </p:nvPr>
        </p:nvSpPr>
        <p:spPr>
          <a:xfrm>
            <a:off x="1685259" y="3420907"/>
            <a:ext cx="7200000" cy="692344"/>
          </a:xfrm>
          <a:ln>
            <a:noFill/>
          </a:ln>
        </p:spPr>
        <p:txBody>
          <a:bodyPr lIns="0" tIns="0" rIns="0" bIns="0"/>
          <a:lstStyle>
            <a:lvl1pPr marL="0" indent="0" algn="just">
              <a:spcBef>
                <a:spcPts val="292"/>
              </a:spcBef>
              <a:spcAft>
                <a:spcPts val="292"/>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indent="-83333" algn="just">
              <a:spcBef>
                <a:spcPts val="292"/>
              </a:spcBef>
              <a:spcAft>
                <a:spcPts val="292"/>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15" name="Picture Placeholder 6"/>
          <p:cNvSpPr>
            <a:spLocks noGrp="1"/>
          </p:cNvSpPr>
          <p:nvPr>
            <p:ph type="pic" sz="quarter" idx="19"/>
          </p:nvPr>
        </p:nvSpPr>
        <p:spPr>
          <a:xfrm>
            <a:off x="446303" y="4862715"/>
            <a:ext cx="1080000" cy="1080000"/>
          </a:xfrm>
        </p:spPr>
        <p:txBody>
          <a:bodyPr/>
          <a:lstStyle/>
          <a:p>
            <a:r>
              <a:rPr lang="en-US" dirty="0"/>
              <a:t>Click icon to add picture</a:t>
            </a:r>
            <a:endParaRPr lang="en-GB" dirty="0"/>
          </a:p>
        </p:txBody>
      </p:sp>
      <p:sp>
        <p:nvSpPr>
          <p:cNvPr id="16" name="Text Placeholder 10"/>
          <p:cNvSpPr>
            <a:spLocks noGrp="1"/>
          </p:cNvSpPr>
          <p:nvPr>
            <p:ph type="body" sz="quarter" idx="20" hasCustomPrompt="1"/>
          </p:nvPr>
        </p:nvSpPr>
        <p:spPr>
          <a:xfrm>
            <a:off x="1685259" y="4862718"/>
            <a:ext cx="7200000" cy="692344"/>
          </a:xfrm>
          <a:ln>
            <a:noFill/>
          </a:ln>
        </p:spPr>
        <p:txBody>
          <a:bodyPr lIns="0" tIns="0" rIns="0" bIns="0"/>
          <a:lstStyle>
            <a:lvl1pPr marL="0" indent="0" algn="just">
              <a:spcBef>
                <a:spcPts val="292"/>
              </a:spcBef>
              <a:spcAft>
                <a:spcPts val="292"/>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indent="-83333" algn="just">
              <a:spcBef>
                <a:spcPts val="292"/>
              </a:spcBef>
              <a:spcAft>
                <a:spcPts val="292"/>
              </a:spcAft>
              <a:buFont typeface="Arial" pitchFamily="34" charset="0"/>
              <a:buNone/>
              <a:defRPr>
                <a:solidFill>
                  <a:schemeClr val="tx1"/>
                </a:solidFill>
              </a:defRPr>
            </a:lvl5pPr>
          </a:lstStyle>
          <a:p>
            <a:pPr lvl="0"/>
            <a:r>
              <a:rPr lang="en-US" dirty="0"/>
              <a:t>Name Surname  </a:t>
            </a:r>
          </a:p>
          <a:p>
            <a:pPr lvl="4"/>
            <a:r>
              <a:rPr lang="en-US" dirty="0"/>
              <a:t>Body text </a:t>
            </a:r>
          </a:p>
        </p:txBody>
      </p:sp>
      <p:sp>
        <p:nvSpPr>
          <p:cNvPr id="21" name="Text Placeholder 10"/>
          <p:cNvSpPr>
            <a:spLocks noGrp="1"/>
          </p:cNvSpPr>
          <p:nvPr>
            <p:ph type="body" sz="quarter" idx="21" hasCustomPrompt="1"/>
          </p:nvPr>
        </p:nvSpPr>
        <p:spPr>
          <a:xfrm>
            <a:off x="1685263" y="2799144"/>
            <a:ext cx="2340000" cy="353635"/>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17" name="Slide Number Placeholder 6"/>
          <p:cNvSpPr>
            <a:spLocks noGrp="1" noChangeArrowheads="1"/>
          </p:cNvSpPr>
          <p:nvPr>
            <p:ph type="sldNum" sz="quarter" idx="4"/>
          </p:nvPr>
        </p:nvSpPr>
        <p:spPr bwMode="auto">
          <a:xfrm>
            <a:off x="5286825" y="6310314"/>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22" name="Text Placeholder 10"/>
          <p:cNvSpPr>
            <a:spLocks noGrp="1"/>
          </p:cNvSpPr>
          <p:nvPr>
            <p:ph type="body" sz="quarter" idx="22" hasCustomPrompt="1"/>
          </p:nvPr>
        </p:nvSpPr>
        <p:spPr>
          <a:xfrm>
            <a:off x="1685263" y="4180267"/>
            <a:ext cx="2340000" cy="353635"/>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23" name="Text Placeholder 10"/>
          <p:cNvSpPr>
            <a:spLocks noGrp="1"/>
          </p:cNvSpPr>
          <p:nvPr>
            <p:ph type="body" sz="quarter" idx="23" hasCustomPrompt="1"/>
          </p:nvPr>
        </p:nvSpPr>
        <p:spPr>
          <a:xfrm>
            <a:off x="1685263" y="5694743"/>
            <a:ext cx="2340000" cy="353635"/>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p>
          <a:p>
            <a:pPr lvl="4"/>
            <a:r>
              <a:rPr lang="en-GB" dirty="0"/>
              <a:t>E:</a:t>
            </a:r>
            <a:endParaRPr lang="en-US" dirty="0"/>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2092577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wo Per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014" y="559341"/>
            <a:ext cx="8165852" cy="426976"/>
          </a:xfrm>
        </p:spPr>
        <p:txBody>
          <a:bodyPr wrap="square" lIns="0" tIns="0" rIns="0" bIns="0">
            <a:spAutoFit/>
          </a:bodyPr>
          <a:lstStyle>
            <a:lvl1pPr marL="0" marR="0" indent="0" algn="l" defTabSz="888885" rtl="0" eaLnBrk="1" fontAlgn="base" latinLnBrk="0" hangingPunct="1">
              <a:lnSpc>
                <a:spcPct val="121000"/>
              </a:lnSpc>
              <a:spcBef>
                <a:spcPct val="0"/>
              </a:spcBef>
              <a:spcAft>
                <a:spcPct val="0"/>
              </a:spcAft>
              <a:buClrTx/>
              <a:buSzTx/>
              <a:buFontTx/>
              <a:buNone/>
              <a:tabLst/>
              <a:defRPr lang="en-GB" sz="2293" smtClean="0">
                <a:latin typeface="Arial" pitchFamily="34" charset="0"/>
              </a:defRPr>
            </a:lvl1pPr>
          </a:lstStyle>
          <a:p>
            <a:r>
              <a:rPr lang="en-US" dirty="0"/>
              <a:t>Sample team contacts</a:t>
            </a:r>
          </a:p>
        </p:txBody>
      </p:sp>
      <p:sp>
        <p:nvSpPr>
          <p:cNvPr id="7" name="Picture Placeholder 6"/>
          <p:cNvSpPr>
            <a:spLocks noGrp="1"/>
          </p:cNvSpPr>
          <p:nvPr>
            <p:ph type="pic" sz="quarter" idx="10"/>
          </p:nvPr>
        </p:nvSpPr>
        <p:spPr>
          <a:xfrm>
            <a:off x="447012" y="1992313"/>
            <a:ext cx="900000" cy="900001"/>
          </a:xfrm>
        </p:spPr>
        <p:txBody>
          <a:bodyPr/>
          <a:lstStyle/>
          <a:p>
            <a:r>
              <a:rPr lang="en-US" dirty="0"/>
              <a:t>Click icon to add picture</a:t>
            </a:r>
            <a:endParaRPr lang="en-GB" dirty="0"/>
          </a:p>
        </p:txBody>
      </p:sp>
      <p:sp>
        <p:nvSpPr>
          <p:cNvPr id="29" name="Slide Number Placeholder 6"/>
          <p:cNvSpPr>
            <a:spLocks noGrp="1" noChangeArrowheads="1"/>
          </p:cNvSpPr>
          <p:nvPr>
            <p:ph type="sldNum" sz="quarter" idx="4"/>
          </p:nvPr>
        </p:nvSpPr>
        <p:spPr bwMode="auto">
          <a:xfrm>
            <a:off x="4924876" y="6300790"/>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53" name="Text Placeholder 10"/>
          <p:cNvSpPr>
            <a:spLocks noGrp="1"/>
          </p:cNvSpPr>
          <p:nvPr>
            <p:ph type="body" sz="quarter" idx="54" hasCustomPrompt="1"/>
          </p:nvPr>
        </p:nvSpPr>
        <p:spPr>
          <a:xfrm>
            <a:off x="1437610" y="1992313"/>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54" name="Text Placeholder 10"/>
          <p:cNvSpPr>
            <a:spLocks noGrp="1"/>
          </p:cNvSpPr>
          <p:nvPr>
            <p:ph type="body" sz="quarter" idx="55" hasCustomPrompt="1"/>
          </p:nvPr>
        </p:nvSpPr>
        <p:spPr>
          <a:xfrm>
            <a:off x="1437610" y="2503868"/>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5" name="Text Placeholder 10"/>
          <p:cNvSpPr>
            <a:spLocks noGrp="1"/>
          </p:cNvSpPr>
          <p:nvPr>
            <p:ph type="body" sz="quarter" idx="56" hasCustomPrompt="1"/>
          </p:nvPr>
        </p:nvSpPr>
        <p:spPr>
          <a:xfrm>
            <a:off x="1437610" y="2703892"/>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56" name="Text Placeholder 10"/>
          <p:cNvSpPr>
            <a:spLocks noGrp="1"/>
          </p:cNvSpPr>
          <p:nvPr>
            <p:ph type="body" sz="quarter" idx="57" hasCustomPrompt="1"/>
          </p:nvPr>
        </p:nvSpPr>
        <p:spPr>
          <a:xfrm>
            <a:off x="1437610" y="2237165"/>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4" name="Picture Placeholder 6"/>
          <p:cNvSpPr>
            <a:spLocks noGrp="1"/>
          </p:cNvSpPr>
          <p:nvPr>
            <p:ph type="pic" sz="quarter" idx="58"/>
          </p:nvPr>
        </p:nvSpPr>
        <p:spPr>
          <a:xfrm>
            <a:off x="3980787" y="1992313"/>
            <a:ext cx="900000" cy="900001"/>
          </a:xfrm>
        </p:spPr>
        <p:txBody>
          <a:bodyPr/>
          <a:lstStyle/>
          <a:p>
            <a:r>
              <a:rPr lang="en-US" dirty="0"/>
              <a:t>Click icon to add picture</a:t>
            </a:r>
            <a:endParaRPr lang="en-GB" dirty="0"/>
          </a:p>
        </p:txBody>
      </p:sp>
      <p:sp>
        <p:nvSpPr>
          <p:cNvPr id="45" name="Text Placeholder 10"/>
          <p:cNvSpPr>
            <a:spLocks noGrp="1"/>
          </p:cNvSpPr>
          <p:nvPr>
            <p:ph type="body" sz="quarter" idx="59" hasCustomPrompt="1"/>
          </p:nvPr>
        </p:nvSpPr>
        <p:spPr>
          <a:xfrm>
            <a:off x="4971387" y="1992313"/>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46" name="Text Placeholder 10"/>
          <p:cNvSpPr>
            <a:spLocks noGrp="1"/>
          </p:cNvSpPr>
          <p:nvPr>
            <p:ph type="body" sz="quarter" idx="60" hasCustomPrompt="1"/>
          </p:nvPr>
        </p:nvSpPr>
        <p:spPr>
          <a:xfrm>
            <a:off x="4971387" y="2503868"/>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7" name="Text Placeholder 10"/>
          <p:cNvSpPr>
            <a:spLocks noGrp="1"/>
          </p:cNvSpPr>
          <p:nvPr>
            <p:ph type="body" sz="quarter" idx="61" hasCustomPrompt="1"/>
          </p:nvPr>
        </p:nvSpPr>
        <p:spPr>
          <a:xfrm>
            <a:off x="4971387" y="2703892"/>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8" name="Text Placeholder 10"/>
          <p:cNvSpPr>
            <a:spLocks noGrp="1"/>
          </p:cNvSpPr>
          <p:nvPr>
            <p:ph type="body" sz="quarter" idx="62" hasCustomPrompt="1"/>
          </p:nvPr>
        </p:nvSpPr>
        <p:spPr>
          <a:xfrm>
            <a:off x="4971387" y="2237165"/>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49" name="Picture Placeholder 6"/>
          <p:cNvSpPr>
            <a:spLocks noGrp="1"/>
          </p:cNvSpPr>
          <p:nvPr>
            <p:ph type="pic" sz="quarter" idx="63"/>
          </p:nvPr>
        </p:nvSpPr>
        <p:spPr>
          <a:xfrm>
            <a:off x="447012" y="3402013"/>
            <a:ext cx="900000" cy="900001"/>
          </a:xfrm>
        </p:spPr>
        <p:txBody>
          <a:bodyPr/>
          <a:lstStyle/>
          <a:p>
            <a:r>
              <a:rPr lang="en-US" dirty="0"/>
              <a:t>Click icon to add picture</a:t>
            </a:r>
            <a:endParaRPr lang="en-GB" dirty="0"/>
          </a:p>
        </p:txBody>
      </p:sp>
      <p:sp>
        <p:nvSpPr>
          <p:cNvPr id="50" name="Text Placeholder 10"/>
          <p:cNvSpPr>
            <a:spLocks noGrp="1"/>
          </p:cNvSpPr>
          <p:nvPr>
            <p:ph type="body" sz="quarter" idx="64" hasCustomPrompt="1"/>
          </p:nvPr>
        </p:nvSpPr>
        <p:spPr>
          <a:xfrm>
            <a:off x="1437610" y="3402013"/>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51" name="Text Placeholder 10"/>
          <p:cNvSpPr>
            <a:spLocks noGrp="1"/>
          </p:cNvSpPr>
          <p:nvPr>
            <p:ph type="body" sz="quarter" idx="65" hasCustomPrompt="1"/>
          </p:nvPr>
        </p:nvSpPr>
        <p:spPr>
          <a:xfrm>
            <a:off x="1437610" y="3913568"/>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69" name="Text Placeholder 10"/>
          <p:cNvSpPr>
            <a:spLocks noGrp="1"/>
          </p:cNvSpPr>
          <p:nvPr>
            <p:ph type="body" sz="quarter" idx="66" hasCustomPrompt="1"/>
          </p:nvPr>
        </p:nvSpPr>
        <p:spPr>
          <a:xfrm>
            <a:off x="1437610" y="4113591"/>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0" name="Text Placeholder 10"/>
          <p:cNvSpPr>
            <a:spLocks noGrp="1"/>
          </p:cNvSpPr>
          <p:nvPr>
            <p:ph type="body" sz="quarter" idx="67" hasCustomPrompt="1"/>
          </p:nvPr>
        </p:nvSpPr>
        <p:spPr>
          <a:xfrm>
            <a:off x="1437610" y="3646865"/>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1" name="Picture Placeholder 6"/>
          <p:cNvSpPr>
            <a:spLocks noGrp="1"/>
          </p:cNvSpPr>
          <p:nvPr>
            <p:ph type="pic" sz="quarter" idx="68"/>
          </p:nvPr>
        </p:nvSpPr>
        <p:spPr>
          <a:xfrm>
            <a:off x="3980787" y="3411540"/>
            <a:ext cx="900000" cy="900001"/>
          </a:xfrm>
        </p:spPr>
        <p:txBody>
          <a:bodyPr/>
          <a:lstStyle/>
          <a:p>
            <a:r>
              <a:rPr lang="en-US" dirty="0"/>
              <a:t>Click icon to add picture</a:t>
            </a:r>
            <a:endParaRPr lang="en-GB" dirty="0"/>
          </a:p>
        </p:txBody>
      </p:sp>
      <p:sp>
        <p:nvSpPr>
          <p:cNvPr id="72" name="Text Placeholder 10"/>
          <p:cNvSpPr>
            <a:spLocks noGrp="1"/>
          </p:cNvSpPr>
          <p:nvPr>
            <p:ph type="body" sz="quarter" idx="69" hasCustomPrompt="1"/>
          </p:nvPr>
        </p:nvSpPr>
        <p:spPr>
          <a:xfrm>
            <a:off x="4971387" y="3411540"/>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73" name="Text Placeholder 10"/>
          <p:cNvSpPr>
            <a:spLocks noGrp="1"/>
          </p:cNvSpPr>
          <p:nvPr>
            <p:ph type="body" sz="quarter" idx="70" hasCustomPrompt="1"/>
          </p:nvPr>
        </p:nvSpPr>
        <p:spPr>
          <a:xfrm>
            <a:off x="4971387" y="3923094"/>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4" name="Text Placeholder 10"/>
          <p:cNvSpPr>
            <a:spLocks noGrp="1"/>
          </p:cNvSpPr>
          <p:nvPr>
            <p:ph type="body" sz="quarter" idx="71" hasCustomPrompt="1"/>
          </p:nvPr>
        </p:nvSpPr>
        <p:spPr>
          <a:xfrm>
            <a:off x="4971387" y="4123117"/>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76" name="Text Placeholder 10"/>
          <p:cNvSpPr>
            <a:spLocks noGrp="1"/>
          </p:cNvSpPr>
          <p:nvPr>
            <p:ph type="body" sz="quarter" idx="72" hasCustomPrompt="1"/>
          </p:nvPr>
        </p:nvSpPr>
        <p:spPr>
          <a:xfrm>
            <a:off x="4971387" y="3656389"/>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89" name="Picture Placeholder 6"/>
          <p:cNvSpPr>
            <a:spLocks noGrp="1"/>
          </p:cNvSpPr>
          <p:nvPr>
            <p:ph type="pic" sz="quarter" idx="73"/>
          </p:nvPr>
        </p:nvSpPr>
        <p:spPr>
          <a:xfrm>
            <a:off x="447012" y="4830765"/>
            <a:ext cx="900000" cy="900001"/>
          </a:xfrm>
        </p:spPr>
        <p:txBody>
          <a:bodyPr/>
          <a:lstStyle/>
          <a:p>
            <a:r>
              <a:rPr lang="en-US" dirty="0"/>
              <a:t>Click icon to add picture</a:t>
            </a:r>
            <a:endParaRPr lang="en-GB" dirty="0"/>
          </a:p>
        </p:txBody>
      </p:sp>
      <p:sp>
        <p:nvSpPr>
          <p:cNvPr id="90" name="Text Placeholder 10"/>
          <p:cNvSpPr>
            <a:spLocks noGrp="1"/>
          </p:cNvSpPr>
          <p:nvPr>
            <p:ph type="body" sz="quarter" idx="74" hasCustomPrompt="1"/>
          </p:nvPr>
        </p:nvSpPr>
        <p:spPr>
          <a:xfrm>
            <a:off x="1437610" y="4830765"/>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91" name="Text Placeholder 10"/>
          <p:cNvSpPr>
            <a:spLocks noGrp="1"/>
          </p:cNvSpPr>
          <p:nvPr>
            <p:ph type="body" sz="quarter" idx="75" hasCustomPrompt="1"/>
          </p:nvPr>
        </p:nvSpPr>
        <p:spPr>
          <a:xfrm>
            <a:off x="1437610" y="5342316"/>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2" name="Text Placeholder 10"/>
          <p:cNvSpPr>
            <a:spLocks noGrp="1"/>
          </p:cNvSpPr>
          <p:nvPr>
            <p:ph type="body" sz="quarter" idx="76" hasCustomPrompt="1"/>
          </p:nvPr>
        </p:nvSpPr>
        <p:spPr>
          <a:xfrm>
            <a:off x="1437610" y="5542343"/>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3" name="Text Placeholder 10"/>
          <p:cNvSpPr>
            <a:spLocks noGrp="1"/>
          </p:cNvSpPr>
          <p:nvPr>
            <p:ph type="body" sz="quarter" idx="77" hasCustomPrompt="1"/>
          </p:nvPr>
        </p:nvSpPr>
        <p:spPr>
          <a:xfrm>
            <a:off x="1437610" y="5075617"/>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4" name="Picture Placeholder 6"/>
          <p:cNvSpPr>
            <a:spLocks noGrp="1"/>
          </p:cNvSpPr>
          <p:nvPr>
            <p:ph type="pic" sz="quarter" idx="78"/>
          </p:nvPr>
        </p:nvSpPr>
        <p:spPr>
          <a:xfrm>
            <a:off x="3980787" y="4830765"/>
            <a:ext cx="900000" cy="900001"/>
          </a:xfrm>
        </p:spPr>
        <p:txBody>
          <a:bodyPr/>
          <a:lstStyle/>
          <a:p>
            <a:r>
              <a:rPr lang="en-US" dirty="0"/>
              <a:t>Click icon to add picture</a:t>
            </a:r>
            <a:endParaRPr lang="en-GB" dirty="0"/>
          </a:p>
        </p:txBody>
      </p:sp>
      <p:sp>
        <p:nvSpPr>
          <p:cNvPr id="95" name="Text Placeholder 10"/>
          <p:cNvSpPr>
            <a:spLocks noGrp="1"/>
          </p:cNvSpPr>
          <p:nvPr>
            <p:ph type="body" sz="quarter" idx="79" hasCustomPrompt="1"/>
          </p:nvPr>
        </p:nvSpPr>
        <p:spPr>
          <a:xfrm>
            <a:off x="4971387" y="4830765"/>
            <a:ext cx="1800000" cy="252001"/>
          </a:xfrm>
          <a:ln>
            <a:noFill/>
          </a:ln>
        </p:spPr>
        <p:txBody>
          <a:bodyPr lIns="0" tIns="0" rIns="0" bIns="0"/>
          <a:lstStyle>
            <a:lvl1pPr marL="0" indent="0">
              <a:spcBef>
                <a:spcPts val="0"/>
              </a:spcBef>
              <a:spcAft>
                <a:spcPts val="0"/>
              </a:spcAft>
              <a:buNone/>
              <a:defRPr lang="en-US" sz="970" b="1" baseline="0" dirty="0" smtClean="0">
                <a:solidFill>
                  <a:srgbClr val="C75B12"/>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970" b="1">
                <a:solidFill>
                  <a:srgbClr val="4D4F53"/>
                </a:solidFill>
              </a:defRPr>
            </a:lvl3pPr>
            <a:lvl4pPr marL="0" indent="0">
              <a:spcBef>
                <a:spcPts val="0"/>
              </a:spcBef>
              <a:spcAft>
                <a:spcPts val="0"/>
              </a:spcAft>
              <a:buNone/>
              <a:defRPr sz="970">
                <a:solidFill>
                  <a:srgbClr val="4D4F53"/>
                </a:solidFill>
              </a:defRPr>
            </a:lvl4pPr>
            <a:lvl5pPr marL="83333" indent="-83333">
              <a:spcBef>
                <a:spcPts val="0"/>
              </a:spcBef>
              <a:spcAft>
                <a:spcPts val="0"/>
              </a:spcAft>
              <a:buFont typeface="Arial" pitchFamily="34" charset="0"/>
              <a:buChar char="•"/>
              <a:defRPr sz="970">
                <a:solidFill>
                  <a:schemeClr val="tx2"/>
                </a:solidFill>
              </a:defRPr>
            </a:lvl5pPr>
          </a:lstStyle>
          <a:p>
            <a:pPr lvl="0"/>
            <a:r>
              <a:rPr lang="en-US" dirty="0"/>
              <a:t>Name appears here</a:t>
            </a:r>
          </a:p>
        </p:txBody>
      </p:sp>
      <p:sp>
        <p:nvSpPr>
          <p:cNvPr id="96" name="Text Placeholder 10"/>
          <p:cNvSpPr>
            <a:spLocks noGrp="1"/>
          </p:cNvSpPr>
          <p:nvPr>
            <p:ph type="body" sz="quarter" idx="80" hasCustomPrompt="1"/>
          </p:nvPr>
        </p:nvSpPr>
        <p:spPr>
          <a:xfrm>
            <a:off x="4971387" y="5342316"/>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T:</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7" name="Text Placeholder 10"/>
          <p:cNvSpPr>
            <a:spLocks noGrp="1"/>
          </p:cNvSpPr>
          <p:nvPr>
            <p:ph type="body" sz="quarter" idx="81" hasCustomPrompt="1"/>
          </p:nvPr>
        </p:nvSpPr>
        <p:spPr>
          <a:xfrm>
            <a:off x="4971387" y="5542343"/>
            <a:ext cx="1800000" cy="179999"/>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0" u="none" strike="noStrike" kern="0" cap="none" spc="0" normalizeH="0" baseline="0" noProof="0" smtClean="0">
                <a:ln>
                  <a:noFill/>
                </a:ln>
                <a:solidFill>
                  <a:srgbClr val="4D4F53"/>
                </a:solidFill>
                <a:effectLst/>
                <a:uLnTx/>
                <a:uFillTx/>
                <a:latin typeface="Arial" pitchFamily="34" charset="0"/>
              </a:defRPr>
            </a:lvl5pPr>
          </a:lstStyle>
          <a:p>
            <a:pPr lvl="4"/>
            <a:r>
              <a:rPr lang="en-US" dirty="0"/>
              <a:t>E:</a:t>
            </a:r>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
        <p:nvSpPr>
          <p:cNvPr id="98" name="Text Placeholder 10"/>
          <p:cNvSpPr>
            <a:spLocks noGrp="1"/>
          </p:cNvSpPr>
          <p:nvPr>
            <p:ph type="body" sz="quarter" idx="82" hasCustomPrompt="1"/>
          </p:nvPr>
        </p:nvSpPr>
        <p:spPr>
          <a:xfrm>
            <a:off x="4971387" y="5075617"/>
            <a:ext cx="1800000" cy="252001"/>
          </a:xfrm>
          <a:ln>
            <a:noFill/>
          </a:ln>
        </p:spPr>
        <p:txBody>
          <a:bodyPr lIns="0" tIns="0" rIns="0" bIns="0"/>
          <a:lstStyle>
            <a:lvl1pPr marL="0" indent="0" algn="just">
              <a:spcBef>
                <a:spcPts val="0"/>
              </a:spcBef>
              <a:spcAft>
                <a:spcPts val="0"/>
              </a:spcAft>
              <a:buNone/>
              <a:defRPr lang="en-US" sz="970" b="0" baseline="0" dirty="0" smtClean="0">
                <a:solidFill>
                  <a:schemeClr val="bg1"/>
                </a:solidFill>
                <a:latin typeface="Arial" pitchFamily="34" charset="0"/>
                <a:ea typeface="+mn-ea"/>
                <a:cs typeface="+mn-cs"/>
              </a:defRPr>
            </a:lvl1pPr>
            <a:lvl2pPr marL="0" indent="0">
              <a:spcBef>
                <a:spcPts val="583"/>
              </a:spcBef>
              <a:spcAft>
                <a:spcPts val="583"/>
              </a:spcAft>
              <a:buNone/>
              <a:defRPr sz="1587">
                <a:solidFill>
                  <a:schemeClr val="tx2"/>
                </a:solidFill>
              </a:defRPr>
            </a:lvl2pPr>
            <a:lvl3pPr marL="0" indent="0">
              <a:spcBef>
                <a:spcPts val="0"/>
              </a:spcBef>
              <a:spcAft>
                <a:spcPts val="0"/>
              </a:spcAft>
              <a:buNone/>
              <a:defRPr sz="1587">
                <a:solidFill>
                  <a:schemeClr val="tx2"/>
                </a:solidFill>
              </a:defRPr>
            </a:lvl3pPr>
            <a:lvl4pPr marL="0" indent="0" algn="just">
              <a:spcBef>
                <a:spcPts val="0"/>
              </a:spcBef>
              <a:spcAft>
                <a:spcPts val="0"/>
              </a:spcAft>
              <a:buNone/>
              <a:defRPr>
                <a:solidFill>
                  <a:schemeClr val="tx2"/>
                </a:solidFill>
              </a:defRPr>
            </a:lvl4pPr>
            <a:lvl5pPr marL="83333" marR="0"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kumimoji="0" lang="en-US" sz="970" b="0" i="1" u="none" strike="noStrike" kern="0" cap="none" spc="0" normalizeH="0" baseline="0" noProof="0" smtClean="0">
                <a:ln>
                  <a:noFill/>
                </a:ln>
                <a:solidFill>
                  <a:srgbClr val="4D4F53"/>
                </a:solidFill>
                <a:effectLst/>
                <a:uLnTx/>
                <a:uFillTx/>
                <a:latin typeface="Arial" pitchFamily="34" charset="0"/>
              </a:defRPr>
            </a:lvl5pPr>
          </a:lstStyle>
          <a:p>
            <a:pPr marL="83333" marR="0" lvl="4" indent="-83333" algn="just" defTabSz="888885" rtl="0" eaLnBrk="1" fontAlgn="base" latinLnBrk="0" hangingPunct="1">
              <a:lnSpc>
                <a:spcPct val="121000"/>
              </a:lnSpc>
              <a:spcBef>
                <a:spcPts val="0"/>
              </a:spcBef>
              <a:spcAft>
                <a:spcPts val="0"/>
              </a:spcAft>
              <a:buClr>
                <a:schemeClr val="tx1"/>
              </a:buClr>
              <a:buSzTx/>
              <a:buFont typeface="Arial" pitchFamily="34" charset="0"/>
              <a:buNone/>
              <a:tabLst/>
              <a:defRPr/>
            </a:pPr>
            <a:r>
              <a:rPr lang="en-US" dirty="0"/>
              <a:t>Title appears here</a:t>
            </a:r>
          </a:p>
          <a:p>
            <a:pPr lvl="4"/>
            <a:endParaRPr kumimoji="0" lang="en-US" sz="970" b="0" i="0" u="sng" strike="noStrike" kern="0" cap="none" spc="0" normalizeH="0" baseline="0" noProof="0" dirty="0">
              <a:ln>
                <a:noFill/>
              </a:ln>
              <a:solidFill>
                <a:schemeClr val="bg1"/>
              </a:solidFill>
              <a:effectLst/>
              <a:uLnTx/>
              <a:uFillTx/>
              <a:latin typeface="Arial" pitchFamily="34" charset="0"/>
              <a:ea typeface="+mj-ea"/>
              <a:cs typeface="+mj-cs"/>
            </a:endParaRPr>
          </a:p>
          <a:p>
            <a:pPr lvl="4"/>
            <a:endParaRPr lang="en-US" dirty="0"/>
          </a:p>
        </p:txBody>
      </p:sp>
    </p:spTree>
    <p:extLst>
      <p:ext uri="{BB962C8B-B14F-4D97-AF65-F5344CB8AC3E}">
        <p14:creationId xmlns:p14="http://schemas.microsoft.com/office/powerpoint/2010/main" val="235257076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eople - Black">
    <p:spTree>
      <p:nvGrpSpPr>
        <p:cNvPr id="1" name=""/>
        <p:cNvGrpSpPr/>
        <p:nvPr/>
      </p:nvGrpSpPr>
      <p:grpSpPr>
        <a:xfrm>
          <a:off x="0" y="0"/>
          <a:ext cx="0" cy="0"/>
          <a:chOff x="0" y="0"/>
          <a:chExt cx="0" cy="0"/>
        </a:xfrm>
      </p:grpSpPr>
      <p:sp>
        <p:nvSpPr>
          <p:cNvPr id="2" name="Title 1"/>
          <p:cNvSpPr>
            <a:spLocks noGrp="1"/>
          </p:cNvSpPr>
          <p:nvPr>
            <p:ph type="title"/>
          </p:nvPr>
        </p:nvSpPr>
        <p:spPr>
          <a:xfrm>
            <a:off x="540006" y="559359"/>
            <a:ext cx="8229600" cy="360996"/>
          </a:xfrm>
        </p:spPr>
        <p:txBody>
          <a:bodyPr>
            <a:spAutoFit/>
          </a:bodyPr>
          <a:lstStyle>
            <a:lvl1pPr marL="0" marR="0" indent="0" algn="l" defTabSz="993458" rtl="0" eaLnBrk="1" fontAlgn="base" latinLnBrk="0" hangingPunct="1">
              <a:lnSpc>
                <a:spcPct val="95000"/>
              </a:lnSpc>
              <a:spcBef>
                <a:spcPct val="0"/>
              </a:spcBef>
              <a:spcAft>
                <a:spcPct val="0"/>
              </a:spcAft>
              <a:buClrTx/>
              <a:buSzTx/>
              <a:buFontTx/>
              <a:buNone/>
              <a:tabLst/>
              <a:defRPr lang="en-GB" sz="2469"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5" y="1639068"/>
            <a:ext cx="1872000" cy="2000249"/>
          </a:xfrm>
        </p:spPr>
        <p:txBody>
          <a:bodyPr/>
          <a:lstStyle/>
          <a:p>
            <a:pPr lvl="0"/>
            <a:r>
              <a:rPr lang="en-US" noProof="0" dirty="0"/>
              <a:t>Click icon to add picture</a:t>
            </a:r>
            <a:endParaRPr lang="en-GB" noProof="0" dirty="0"/>
          </a:p>
        </p:txBody>
      </p:sp>
      <p:sp>
        <p:nvSpPr>
          <p:cNvPr id="11" name="Text Placeholder 10"/>
          <p:cNvSpPr>
            <a:spLocks noGrp="1"/>
          </p:cNvSpPr>
          <p:nvPr>
            <p:ph type="body" sz="quarter" idx="12"/>
          </p:nvPr>
        </p:nvSpPr>
        <p:spPr>
          <a:xfrm>
            <a:off x="262650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72"/>
            <a:ext cx="1872000" cy="204089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tx2"/>
                </a:solidFill>
              </a:defRPr>
            </a:lvl3pPr>
            <a:lvl4pPr marL="0" indent="0">
              <a:spcBef>
                <a:spcPts val="0"/>
              </a:spcBef>
              <a:spcAft>
                <a:spcPts val="0"/>
              </a:spcAft>
              <a:buNone/>
              <a:defRPr>
                <a:solidFill>
                  <a:schemeClr val="tx2"/>
                </a:solidFill>
              </a:defRPr>
            </a:lvl4pPr>
            <a:lvl5pPr marL="93136" indent="-93136">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1257616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9764" y="1600219"/>
            <a:ext cx="3959224" cy="4375151"/>
          </a:xfrm>
        </p:spPr>
        <p:txBody>
          <a:bodyPr/>
          <a:lstStyle>
            <a:lvl1pPr>
              <a:defRPr sz="1499">
                <a:solidFill>
                  <a:schemeClr val="tx2"/>
                </a:solidFill>
              </a:defRPr>
            </a:lvl1pPr>
            <a:lvl2pPr>
              <a:defRPr sz="1499">
                <a:solidFill>
                  <a:schemeClr val="tx2"/>
                </a:solidFill>
              </a:defRPr>
            </a:lvl2pPr>
            <a:lvl3pPr>
              <a:defRPr sz="1323">
                <a:solidFill>
                  <a:schemeClr val="tx2"/>
                </a:solidFill>
              </a:defRPr>
            </a:lvl3pPr>
            <a:lvl4pPr>
              <a:defRPr sz="1235">
                <a:solidFill>
                  <a:schemeClr val="tx2"/>
                </a:solidFill>
              </a:defRPr>
            </a:lvl4pPr>
            <a:lvl5pPr>
              <a:defRPr sz="1235">
                <a:solidFill>
                  <a:schemeClr val="tx2"/>
                </a:solidFill>
              </a:defRPr>
            </a:lvl5pPr>
            <a:lvl6pPr>
              <a:defRPr sz="1940"/>
            </a:lvl6pPr>
            <a:lvl7pPr>
              <a:defRPr sz="1940"/>
            </a:lvl7pPr>
            <a:lvl8pPr>
              <a:defRPr sz="1940"/>
            </a:lvl8pPr>
            <a:lvl9pPr>
              <a:defRPr sz="19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85" y="1600219"/>
            <a:ext cx="3960814" cy="4375151"/>
          </a:xfrm>
        </p:spPr>
        <p:txBody>
          <a:bodyPr/>
          <a:lstStyle>
            <a:lvl1pPr marL="0" marR="0" indent="0" algn="l" defTabSz="993458" rtl="0" eaLnBrk="1" fontAlgn="base" latinLnBrk="0" hangingPunct="1">
              <a:lnSpc>
                <a:spcPct val="100000"/>
              </a:lnSpc>
              <a:spcBef>
                <a:spcPct val="20000"/>
              </a:spcBef>
              <a:spcAft>
                <a:spcPct val="20000"/>
              </a:spcAft>
              <a:buClr>
                <a:schemeClr val="tx2"/>
              </a:buClr>
              <a:buSzTx/>
              <a:buFontTx/>
              <a:buNone/>
              <a:tabLst/>
              <a:defRPr sz="1499">
                <a:solidFill>
                  <a:schemeClr val="tx2"/>
                </a:solidFill>
              </a:defRPr>
            </a:lvl1pPr>
            <a:lvl2pPr>
              <a:defRPr sz="1499">
                <a:solidFill>
                  <a:schemeClr val="tx2"/>
                </a:solidFill>
              </a:defRPr>
            </a:lvl2pPr>
            <a:lvl3pPr>
              <a:defRPr sz="1323">
                <a:solidFill>
                  <a:schemeClr val="tx2"/>
                </a:solidFill>
              </a:defRPr>
            </a:lvl3pPr>
            <a:lvl4pPr>
              <a:defRPr sz="1235">
                <a:solidFill>
                  <a:schemeClr val="tx2"/>
                </a:solidFill>
              </a:defRPr>
            </a:lvl4pPr>
            <a:lvl5pPr>
              <a:defRPr sz="1235">
                <a:solidFill>
                  <a:schemeClr val="tx2"/>
                </a:solidFill>
              </a:defRPr>
            </a:lvl5pPr>
            <a:lvl6pPr>
              <a:defRPr sz="1940"/>
            </a:lvl6pPr>
            <a:lvl7pPr>
              <a:defRPr sz="1940"/>
            </a:lvl7pPr>
            <a:lvl8pPr>
              <a:defRPr sz="1940"/>
            </a:lvl8pPr>
            <a:lvl9pPr>
              <a:defRPr sz="19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lvl1pPr>
              <a:defRPr>
                <a:solidFill>
                  <a:srgbClr val="FFFFFF"/>
                </a:solidFill>
              </a:defRPr>
            </a:lvl1pPr>
          </a:lstStyle>
          <a:p>
            <a:pPr>
              <a:defRPr/>
            </a:pPr>
            <a:r>
              <a:rPr lang="en-GB" dirty="0"/>
              <a:t>        </a:t>
            </a:r>
            <a:fld id="{AFD173F5-8DEC-4890-AC2E-B0F25DB0A06C}" type="slidenum">
              <a:rPr lang="en-GB"/>
              <a:pPr>
                <a:defRPr/>
              </a:pPr>
              <a:t>‹#›</a:t>
            </a:fld>
            <a:endParaRPr lang="en-GB" dirty="0"/>
          </a:p>
        </p:txBody>
      </p:sp>
    </p:spTree>
    <p:extLst>
      <p:ext uri="{BB962C8B-B14F-4D97-AF65-F5344CB8AC3E}">
        <p14:creationId xmlns:p14="http://schemas.microsoft.com/office/powerpoint/2010/main" val="4242545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4" name="Title 1"/>
          <p:cNvSpPr>
            <a:spLocks noGrp="1"/>
          </p:cNvSpPr>
          <p:nvPr userDrawn="1">
            <p:ph type="title"/>
          </p:nvPr>
        </p:nvSpPr>
        <p:spPr>
          <a:xfrm>
            <a:off x="430543" y="426741"/>
            <a:ext cx="8072438" cy="720000"/>
          </a:xfrm>
        </p:spPr>
        <p:txBody>
          <a:bodyPr/>
          <a:lstStyle>
            <a:lvl1pPr>
              <a:lnSpc>
                <a:spcPct val="121000"/>
              </a:lnSpc>
              <a:defRPr/>
            </a:lvl1pPr>
          </a:lstStyle>
          <a:p>
            <a:r>
              <a:rPr lang="en-US"/>
              <a:t>Click to edit Master title style</a:t>
            </a:r>
            <a:endParaRPr lang="en-GB" dirty="0"/>
          </a:p>
        </p:txBody>
      </p:sp>
      <p:sp>
        <p:nvSpPr>
          <p:cNvPr id="5" name="Content Placeholder 2"/>
          <p:cNvSpPr>
            <a:spLocks noGrp="1"/>
          </p:cNvSpPr>
          <p:nvPr userDrawn="1">
            <p:ph sz="half" idx="1"/>
          </p:nvPr>
        </p:nvSpPr>
        <p:spPr>
          <a:xfrm>
            <a:off x="430543" y="1457326"/>
            <a:ext cx="8094332" cy="1857374"/>
          </a:xfrm>
        </p:spPr>
        <p:txBody>
          <a:bodyPr/>
          <a:lstStyle>
            <a:lvl1pPr>
              <a:defRPr/>
            </a:lvl1pPr>
          </a:lstStyle>
          <a:p>
            <a:pPr lvl="0"/>
            <a:r>
              <a:rPr lang="en-US"/>
              <a:t>Edit Master text styles</a:t>
            </a:r>
          </a:p>
          <a:p>
            <a:pPr lvl="1"/>
            <a:r>
              <a:rPr lang="en-US"/>
              <a:t>Second level</a:t>
            </a:r>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eople - White">
    <p:spTree>
      <p:nvGrpSpPr>
        <p:cNvPr id="1" name=""/>
        <p:cNvGrpSpPr/>
        <p:nvPr/>
      </p:nvGrpSpPr>
      <p:grpSpPr>
        <a:xfrm>
          <a:off x="0" y="0"/>
          <a:ext cx="0" cy="0"/>
          <a:chOff x="0" y="0"/>
          <a:chExt cx="0" cy="0"/>
        </a:xfrm>
      </p:grpSpPr>
      <p:sp>
        <p:nvSpPr>
          <p:cNvPr id="2" name="Title 1"/>
          <p:cNvSpPr>
            <a:spLocks noGrp="1"/>
          </p:cNvSpPr>
          <p:nvPr>
            <p:ph type="title"/>
          </p:nvPr>
        </p:nvSpPr>
        <p:spPr>
          <a:xfrm>
            <a:off x="540006" y="559359"/>
            <a:ext cx="8229600" cy="360996"/>
          </a:xfrm>
        </p:spPr>
        <p:txBody>
          <a:bodyPr>
            <a:spAutoFit/>
          </a:bodyPr>
          <a:lstStyle>
            <a:lvl1pPr marL="0" marR="0" indent="0" algn="l" defTabSz="993458" rtl="0" eaLnBrk="1" fontAlgn="base" latinLnBrk="0" hangingPunct="1">
              <a:lnSpc>
                <a:spcPct val="95000"/>
              </a:lnSpc>
              <a:spcBef>
                <a:spcPct val="0"/>
              </a:spcBef>
              <a:spcAft>
                <a:spcPct val="0"/>
              </a:spcAft>
              <a:buClrTx/>
              <a:buSzTx/>
              <a:buFontTx/>
              <a:buNone/>
              <a:tabLst/>
              <a:defRPr lang="en-GB" sz="2469" smtClean="0">
                <a:solidFill>
                  <a:schemeClr val="tx1"/>
                </a:solidFill>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5" y="1639068"/>
            <a:ext cx="1872000" cy="2000249"/>
          </a:xfrm>
        </p:spPr>
        <p:txBody>
          <a:bodyPr/>
          <a:lstStyle/>
          <a:p>
            <a:pPr lvl="0"/>
            <a:r>
              <a:rPr lang="en-US" noProof="0" dirty="0"/>
              <a:t>Click icon to add picture</a:t>
            </a:r>
            <a:endParaRPr lang="en-GB" noProof="0" dirty="0"/>
          </a:p>
        </p:txBody>
      </p:sp>
      <p:sp>
        <p:nvSpPr>
          <p:cNvPr id="11" name="Text Placeholder 10"/>
          <p:cNvSpPr>
            <a:spLocks noGrp="1"/>
          </p:cNvSpPr>
          <p:nvPr>
            <p:ph type="body" sz="quarter" idx="12"/>
          </p:nvPr>
        </p:nvSpPr>
        <p:spPr>
          <a:xfrm>
            <a:off x="262650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8"/>
            <a:ext cx="1872000" cy="434016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72"/>
            <a:ext cx="1872000" cy="2040894"/>
          </a:xfrm>
          <a:ln>
            <a:noFill/>
          </a:ln>
        </p:spPr>
        <p:txBody>
          <a:bodyPr/>
          <a:lstStyle>
            <a:lvl1pPr marL="0" indent="0">
              <a:spcBef>
                <a:spcPts val="0"/>
              </a:spcBef>
              <a:spcAft>
                <a:spcPts val="0"/>
              </a:spcAft>
              <a:buNone/>
              <a:defRPr lang="en-US" sz="1764" b="1" baseline="0" dirty="0" smtClean="0">
                <a:solidFill>
                  <a:srgbClr val="C75B12"/>
                </a:solidFill>
                <a:latin typeface="Arial" pitchFamily="34" charset="0"/>
                <a:ea typeface="+mn-ea"/>
                <a:cs typeface="+mn-cs"/>
              </a:defRPr>
            </a:lvl1pPr>
            <a:lvl2pPr marL="0" indent="0">
              <a:spcBef>
                <a:spcPts val="653"/>
              </a:spcBef>
              <a:spcAft>
                <a:spcPts val="653"/>
              </a:spcAft>
              <a:buNone/>
              <a:defRPr sz="1764">
                <a:solidFill>
                  <a:schemeClr val="tx2"/>
                </a:solidFill>
              </a:defRPr>
            </a:lvl2pPr>
            <a:lvl3pPr marL="0" indent="0">
              <a:spcBef>
                <a:spcPts val="0"/>
              </a:spcBef>
              <a:spcAft>
                <a:spcPts val="0"/>
              </a:spcAft>
              <a:buNone/>
              <a:defRPr sz="1764">
                <a:solidFill>
                  <a:schemeClr val="accent1"/>
                </a:solidFill>
              </a:defRPr>
            </a:lvl3pPr>
            <a:lvl4pPr marL="0" indent="0">
              <a:spcBef>
                <a:spcPts val="0"/>
              </a:spcBef>
              <a:spcAft>
                <a:spcPts val="0"/>
              </a:spcAft>
              <a:buNone/>
              <a:defRPr>
                <a:solidFill>
                  <a:schemeClr val="accent1"/>
                </a:solidFill>
              </a:defRPr>
            </a:lvl4pPr>
            <a:lvl5pPr marL="93136" indent="-93136">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709976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539769" y="614377"/>
            <a:ext cx="3956052"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64" y="1600219"/>
            <a:ext cx="3959224"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73" y="1"/>
            <a:ext cx="4476751" cy="6858000"/>
          </a:xfrm>
          <a:ln>
            <a:noFill/>
          </a:ln>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492165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539769" y="614377"/>
            <a:ext cx="3956052"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64" y="1600219"/>
            <a:ext cx="3959224"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73" y="1"/>
            <a:ext cx="4476751" cy="6858000"/>
          </a:xfrm>
          <a:ln>
            <a:noFill/>
          </a:ln>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67840124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8" y="614377"/>
            <a:ext cx="8072437"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64" y="1600219"/>
            <a:ext cx="3959224"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85" y="1600219"/>
            <a:ext cx="3960814"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dirty="0"/>
              <a:t>        </a:t>
            </a:r>
            <a:fld id="{95948067-81F2-4B09-9113-D4560857AAB6}" type="slidenum">
              <a:rPr lang="en-GB"/>
              <a:pPr>
                <a:defRPr/>
              </a:pPr>
              <a:t>‹#›</a:t>
            </a:fld>
            <a:endParaRPr lang="en-GB" dirty="0"/>
          </a:p>
        </p:txBody>
      </p:sp>
    </p:spTree>
    <p:extLst>
      <p:ext uri="{BB962C8B-B14F-4D97-AF65-F5344CB8AC3E}">
        <p14:creationId xmlns:p14="http://schemas.microsoft.com/office/powerpoint/2010/main" val="3028016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wo Content White">
    <p:spTree>
      <p:nvGrpSpPr>
        <p:cNvPr id="1" name=""/>
        <p:cNvGrpSpPr/>
        <p:nvPr/>
      </p:nvGrpSpPr>
      <p:grpSpPr>
        <a:xfrm>
          <a:off x="0" y="0"/>
          <a:ext cx="0" cy="0"/>
          <a:chOff x="0" y="0"/>
          <a:chExt cx="0" cy="0"/>
        </a:xfrm>
      </p:grpSpPr>
      <p:sp>
        <p:nvSpPr>
          <p:cNvPr id="8" name="Content Placeholder 3"/>
          <p:cNvSpPr>
            <a:spLocks noGrp="1"/>
          </p:cNvSpPr>
          <p:nvPr>
            <p:ph sz="half" idx="11" hasCustomPrompt="1"/>
          </p:nvPr>
        </p:nvSpPr>
        <p:spPr>
          <a:xfrm>
            <a:off x="3744010" y="2"/>
            <a:ext cx="5400000" cy="1259999"/>
          </a:xfrm>
        </p:spPr>
        <p:txBody>
          <a:bodyPr/>
          <a:lstStyle>
            <a:lvl1pPr marL="0" marR="0" indent="0" algn="l" defTabSz="897809" rtl="0" eaLnBrk="1" fontAlgn="base" latinLnBrk="0" hangingPunct="1">
              <a:lnSpc>
                <a:spcPct val="100000"/>
              </a:lnSpc>
              <a:spcBef>
                <a:spcPct val="20000"/>
              </a:spcBef>
              <a:spcAft>
                <a:spcPct val="20000"/>
              </a:spcAft>
              <a:buClr>
                <a:schemeClr val="tx2"/>
              </a:buClr>
              <a:buSzTx/>
              <a:buFontTx/>
              <a:buNone/>
              <a:tabLst/>
              <a:defRPr lang="en-US" sz="970" baseline="0" dirty="0" smtClean="0">
                <a:solidFill>
                  <a:schemeClr val="accent1"/>
                </a:solidFill>
                <a:latin typeface="Arial" pitchFamily="34" charset="0"/>
                <a:ea typeface="+mn-ea"/>
                <a:cs typeface="+mn-cs"/>
              </a:defRPr>
            </a:lvl1pPr>
            <a:lvl2pPr>
              <a:defRPr sz="970"/>
            </a:lvl2pPr>
            <a:lvl3pPr>
              <a:defRPr sz="970"/>
            </a:lvl3pPr>
            <a:lvl4pPr>
              <a:defRPr sz="970"/>
            </a:lvl4pPr>
            <a:lvl5pPr>
              <a:defRPr sz="970"/>
            </a:lvl5pPr>
            <a:lvl6pPr>
              <a:defRPr sz="1764"/>
            </a:lvl6pPr>
            <a:lvl7pPr>
              <a:defRPr sz="1764"/>
            </a:lvl7pPr>
            <a:lvl8pPr>
              <a:defRPr sz="1764"/>
            </a:lvl8pPr>
            <a:lvl9pPr>
              <a:defRPr sz="1764"/>
            </a:lvl9pPr>
          </a:lstStyle>
          <a:p>
            <a:pPr marL="0" marR="0" lvl="0" indent="0" algn="l" defTabSz="897809" rtl="0" eaLnBrk="1" fontAlgn="base" latinLnBrk="0" hangingPunct="1">
              <a:lnSpc>
                <a:spcPct val="100000"/>
              </a:lnSpc>
              <a:spcBef>
                <a:spcPct val="20000"/>
              </a:spcBef>
              <a:spcAft>
                <a:spcPct val="20000"/>
              </a:spcAft>
              <a:buClr>
                <a:schemeClr val="tx2"/>
              </a:buClr>
              <a:buSzTx/>
              <a:buFontTx/>
              <a:buNone/>
              <a:tabLst/>
              <a:defRPr/>
            </a:pPr>
            <a:r>
              <a:rPr lang="en-US" dirty="0"/>
              <a:t>Insert Flag photos</a:t>
            </a:r>
          </a:p>
        </p:txBody>
      </p:sp>
      <p:sp>
        <p:nvSpPr>
          <p:cNvPr id="3" name="Content Placeholder 2"/>
          <p:cNvSpPr>
            <a:spLocks noGrp="1"/>
          </p:cNvSpPr>
          <p:nvPr>
            <p:ph sz="half" idx="1"/>
          </p:nvPr>
        </p:nvSpPr>
        <p:spPr>
          <a:xfrm>
            <a:off x="444867" y="1988392"/>
            <a:ext cx="3959225" cy="4248000"/>
          </a:xfrm>
        </p:spPr>
        <p:txBody>
          <a:bodyPr/>
          <a:lstStyle>
            <a:lvl1pPr>
              <a:lnSpc>
                <a:spcPct val="121000"/>
              </a:lnSpc>
              <a:spcBef>
                <a:spcPts val="294"/>
              </a:spcBef>
              <a:spcAft>
                <a:spcPts val="294"/>
              </a:spcAft>
              <a:defRPr sz="970"/>
            </a:lvl1pPr>
            <a:lvl2pPr>
              <a:lnSpc>
                <a:spcPct val="121000"/>
              </a:lnSpc>
              <a:spcBef>
                <a:spcPts val="294"/>
              </a:spcBef>
              <a:spcAft>
                <a:spcPts val="294"/>
              </a:spcAft>
              <a:defRPr sz="970"/>
            </a:lvl2pPr>
            <a:lvl3pPr>
              <a:lnSpc>
                <a:spcPct val="121000"/>
              </a:lnSpc>
              <a:spcBef>
                <a:spcPts val="294"/>
              </a:spcBef>
              <a:spcAft>
                <a:spcPts val="294"/>
              </a:spcAft>
              <a:defRPr sz="970"/>
            </a:lvl3pPr>
            <a:lvl4pPr>
              <a:lnSpc>
                <a:spcPct val="121000"/>
              </a:lnSpc>
              <a:spcBef>
                <a:spcPts val="294"/>
              </a:spcBef>
              <a:spcAft>
                <a:spcPts val="294"/>
              </a:spcAft>
              <a:defRPr sz="970"/>
            </a:lvl4pPr>
            <a:lvl5pPr>
              <a:lnSpc>
                <a:spcPct val="121000"/>
              </a:lnSpc>
              <a:spcBef>
                <a:spcPts val="294"/>
              </a:spcBef>
              <a:spcAft>
                <a:spcPts val="294"/>
              </a:spcAft>
              <a:defRPr sz="97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11766" y="1988392"/>
            <a:ext cx="3960813" cy="4248000"/>
          </a:xfrm>
        </p:spPr>
        <p:txBody>
          <a:bodyPr/>
          <a:lstStyle>
            <a:lvl1pPr marL="0" marR="0" indent="0" algn="l" defTabSz="897809" rtl="0" eaLnBrk="1" fontAlgn="base" latinLnBrk="0" hangingPunct="1">
              <a:lnSpc>
                <a:spcPct val="121000"/>
              </a:lnSpc>
              <a:spcBef>
                <a:spcPts val="294"/>
              </a:spcBef>
              <a:spcAft>
                <a:spcPts val="294"/>
              </a:spcAft>
              <a:buClr>
                <a:schemeClr val="tx2"/>
              </a:buClr>
              <a:buSzTx/>
              <a:buFontTx/>
              <a:buNone/>
              <a:tabLst/>
              <a:defRPr lang="en-US" sz="970" dirty="0" smtClean="0">
                <a:solidFill>
                  <a:schemeClr val="accent1"/>
                </a:solidFill>
                <a:latin typeface="Arial" pitchFamily="34" charset="0"/>
                <a:ea typeface="+mn-ea"/>
                <a:cs typeface="+mn-cs"/>
              </a:defRPr>
            </a:lvl1pPr>
            <a:lvl2pPr>
              <a:lnSpc>
                <a:spcPct val="121000"/>
              </a:lnSpc>
              <a:spcBef>
                <a:spcPts val="294"/>
              </a:spcBef>
              <a:spcAft>
                <a:spcPts val="294"/>
              </a:spcAft>
              <a:defRPr sz="970"/>
            </a:lvl2pPr>
            <a:lvl3pPr>
              <a:lnSpc>
                <a:spcPct val="121000"/>
              </a:lnSpc>
              <a:spcBef>
                <a:spcPts val="294"/>
              </a:spcBef>
              <a:spcAft>
                <a:spcPts val="294"/>
              </a:spcAft>
              <a:defRPr sz="970"/>
            </a:lvl3pPr>
            <a:lvl4pPr>
              <a:lnSpc>
                <a:spcPct val="121000"/>
              </a:lnSpc>
              <a:spcBef>
                <a:spcPts val="294"/>
              </a:spcBef>
              <a:spcAft>
                <a:spcPts val="294"/>
              </a:spcAft>
              <a:defRPr sz="970"/>
            </a:lvl4pPr>
            <a:lvl5pPr>
              <a:lnSpc>
                <a:spcPct val="121000"/>
              </a:lnSpc>
              <a:spcBef>
                <a:spcPts val="294"/>
              </a:spcBef>
              <a:spcAft>
                <a:spcPts val="294"/>
              </a:spcAft>
              <a:defRPr sz="97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marL="0" marR="0" lvl="0" indent="0" algn="l" defTabSz="897809" rtl="0" eaLnBrk="1" fontAlgn="base" latinLnBrk="0" hangingPunct="1">
              <a:lnSpc>
                <a:spcPct val="100000"/>
              </a:lnSpc>
              <a:spcBef>
                <a:spcPct val="20000"/>
              </a:spcBef>
              <a:spcAft>
                <a:spcPct val="20000"/>
              </a:spcAft>
              <a:buClr>
                <a:schemeClr val="tx2"/>
              </a:buClr>
              <a:buSzTx/>
              <a:buFontTx/>
              <a:buNone/>
              <a:tabLst/>
              <a:defRPr/>
            </a:pPr>
            <a:endParaRPr lang="en-US" dirty="0"/>
          </a:p>
        </p:txBody>
      </p:sp>
      <p:sp>
        <p:nvSpPr>
          <p:cNvPr id="2" name="Title 1"/>
          <p:cNvSpPr>
            <a:spLocks noGrp="1"/>
          </p:cNvSpPr>
          <p:nvPr>
            <p:ph type="title"/>
          </p:nvPr>
        </p:nvSpPr>
        <p:spPr>
          <a:xfrm>
            <a:off x="444878" y="545370"/>
            <a:ext cx="3915294" cy="719999"/>
          </a:xfrm>
        </p:spPr>
        <p:txBody>
          <a:bodyPr/>
          <a:lstStyle>
            <a:lvl1pPr>
              <a:lnSpc>
                <a:spcPct val="121000"/>
              </a:lnSpc>
              <a:defRPr>
                <a:solidFill>
                  <a:srgbClr val="C75B12"/>
                </a:solidFill>
              </a:defRPr>
            </a:lvl1pPr>
          </a:lstStyle>
          <a:p>
            <a:r>
              <a:rPr lang="en-US" dirty="0"/>
              <a:t>Click to edit Master title style</a:t>
            </a:r>
            <a:endParaRPr lang="en-GB" dirty="0"/>
          </a:p>
        </p:txBody>
      </p:sp>
      <p:sp>
        <p:nvSpPr>
          <p:cNvPr id="7" name="Slide Number Placeholder 6"/>
          <p:cNvSpPr>
            <a:spLocks noGrp="1" noChangeArrowheads="1"/>
          </p:cNvSpPr>
          <p:nvPr>
            <p:ph type="sldNum" sz="quarter" idx="4"/>
          </p:nvPr>
        </p:nvSpPr>
        <p:spPr bwMode="auto">
          <a:xfrm>
            <a:off x="5072567" y="6243655"/>
            <a:ext cx="3600000" cy="3159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val="1519328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857" y="3277329"/>
            <a:ext cx="8265221" cy="2850514"/>
          </a:xfrm>
          <a:prstGeom prst="rect">
            <a:avLst/>
          </a:prstGeom>
          <a:effectLst>
            <a:outerShdw blurRad="50800" dist="38100" dir="2700000" algn="tl" rotWithShape="0">
              <a:srgbClr val="747678">
                <a:alpha val="40000"/>
              </a:srgbClr>
            </a:outerShdw>
          </a:effectLst>
        </p:spPr>
      </p:pic>
      <p:sp>
        <p:nvSpPr>
          <p:cNvPr id="4" name="Title 1"/>
          <p:cNvSpPr>
            <a:spLocks noGrp="1"/>
          </p:cNvSpPr>
          <p:nvPr userDrawn="1">
            <p:ph type="title" hasCustomPrompt="1"/>
          </p:nvPr>
        </p:nvSpPr>
        <p:spPr>
          <a:xfrm>
            <a:off x="430543" y="560090"/>
            <a:ext cx="8265222"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5" name="Content Placeholder 1"/>
          <p:cNvSpPr>
            <a:spLocks noGrp="1"/>
          </p:cNvSpPr>
          <p:nvPr userDrawn="1">
            <p:ph sz="half" idx="1" hasCustomPrompt="1"/>
          </p:nvPr>
        </p:nvSpPr>
        <p:spPr>
          <a:xfrm>
            <a:off x="444857" y="1994879"/>
            <a:ext cx="8250907" cy="933131"/>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spTree>
    <p:extLst>
      <p:ext uri="{BB962C8B-B14F-4D97-AF65-F5344CB8AC3E}">
        <p14:creationId xmlns:p14="http://schemas.microsoft.com/office/powerpoint/2010/main" val="1490633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6" descr="Kinstellar.png"/>
          <p:cNvPicPr>
            <a:picLocks noChangeAspect="1"/>
          </p:cNvPicPr>
          <p:nvPr userDrawn="1"/>
        </p:nvPicPr>
        <p:blipFill>
          <a:blip r:embed="rId3" cstate="print"/>
          <a:srcRect/>
          <a:stretch>
            <a:fillRect/>
          </a:stretch>
        </p:blipFill>
        <p:spPr bwMode="auto">
          <a:xfrm>
            <a:off x="542928" y="3349625"/>
            <a:ext cx="2073275" cy="166688"/>
          </a:xfrm>
          <a:prstGeom prst="rect">
            <a:avLst/>
          </a:prstGeom>
          <a:noFill/>
          <a:ln w="9525">
            <a:noFill/>
            <a:miter lim="800000"/>
            <a:headEnd/>
            <a:tailEnd/>
          </a:ln>
        </p:spPr>
      </p:pic>
    </p:spTree>
    <p:extLst>
      <p:ext uri="{BB962C8B-B14F-4D97-AF65-F5344CB8AC3E}">
        <p14:creationId xmlns:p14="http://schemas.microsoft.com/office/powerpoint/2010/main" val="3887009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0" descr="Kinstellar_Powerpoint divider 1"/>
          <p:cNvPicPr>
            <a:picLocks noChangeAspect="1" noChangeArrowheads="1"/>
          </p:cNvPicPr>
          <p:nvPr userDrawn="1"/>
        </p:nvPicPr>
        <p:blipFill>
          <a:blip r:embed="rId2" cstate="print"/>
          <a:srcRect/>
          <a:stretch>
            <a:fillRect/>
          </a:stretch>
        </p:blipFill>
        <p:spPr bwMode="auto">
          <a:xfrm>
            <a:off x="0" y="10"/>
            <a:ext cx="9144000" cy="6867525"/>
          </a:xfrm>
          <a:prstGeom prst="rect">
            <a:avLst/>
          </a:prstGeom>
          <a:noFill/>
          <a:ln w="9525">
            <a:noFill/>
            <a:miter lim="800000"/>
            <a:headEnd/>
            <a:tailEnd/>
          </a:ln>
        </p:spPr>
      </p:pic>
      <p:sp>
        <p:nvSpPr>
          <p:cNvPr id="5" name="Rectangle 8"/>
          <p:cNvSpPr>
            <a:spLocks noGrp="1" noChangeArrowheads="1"/>
          </p:cNvSpPr>
          <p:nvPr>
            <p:ph type="ctrTitle"/>
          </p:nvPr>
        </p:nvSpPr>
        <p:spPr bwMode="gray">
          <a:xfrm>
            <a:off x="539763" y="2549549"/>
            <a:ext cx="5072063" cy="949325"/>
          </a:xfrm>
        </p:spPr>
        <p:txBody>
          <a:bodyPr/>
          <a:lstStyle>
            <a:lvl1pPr>
              <a:defRPr>
                <a:solidFill>
                  <a:schemeClr val="tx2"/>
                </a:solidFill>
              </a:defRPr>
            </a:lvl1pPr>
          </a:lstStyle>
          <a:p>
            <a:r>
              <a:rPr lang="en-US"/>
              <a:t>Click to edit Master title style</a:t>
            </a:r>
            <a:endParaRPr lang="en-GB" dirty="0"/>
          </a:p>
        </p:txBody>
      </p:sp>
      <p:sp>
        <p:nvSpPr>
          <p:cNvPr id="6" name="Rectangle 9"/>
          <p:cNvSpPr>
            <a:spLocks noGrp="1" noChangeArrowheads="1"/>
          </p:cNvSpPr>
          <p:nvPr>
            <p:ph type="subTitle" idx="1"/>
          </p:nvPr>
        </p:nvSpPr>
        <p:spPr bwMode="gray">
          <a:xfrm>
            <a:off x="539763" y="3578226"/>
            <a:ext cx="5072063" cy="763588"/>
          </a:xfrm>
        </p:spPr>
        <p:txBody>
          <a:bodyPr/>
          <a:lstStyle>
            <a:lvl1pPr>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281453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4"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10"/>
          <p:cNvGrpSpPr>
            <a:grpSpLocks/>
          </p:cNvGrpSpPr>
          <p:nvPr userDrawn="1"/>
        </p:nvGrpSpPr>
        <p:grpSpPr bwMode="auto">
          <a:xfrm>
            <a:off x="539753" y="6315075"/>
            <a:ext cx="1041402" cy="76200"/>
            <a:chOff x="1636" y="1098"/>
            <a:chExt cx="2410" cy="177"/>
          </a:xfrm>
          <a:solidFill>
            <a:schemeClr val="bg1"/>
          </a:solidFill>
        </p:grpSpPr>
        <p:sp>
          <p:nvSpPr>
            <p:cNvPr id="6"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9"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0"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1"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2"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3"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4"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5"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6"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7"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grpSp>
      <p:sp>
        <p:nvSpPr>
          <p:cNvPr id="7" name="Rectangle 3"/>
          <p:cNvSpPr>
            <a:spLocks noGrp="1" noChangeArrowheads="1"/>
          </p:cNvSpPr>
          <p:nvPr>
            <p:ph type="ctrTitle"/>
          </p:nvPr>
        </p:nvSpPr>
        <p:spPr>
          <a:xfrm>
            <a:off x="539763" y="2549549"/>
            <a:ext cx="5072063" cy="949325"/>
          </a:xfrm>
        </p:spPr>
        <p:txBody>
          <a:bodyPr anchor="b"/>
          <a:lstStyle>
            <a:lvl1pPr>
              <a:defRPr lang="en-GB" sz="2244" dirty="0">
                <a:solidFill>
                  <a:schemeClr val="bg1"/>
                </a:solidFill>
                <a:latin typeface="Arial" pitchFamily="34" charset="0"/>
                <a:ea typeface="+mj-ea"/>
                <a:cs typeface="+mj-cs"/>
              </a:defRPr>
            </a:lvl1pPr>
          </a:lstStyle>
          <a:p>
            <a:r>
              <a:rPr lang="en-US"/>
              <a:t>Click to edit Master title style</a:t>
            </a:r>
            <a:endParaRPr lang="en-GB" dirty="0"/>
          </a:p>
        </p:txBody>
      </p:sp>
      <p:sp>
        <p:nvSpPr>
          <p:cNvPr id="8" name="Rectangle 4"/>
          <p:cNvSpPr>
            <a:spLocks noGrp="1" noChangeArrowheads="1"/>
          </p:cNvSpPr>
          <p:nvPr>
            <p:ph type="subTitle" idx="1"/>
          </p:nvPr>
        </p:nvSpPr>
        <p:spPr>
          <a:xfrm>
            <a:off x="539763" y="3578226"/>
            <a:ext cx="5072063" cy="763588"/>
          </a:xfrm>
        </p:spPr>
        <p:txBody>
          <a:bodyPr/>
          <a:lstStyle>
            <a:lvl1pPr>
              <a:defRPr sz="1683"/>
            </a:lvl1pPr>
          </a:lstStyle>
          <a:p>
            <a:r>
              <a:rPr lang="en-US"/>
              <a:t>Click to edit Master subtitle style</a:t>
            </a:r>
            <a:endParaRPr lang="en-GB" dirty="0"/>
          </a:p>
        </p:txBody>
      </p:sp>
    </p:spTree>
    <p:extLst>
      <p:ext uri="{BB962C8B-B14F-4D97-AF65-F5344CB8AC3E}">
        <p14:creationId xmlns:p14="http://schemas.microsoft.com/office/powerpoint/2010/main" val="3526775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Black">
    <p:spTree>
      <p:nvGrpSpPr>
        <p:cNvPr id="1" name=""/>
        <p:cNvGrpSpPr/>
        <p:nvPr/>
      </p:nvGrpSpPr>
      <p:grpSpPr>
        <a:xfrm>
          <a:off x="0" y="0"/>
          <a:ext cx="0" cy="0"/>
          <a:chOff x="0" y="0"/>
          <a:chExt cx="0" cy="0"/>
        </a:xfrm>
      </p:grpSpPr>
      <p:pic>
        <p:nvPicPr>
          <p:cNvPr id="4" name="Picture 2" descr="Kinstellar_Powerpoint 150dpi meduim"/>
          <p:cNvPicPr>
            <a:picLocks noChangeAspect="1" noChangeArrowheads="1"/>
          </p:cNvPicPr>
          <p:nvPr userDrawn="1"/>
        </p:nvPicPr>
        <p:blipFill>
          <a:blip r:embed="rId2" cstate="print"/>
          <a:srcRect/>
          <a:stretch>
            <a:fillRect/>
          </a:stretch>
        </p:blipFill>
        <p:spPr bwMode="auto">
          <a:xfrm>
            <a:off x="0" y="10"/>
            <a:ext cx="9144000" cy="6867525"/>
          </a:xfrm>
          <a:prstGeom prst="rect">
            <a:avLst/>
          </a:prstGeom>
          <a:noFill/>
          <a:ln w="9525">
            <a:noFill/>
            <a:miter lim="800000"/>
            <a:headEnd/>
            <a:tailEnd/>
          </a:ln>
        </p:spPr>
      </p:pic>
      <p:grpSp>
        <p:nvGrpSpPr>
          <p:cNvPr id="5" name="Group 10"/>
          <p:cNvGrpSpPr>
            <a:grpSpLocks/>
          </p:cNvGrpSpPr>
          <p:nvPr userDrawn="1"/>
        </p:nvGrpSpPr>
        <p:grpSpPr bwMode="auto">
          <a:xfrm>
            <a:off x="539753" y="6315075"/>
            <a:ext cx="1041402" cy="76200"/>
            <a:chOff x="1636" y="1098"/>
            <a:chExt cx="2410" cy="177"/>
          </a:xfrm>
          <a:solidFill>
            <a:schemeClr val="tx1"/>
          </a:solidFill>
        </p:grpSpPr>
        <p:sp>
          <p:nvSpPr>
            <p:cNvPr id="6"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7"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8"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9"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0"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1"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2"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3"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4"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5"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grpSp>
      <p:pic>
        <p:nvPicPr>
          <p:cNvPr id="16" name="Picture 18" descr="Kinstellar.png"/>
          <p:cNvPicPr>
            <a:picLocks noChangeAspect="1"/>
          </p:cNvPicPr>
          <p:nvPr userDrawn="1"/>
        </p:nvPicPr>
        <p:blipFill>
          <a:blip r:embed="rId3" cstate="print"/>
          <a:srcRect/>
          <a:stretch>
            <a:fillRect/>
          </a:stretch>
        </p:blipFill>
        <p:spPr bwMode="auto">
          <a:xfrm>
            <a:off x="550863" y="6319845"/>
            <a:ext cx="1028700" cy="82551"/>
          </a:xfrm>
          <a:prstGeom prst="rect">
            <a:avLst/>
          </a:prstGeom>
          <a:noFill/>
          <a:ln w="9525">
            <a:noFill/>
            <a:miter lim="800000"/>
            <a:headEnd/>
            <a:tailEnd/>
          </a:ln>
        </p:spPr>
      </p:pic>
      <p:sp>
        <p:nvSpPr>
          <p:cNvPr id="7171" name="Rectangle 3"/>
          <p:cNvSpPr>
            <a:spLocks noGrp="1" noChangeArrowheads="1"/>
          </p:cNvSpPr>
          <p:nvPr>
            <p:ph type="ctrTitle"/>
          </p:nvPr>
        </p:nvSpPr>
        <p:spPr>
          <a:xfrm>
            <a:off x="539763" y="2549549"/>
            <a:ext cx="5072063" cy="949325"/>
          </a:xfrm>
        </p:spPr>
        <p:txBody>
          <a:bodyPr anchor="b"/>
          <a:lstStyle>
            <a:lvl1pPr>
              <a:defRPr>
                <a:solidFill>
                  <a:schemeClr val="bg1"/>
                </a:solidFill>
              </a:defRPr>
            </a:lvl1pPr>
          </a:lstStyle>
          <a:p>
            <a:r>
              <a:rPr lang="en-US"/>
              <a:t>Click to edit Master title style</a:t>
            </a:r>
            <a:endParaRPr lang="en-GB" dirty="0"/>
          </a:p>
        </p:txBody>
      </p:sp>
      <p:sp>
        <p:nvSpPr>
          <p:cNvPr id="7172" name="Rectangle 4"/>
          <p:cNvSpPr>
            <a:spLocks noGrp="1" noChangeArrowheads="1"/>
          </p:cNvSpPr>
          <p:nvPr>
            <p:ph type="subTitle" idx="1"/>
          </p:nvPr>
        </p:nvSpPr>
        <p:spPr>
          <a:xfrm>
            <a:off x="539763" y="3578226"/>
            <a:ext cx="5072063" cy="763588"/>
          </a:xfrm>
        </p:spPr>
        <p:txBody>
          <a:bodyPr/>
          <a:lstStyle>
            <a:lvl1pPr>
              <a:defRPr sz="1683">
                <a:solidFill>
                  <a:schemeClr val="tx2"/>
                </a:solidFill>
              </a:defRPr>
            </a:lvl1pPr>
          </a:lstStyle>
          <a:p>
            <a:r>
              <a:rPr lang="en-US"/>
              <a:t>Click to edit Master subtitle style</a:t>
            </a:r>
            <a:endParaRPr lang="en-GB" dirty="0"/>
          </a:p>
        </p:txBody>
      </p:sp>
    </p:spTree>
    <p:extLst>
      <p:ext uri="{BB962C8B-B14F-4D97-AF65-F5344CB8AC3E}">
        <p14:creationId xmlns:p14="http://schemas.microsoft.com/office/powerpoint/2010/main" val="203946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511293"/>
            <a:ext cx="8376701" cy="2641365"/>
          </a:xfrm>
          <a:prstGeom prst="rect">
            <a:avLst/>
          </a:prstGeom>
        </p:spPr>
      </p:pic>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hasCustomPrompt="1"/>
          </p:nvPr>
        </p:nvSpPr>
        <p:spPr>
          <a:xfrm>
            <a:off x="444858" y="1537678"/>
            <a:ext cx="3960000" cy="2200939"/>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6" name="Content Placeholder 2"/>
          <p:cNvSpPr>
            <a:spLocks noGrp="1"/>
          </p:cNvSpPr>
          <p:nvPr userDrawn="1">
            <p:ph sz="half" idx="2" hasCustomPrompt="1"/>
          </p:nvPr>
        </p:nvSpPr>
        <p:spPr>
          <a:xfrm>
            <a:off x="4751056" y="1537678"/>
            <a:ext cx="4145293" cy="2392327"/>
          </a:xfrm>
        </p:spPr>
        <p:txBody>
          <a:bodyPr/>
          <a:lstStyle>
            <a:lvl1pPr marL="220734" indent="-220734" defTabSz="1008035">
              <a:lnSpc>
                <a:spcPct val="121000"/>
              </a:lnSpc>
              <a:spcBef>
                <a:spcPts val="300"/>
              </a:spcBef>
              <a:spcAft>
                <a:spcPts val="300"/>
              </a:spcAft>
              <a:buClr>
                <a:srgbClr val="C75B12"/>
              </a:buClr>
              <a:buFont typeface="Wingdings" pitchFamily="2" charset="2"/>
              <a:buNone/>
              <a:defRPr sz="1000"/>
            </a:lvl1pPr>
          </a:lstStyle>
          <a:p>
            <a:pPr defTabSz="1008035">
              <a:lnSpc>
                <a:spcPct val="121000"/>
              </a:lnSpc>
              <a:spcBef>
                <a:spcPts val="331"/>
              </a:spcBef>
              <a:spcAft>
                <a:spcPts val="331"/>
              </a:spcAft>
              <a:buClr>
                <a:schemeClr val="bg1"/>
              </a:buClr>
              <a:defRPr/>
            </a:pPr>
            <a:r>
              <a:rPr lang="en-GB" sz="1000" kern="0" dirty="0">
                <a:solidFill>
                  <a:schemeClr val="accent1"/>
                </a:solidFill>
                <a:cs typeface="+mn-cs"/>
              </a:rPr>
              <a:t>We deliver:</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market experience and local knowledge </a:t>
            </a:r>
            <a:r>
              <a:rPr lang="en-GB" sz="1000" kern="0" dirty="0">
                <a:solidFill>
                  <a:schemeClr val="accent1"/>
                </a:solidFill>
                <a:cs typeface="+mn-cs"/>
              </a:rPr>
              <a:t>across a wide range of sectors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in-depth</a:t>
            </a:r>
            <a:r>
              <a:rPr lang="en-GB" sz="1000" kern="0" dirty="0">
                <a:cs typeface="+mn-cs"/>
              </a:rPr>
              <a:t> </a:t>
            </a:r>
            <a:r>
              <a:rPr lang="en-GB" sz="1000" kern="0" dirty="0">
                <a:solidFill>
                  <a:srgbClr val="C75B12"/>
                </a:solidFill>
                <a:cs typeface="+mn-cs"/>
              </a:rPr>
              <a:t>understanding</a:t>
            </a:r>
            <a:r>
              <a:rPr lang="en-GB" sz="1000" kern="0" dirty="0">
                <a:cs typeface="+mn-cs"/>
              </a:rPr>
              <a:t> </a:t>
            </a:r>
            <a:r>
              <a:rPr lang="en-GB" sz="1000" kern="0" dirty="0">
                <a:solidFill>
                  <a:schemeClr val="accent1"/>
                </a:solidFill>
                <a:cs typeface="+mn-cs"/>
              </a:rPr>
              <a:t>of the legal, regulatory and commercial issues surrounding any type of transaction or project in the region</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dedicated</a:t>
            </a:r>
            <a:r>
              <a:rPr lang="en-GB" sz="1000" kern="0" dirty="0">
                <a:cs typeface="+mn-cs"/>
              </a:rPr>
              <a:t> </a:t>
            </a:r>
            <a:r>
              <a:rPr lang="en-GB" sz="1000" kern="0" dirty="0">
                <a:solidFill>
                  <a:srgbClr val="C75B12"/>
                </a:solidFill>
                <a:cs typeface="+mn-cs"/>
              </a:rPr>
              <a:t>team</a:t>
            </a:r>
            <a:r>
              <a:rPr lang="en-GB" sz="1000" kern="0" dirty="0">
                <a:cs typeface="+mn-cs"/>
              </a:rPr>
              <a:t> </a:t>
            </a:r>
            <a:r>
              <a:rPr lang="en-GB" sz="1000" kern="0" dirty="0">
                <a:solidFill>
                  <a:schemeClr val="accent1"/>
                </a:solidFill>
                <a:cs typeface="+mn-cs"/>
              </a:rPr>
              <a:t>of local and internationally qualified lawyers</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a responsive, commercial</a:t>
            </a:r>
            <a:r>
              <a:rPr lang="en-GB" sz="1000" kern="0" dirty="0">
                <a:cs typeface="+mn-cs"/>
              </a:rPr>
              <a:t> approach </a:t>
            </a:r>
            <a:r>
              <a:rPr lang="en-GB" sz="1000" kern="0" dirty="0">
                <a:solidFill>
                  <a:schemeClr val="accent1"/>
                </a:solidFill>
                <a:cs typeface="+mn-cs"/>
              </a:rPr>
              <a:t>and style</a:t>
            </a:r>
          </a:p>
          <a:p>
            <a:pPr marL="220734" indent="-220734" defTabSz="1008035">
              <a:lnSpc>
                <a:spcPct val="121000"/>
              </a:lnSpc>
              <a:spcBef>
                <a:spcPts val="331"/>
              </a:spcBef>
              <a:spcAft>
                <a:spcPts val="331"/>
              </a:spcAft>
              <a:buClr>
                <a:srgbClr val="C75B12"/>
              </a:buClr>
              <a:buFont typeface="Wingdings" pitchFamily="2" charset="2"/>
              <a:buChar char="§"/>
              <a:defRPr/>
            </a:pPr>
            <a:r>
              <a:rPr lang="en-GB" sz="1000" kern="0" dirty="0">
                <a:solidFill>
                  <a:srgbClr val="C75B12"/>
                </a:solidFill>
                <a:cs typeface="+mn-cs"/>
              </a:rPr>
              <a:t>value</a:t>
            </a:r>
            <a:r>
              <a:rPr lang="en-GB" sz="1000" kern="0" dirty="0">
                <a:solidFill>
                  <a:schemeClr val="accent1"/>
                </a:solidFill>
                <a:cs typeface="+mn-cs"/>
              </a:rPr>
              <a:t> for money</a:t>
            </a:r>
          </a:p>
          <a:p>
            <a:pPr lvl="0" algn="just">
              <a:buClr>
                <a:schemeClr val="bg1"/>
              </a:buClr>
              <a:defRPr/>
            </a:pP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1"/>
              </a:buClr>
              <a:defRPr>
                <a:solidFill>
                  <a:schemeClr val="accent1"/>
                </a:solidFill>
              </a:defRPr>
            </a:lvl1pPr>
            <a:lvl2pPr>
              <a:buClr>
                <a:schemeClr val="tx1"/>
              </a:buClr>
              <a:defRPr>
                <a:solidFill>
                  <a:schemeClr val="accent1"/>
                </a:solidFill>
              </a:defRPr>
            </a:lvl2pPr>
            <a:lvl3pPr>
              <a:buClr>
                <a:schemeClr val="tx1"/>
              </a:buClr>
              <a:defRPr>
                <a:solidFill>
                  <a:schemeClr val="accent1"/>
                </a:solidFill>
              </a:defRPr>
            </a:lvl3pPr>
            <a:lvl4pPr>
              <a:buClr>
                <a:schemeClr val="tx1"/>
              </a:buClr>
              <a:defRPr>
                <a:solidFill>
                  <a:schemeClr val="accent1"/>
                </a:solidFill>
              </a:defRPr>
            </a:lvl4pPr>
            <a:lvl5pPr>
              <a:buClr>
                <a:schemeClr val="tx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63B48E0C-CD47-4127-AAC0-A8523B5A6F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208153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tx2"/>
                </a:solidFill>
              </a:defRPr>
            </a:lvl1pPr>
          </a:lstStyle>
          <a:p>
            <a:pPr>
              <a:defRPr/>
            </a:pPr>
            <a:r>
              <a:rPr lang="en-GB">
                <a:solidFill>
                  <a:srgbClr val="FFFFFF"/>
                </a:solidFill>
              </a:rPr>
              <a:t>        </a:t>
            </a:r>
            <a:fld id="{0DB5F874-9FB4-4E90-A652-EDC5AC7750B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28875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9755" y="1600204"/>
            <a:ext cx="3959225" cy="4375151"/>
          </a:xfrm>
        </p:spPr>
        <p:txBody>
          <a:bodyPr/>
          <a:lstStyle>
            <a:lvl1pPr>
              <a:defRPr sz="1309"/>
            </a:lvl1pPr>
            <a:lvl2pPr>
              <a:defRPr sz="1309"/>
            </a:lvl2pPr>
            <a:lvl3pPr>
              <a:defRPr sz="1122"/>
            </a:lvl3pPr>
            <a:lvl4pPr>
              <a:defRPr sz="1028"/>
            </a:lvl4pPr>
            <a:lvl5pPr>
              <a:defRPr sz="1028"/>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91" y="1600204"/>
            <a:ext cx="3960813" cy="4375151"/>
          </a:xfrm>
        </p:spPr>
        <p:txBody>
          <a:bodyPr/>
          <a:lstStyle>
            <a:lvl1pPr marL="0" marR="0" indent="0" algn="l" defTabSz="854261" rtl="0" eaLnBrk="1" fontAlgn="base" latinLnBrk="0" hangingPunct="1">
              <a:lnSpc>
                <a:spcPct val="100000"/>
              </a:lnSpc>
              <a:spcBef>
                <a:spcPct val="20000"/>
              </a:spcBef>
              <a:spcAft>
                <a:spcPct val="20000"/>
              </a:spcAft>
              <a:buClr>
                <a:schemeClr val="tx2"/>
              </a:buClr>
              <a:buSzTx/>
              <a:buFontTx/>
              <a:buNone/>
              <a:tabLst/>
              <a:defRPr sz="1309"/>
            </a:lvl1pPr>
            <a:lvl2pPr>
              <a:defRPr sz="1309"/>
            </a:lvl2pPr>
            <a:lvl3pPr>
              <a:defRPr sz="1122"/>
            </a:lvl3pPr>
            <a:lvl4pPr>
              <a:defRPr sz="1028"/>
            </a:lvl4pPr>
            <a:lvl5pPr>
              <a:defRPr sz="1028"/>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9058FD5C-A5D6-4A17-8ED7-9978D3C99E2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1387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sz="half" idx="1"/>
          </p:nvPr>
        </p:nvSpPr>
        <p:spPr>
          <a:xfrm>
            <a:off x="539755" y="1600204"/>
            <a:ext cx="3959225" cy="4375151"/>
          </a:xfrm>
        </p:spPr>
        <p:txBody>
          <a:bodyPr/>
          <a:lstStyle>
            <a:lvl1pPr>
              <a:defRPr sz="1309">
                <a:solidFill>
                  <a:schemeClr val="tx2"/>
                </a:solidFill>
              </a:defRPr>
            </a:lvl1pPr>
            <a:lvl2pPr>
              <a:defRPr sz="1309">
                <a:solidFill>
                  <a:schemeClr val="tx2"/>
                </a:solidFill>
              </a:defRPr>
            </a:lvl2pPr>
            <a:lvl3pPr>
              <a:defRPr sz="1122">
                <a:solidFill>
                  <a:schemeClr val="tx2"/>
                </a:solidFill>
              </a:defRPr>
            </a:lvl3pPr>
            <a:lvl4pPr>
              <a:defRPr sz="1028">
                <a:solidFill>
                  <a:schemeClr val="tx2"/>
                </a:solidFill>
              </a:defRPr>
            </a:lvl4pPr>
            <a:lvl5pPr>
              <a:defRPr sz="1028">
                <a:solidFill>
                  <a:schemeClr val="tx2"/>
                </a:solidFill>
              </a:defRPr>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91" y="1600204"/>
            <a:ext cx="3960813" cy="4375151"/>
          </a:xfrm>
        </p:spPr>
        <p:txBody>
          <a:bodyPr/>
          <a:lstStyle>
            <a:lvl1pPr marL="0" marR="0" indent="0" algn="l" defTabSz="854261" rtl="0" eaLnBrk="1" fontAlgn="base" latinLnBrk="0" hangingPunct="1">
              <a:lnSpc>
                <a:spcPct val="100000"/>
              </a:lnSpc>
              <a:spcBef>
                <a:spcPct val="20000"/>
              </a:spcBef>
              <a:spcAft>
                <a:spcPct val="20000"/>
              </a:spcAft>
              <a:buClr>
                <a:schemeClr val="tx2"/>
              </a:buClr>
              <a:buSzTx/>
              <a:buFontTx/>
              <a:buNone/>
              <a:tabLst/>
              <a:defRPr sz="1309">
                <a:solidFill>
                  <a:schemeClr val="tx2"/>
                </a:solidFill>
              </a:defRPr>
            </a:lvl1pPr>
            <a:lvl2pPr>
              <a:defRPr sz="1309">
                <a:solidFill>
                  <a:schemeClr val="tx2"/>
                </a:solidFill>
              </a:defRPr>
            </a:lvl2pPr>
            <a:lvl3pPr>
              <a:defRPr sz="1122">
                <a:solidFill>
                  <a:schemeClr val="tx2"/>
                </a:solidFill>
              </a:defRPr>
            </a:lvl3pPr>
            <a:lvl4pPr>
              <a:defRPr sz="1028">
                <a:solidFill>
                  <a:schemeClr val="tx2"/>
                </a:solidFill>
              </a:defRPr>
            </a:lvl4pPr>
            <a:lvl5pPr>
              <a:defRPr sz="1028">
                <a:solidFill>
                  <a:schemeClr val="tx2"/>
                </a:solidFill>
              </a:defRPr>
            </a:lvl5pPr>
            <a:lvl6pPr>
              <a:defRPr sz="1683"/>
            </a:lvl6pPr>
            <a:lvl7pPr>
              <a:defRPr sz="1683"/>
            </a:lvl7pPr>
            <a:lvl8pPr>
              <a:defRPr sz="1683"/>
            </a:lvl8pPr>
            <a:lvl9pPr>
              <a:defRPr sz="16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lvl1pPr>
              <a:defRPr>
                <a:solidFill>
                  <a:schemeClr val="tx2"/>
                </a:solidFill>
              </a:defRPr>
            </a:lvl1pPr>
          </a:lstStyle>
          <a:p>
            <a:pPr>
              <a:defRPr/>
            </a:pPr>
            <a:r>
              <a:rPr lang="en-GB">
                <a:solidFill>
                  <a:srgbClr val="FFFFFF"/>
                </a:solidFill>
              </a:rPr>
              <a:t>        </a:t>
            </a:r>
            <a:fld id="{5CE38BF7-4FA6-4D61-899F-BF6CB1A5D0C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289064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323A9B33-432A-4B30-8FBB-D9203F87E1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97804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6" name="TextBox 5"/>
          <p:cNvSpPr txBox="1"/>
          <p:nvPr userDrawn="1"/>
        </p:nvSpPr>
        <p:spPr bwMode="auto">
          <a:xfrm>
            <a:off x="514352" y="4951433"/>
            <a:ext cx="3194050" cy="1312282"/>
          </a:xfrm>
          <a:prstGeom prst="rect">
            <a:avLst/>
          </a:prstGeom>
          <a:noFill/>
          <a:ln w="9525">
            <a:noFill/>
            <a:miter lim="800000"/>
            <a:headEnd/>
            <a:tailEnd/>
          </a:ln>
          <a:effectLst/>
        </p:spPr>
        <p:txBody>
          <a:bodyPr lIns="0" tIns="0" rIns="0" bIns="0">
            <a:spAutoFit/>
          </a:bodyPr>
          <a:lstStyle/>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cs-CZ" sz="1496" kern="0">
              <a:solidFill>
                <a:srgbClr val="000000"/>
              </a:solidFill>
              <a:latin typeface="Arial" pitchFamily="34" charset="0"/>
              <a:cs typeface="Arial" pitchFamily="34" charset="0"/>
            </a:endParaRPr>
          </a:p>
          <a:p>
            <a:pPr>
              <a:lnSpc>
                <a:spcPct val="95000"/>
              </a:lnSpc>
              <a:buClrTx/>
              <a:defRPr/>
            </a:pPr>
            <a:endParaRPr lang="en-GB" sz="1496" kern="0" dirty="0">
              <a:solidFill>
                <a:srgbClr val="000000"/>
              </a:solidFill>
              <a:latin typeface="Arial" pitchFamily="34" charset="0"/>
              <a:cs typeface="Arial" pitchFamily="34" charset="0"/>
            </a:endParaRPr>
          </a:p>
        </p:txBody>
      </p:sp>
      <p:sp>
        <p:nvSpPr>
          <p:cNvPr id="8" name="TextBox 7"/>
          <p:cNvSpPr txBox="1"/>
          <p:nvPr userDrawn="1"/>
        </p:nvSpPr>
        <p:spPr bwMode="auto">
          <a:xfrm>
            <a:off x="473076" y="5240357"/>
            <a:ext cx="2393950" cy="697114"/>
          </a:xfrm>
          <a:prstGeom prst="rect">
            <a:avLst/>
          </a:prstGeom>
          <a:noFill/>
          <a:ln w="9525">
            <a:noFill/>
            <a:miter lim="800000"/>
            <a:headEnd/>
            <a:tailEnd/>
          </a:ln>
          <a:effectLst/>
        </p:spPr>
        <p:txBody>
          <a:bodyPr lIns="0" tIns="0" rIns="0" bIns="0">
            <a:spAutoFit/>
          </a:bodyPr>
          <a:lstStyle/>
          <a:p>
            <a:pPr>
              <a:lnSpc>
                <a:spcPct val="95000"/>
              </a:lnSpc>
              <a:buClrTx/>
              <a:defRPr/>
            </a:pPr>
            <a:r>
              <a:rPr lang="cs-CZ" sz="1028" kern="0" dirty="0">
                <a:solidFill>
                  <a:srgbClr val="000000"/>
                </a:solidFill>
                <a:latin typeface="Arial" pitchFamily="34" charset="0"/>
                <a:cs typeface="Arial" pitchFamily="34" charset="0"/>
              </a:rPr>
              <a:t>           </a:t>
            </a:r>
            <a:r>
              <a:rPr lang="cs-CZ" sz="935" kern="0" dirty="0">
                <a:solidFill>
                  <a:srgbClr val="000000"/>
                </a:solidFill>
                <a:latin typeface="Arial" pitchFamily="34" charset="0"/>
                <a:cs typeface="Arial" pitchFamily="34" charset="0"/>
              </a:rPr>
              <a:t>Kinstellar </a:t>
            </a:r>
            <a:r>
              <a:rPr lang="cs-CZ" sz="935" kern="0" dirty="0" err="1">
                <a:solidFill>
                  <a:srgbClr val="000000"/>
                </a:solidFill>
                <a:latin typeface="Arial" pitchFamily="34" charset="0"/>
                <a:cs typeface="Arial" pitchFamily="34" charset="0"/>
              </a:rPr>
              <a:t>offices</a:t>
            </a:r>
            <a:r>
              <a:rPr lang="cs-CZ" sz="935" kern="0" dirty="0">
                <a:solidFill>
                  <a:srgbClr val="000000"/>
                </a:solidFill>
                <a:latin typeface="Arial" pitchFamily="34" charset="0"/>
                <a:cs typeface="Arial" pitchFamily="34" charset="0"/>
              </a:rPr>
              <a:t> </a:t>
            </a:r>
          </a:p>
          <a:p>
            <a:pPr>
              <a:lnSpc>
                <a:spcPct val="95000"/>
              </a:lnSpc>
              <a:buClrTx/>
              <a:defRPr/>
            </a:pPr>
            <a:endParaRPr lang="cs-CZ" sz="935" kern="0" dirty="0">
              <a:solidFill>
                <a:srgbClr val="000000"/>
              </a:solidFill>
              <a:latin typeface="Arial" pitchFamily="34" charset="0"/>
              <a:cs typeface="Arial" pitchFamily="34" charset="0"/>
            </a:endParaRPr>
          </a:p>
          <a:p>
            <a:pPr>
              <a:lnSpc>
                <a:spcPct val="95000"/>
              </a:lnSpc>
              <a:buClrTx/>
              <a:defRPr/>
            </a:pP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Regional</a:t>
            </a: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experience</a:t>
            </a:r>
            <a:endParaRPr lang="cs-CZ" sz="935" kern="0" dirty="0">
              <a:solidFill>
                <a:srgbClr val="000000"/>
              </a:solidFill>
              <a:latin typeface="Arial" pitchFamily="34" charset="0"/>
              <a:cs typeface="Arial" pitchFamily="34" charset="0"/>
            </a:endParaRPr>
          </a:p>
          <a:p>
            <a:pPr>
              <a:lnSpc>
                <a:spcPct val="95000"/>
              </a:lnSpc>
              <a:buClrTx/>
              <a:defRPr/>
            </a:pPr>
            <a:endParaRPr lang="cs-CZ" sz="935" kern="0" dirty="0">
              <a:solidFill>
                <a:srgbClr val="000000"/>
              </a:solidFill>
              <a:latin typeface="Arial" pitchFamily="34" charset="0"/>
              <a:cs typeface="Arial" pitchFamily="34" charset="0"/>
            </a:endParaRPr>
          </a:p>
          <a:p>
            <a:pPr>
              <a:lnSpc>
                <a:spcPct val="95000"/>
              </a:lnSpc>
              <a:buClrTx/>
              <a:defRPr/>
            </a:pP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Local</a:t>
            </a: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law</a:t>
            </a:r>
            <a:r>
              <a:rPr lang="cs-CZ" sz="935" kern="0" dirty="0">
                <a:solidFill>
                  <a:srgbClr val="000000"/>
                </a:solidFill>
                <a:latin typeface="Arial" pitchFamily="34" charset="0"/>
                <a:cs typeface="Arial" pitchFamily="34" charset="0"/>
              </a:rPr>
              <a:t> </a:t>
            </a:r>
            <a:r>
              <a:rPr lang="cs-CZ" sz="935" kern="0" dirty="0" err="1">
                <a:solidFill>
                  <a:srgbClr val="000000"/>
                </a:solidFill>
                <a:latin typeface="Arial" pitchFamily="34" charset="0"/>
                <a:cs typeface="Arial" pitchFamily="34" charset="0"/>
              </a:rPr>
              <a:t>capacity</a:t>
            </a:r>
            <a:r>
              <a:rPr lang="cs-CZ" sz="935" kern="0" dirty="0">
                <a:solidFill>
                  <a:srgbClr val="000000"/>
                </a:solidFill>
                <a:latin typeface="Arial" pitchFamily="34" charset="0"/>
                <a:cs typeface="Arial" pitchFamily="34" charset="0"/>
              </a:rPr>
              <a:t> </a:t>
            </a:r>
            <a:endParaRPr lang="en-GB" sz="935" kern="0" dirty="0">
              <a:solidFill>
                <a:srgbClr val="000000"/>
              </a:solidFill>
              <a:latin typeface="Arial" pitchFamily="34" charset="0"/>
              <a:cs typeface="Arial" pitchFamily="34" charset="0"/>
            </a:endParaRPr>
          </a:p>
        </p:txBody>
      </p:sp>
      <p:sp>
        <p:nvSpPr>
          <p:cNvPr id="9" name="Rectangle 2"/>
          <p:cNvSpPr>
            <a:spLocks noChangeArrowheads="1"/>
          </p:cNvSpPr>
          <p:nvPr userDrawn="1"/>
        </p:nvSpPr>
        <p:spPr bwMode="auto">
          <a:xfrm>
            <a:off x="565162" y="5207024"/>
            <a:ext cx="195263" cy="207963"/>
          </a:xfrm>
          <a:prstGeom prst="rect">
            <a:avLst/>
          </a:prstGeom>
          <a:solidFill>
            <a:srgbClr val="C75B12"/>
          </a:solidFill>
          <a:ln w="6350">
            <a:solidFill>
              <a:srgbClr val="808080"/>
            </a:solidFill>
            <a:miter lim="800000"/>
            <a:headEnd/>
            <a:tailEnd/>
          </a:ln>
        </p:spPr>
        <p:txBody>
          <a:bodyPr lIns="85430" tIns="42715" rIns="85430" bIns="42715"/>
          <a:lstStyle/>
          <a:p>
            <a:pPr>
              <a:buClrTx/>
              <a:defRPr/>
            </a:pPr>
            <a:endParaRPr lang="en-GB" sz="1496">
              <a:solidFill>
                <a:srgbClr val="C75B12"/>
              </a:solidFill>
              <a:latin typeface="Arial" pitchFamily="34" charset="0"/>
              <a:cs typeface="Arial" pitchFamily="34" charset="0"/>
            </a:endParaRPr>
          </a:p>
        </p:txBody>
      </p:sp>
      <p:sp>
        <p:nvSpPr>
          <p:cNvPr id="10" name="Rectangle 3"/>
          <p:cNvSpPr>
            <a:spLocks noChangeArrowheads="1"/>
          </p:cNvSpPr>
          <p:nvPr userDrawn="1"/>
        </p:nvSpPr>
        <p:spPr bwMode="auto">
          <a:xfrm>
            <a:off x="563579" y="5519746"/>
            <a:ext cx="193675" cy="207963"/>
          </a:xfrm>
          <a:prstGeom prst="rect">
            <a:avLst/>
          </a:prstGeom>
          <a:solidFill>
            <a:srgbClr val="FCAF17"/>
          </a:solidFill>
          <a:ln w="6350">
            <a:solidFill>
              <a:srgbClr val="808080"/>
            </a:solidFill>
            <a:miter lim="800000"/>
            <a:headEnd/>
            <a:tailEnd/>
          </a:ln>
        </p:spPr>
        <p:txBody>
          <a:bodyPr lIns="85430" tIns="42715" rIns="85430" bIns="42715"/>
          <a:lstStyle/>
          <a:p>
            <a:pPr>
              <a:buClrTx/>
              <a:defRPr/>
            </a:pPr>
            <a:endParaRPr lang="en-GB" sz="1496">
              <a:solidFill>
                <a:srgbClr val="C75B12"/>
              </a:solidFill>
              <a:latin typeface="Arial" pitchFamily="34" charset="0"/>
              <a:cs typeface="Arial" pitchFamily="34" charset="0"/>
            </a:endParaRPr>
          </a:p>
        </p:txBody>
      </p:sp>
      <p:sp>
        <p:nvSpPr>
          <p:cNvPr id="11" name="Rectangle 4"/>
          <p:cNvSpPr>
            <a:spLocks noChangeArrowheads="1"/>
          </p:cNvSpPr>
          <p:nvPr userDrawn="1"/>
        </p:nvSpPr>
        <p:spPr bwMode="auto">
          <a:xfrm>
            <a:off x="565162" y="5840436"/>
            <a:ext cx="195263" cy="206375"/>
          </a:xfrm>
          <a:prstGeom prst="rect">
            <a:avLst/>
          </a:prstGeom>
          <a:solidFill>
            <a:srgbClr val="772432"/>
          </a:solidFill>
          <a:ln w="6350">
            <a:solidFill>
              <a:srgbClr val="808080"/>
            </a:solidFill>
            <a:miter lim="800000"/>
            <a:headEnd/>
            <a:tailEnd/>
          </a:ln>
        </p:spPr>
        <p:txBody>
          <a:bodyPr lIns="85430" tIns="42715" rIns="85430" bIns="42715"/>
          <a:lstStyle/>
          <a:p>
            <a:pPr>
              <a:buClrTx/>
              <a:defRPr/>
            </a:pPr>
            <a:endParaRPr lang="en-GB" sz="1496">
              <a:solidFill>
                <a:srgbClr val="C75B12"/>
              </a:solidFill>
              <a:latin typeface="Arial" pitchFamily="34" charset="0"/>
              <a:cs typeface="Arial" pitchFamily="34" charset="0"/>
            </a:endParaRPr>
          </a:p>
        </p:txBody>
      </p:sp>
      <p:sp>
        <p:nvSpPr>
          <p:cNvPr id="4" name="Title 1"/>
          <p:cNvSpPr>
            <a:spLocks noGrp="1"/>
          </p:cNvSpPr>
          <p:nvPr>
            <p:ph type="title"/>
          </p:nvPr>
        </p:nvSpPr>
        <p:spPr>
          <a:xfrm>
            <a:off x="511178" y="614367"/>
            <a:ext cx="8072438" cy="652463"/>
          </a:xfrm>
        </p:spPr>
        <p:txBody>
          <a:bodyPr/>
          <a:lstStyle>
            <a:lvl1pPr>
              <a:defRPr/>
            </a:lvl1pPr>
          </a:lstStyle>
          <a:p>
            <a:r>
              <a:rPr lang="en-US"/>
              <a:t>Click to edit Master title style</a:t>
            </a:r>
            <a:endParaRPr lang="en-GB" dirty="0"/>
          </a:p>
        </p:txBody>
      </p:sp>
      <p:sp>
        <p:nvSpPr>
          <p:cNvPr id="5" name="Content Placeholder 2"/>
          <p:cNvSpPr>
            <a:spLocks noGrp="1"/>
          </p:cNvSpPr>
          <p:nvPr>
            <p:ph sz="half" idx="1"/>
          </p:nvPr>
        </p:nvSpPr>
        <p:spPr>
          <a:xfrm>
            <a:off x="539755" y="1600201"/>
            <a:ext cx="3179494" cy="3362219"/>
          </a:xfrm>
        </p:spPr>
        <p:txBody>
          <a:bodyPr/>
          <a:lstStyle>
            <a:lvl1pPr marL="320348" marR="0" indent="-320348" algn="l" defTabSz="854261" rtl="0" eaLnBrk="0" fontAlgn="base" latinLnBrk="0" hangingPunct="0">
              <a:lnSpc>
                <a:spcPct val="100000"/>
              </a:lnSpc>
              <a:spcBef>
                <a:spcPct val="20000"/>
              </a:spcBef>
              <a:spcAft>
                <a:spcPct val="20000"/>
              </a:spcAft>
              <a:buClr>
                <a:schemeClr val="tx1"/>
              </a:buClr>
              <a:buSzTx/>
              <a:buFontTx/>
              <a:buNone/>
              <a:tabLst/>
              <a:defRPr lang="en-GB" sz="935" smtClean="0"/>
            </a:lvl1pPr>
          </a:lstStyle>
          <a:p>
            <a:pPr lvl="0"/>
            <a:r>
              <a:rPr lang="en-US"/>
              <a:t>Click to edit Master text styles</a:t>
            </a:r>
          </a:p>
          <a:p>
            <a:pPr lvl="1"/>
            <a:r>
              <a:rPr lang="en-US"/>
              <a:t>Second level</a:t>
            </a:r>
          </a:p>
          <a:p>
            <a:pPr lvl="2"/>
            <a:r>
              <a:rPr lang="en-US"/>
              <a:t>Third level</a:t>
            </a:r>
          </a:p>
        </p:txBody>
      </p:sp>
      <p:pic>
        <p:nvPicPr>
          <p:cNvPr id="154626" name="Picture 2" descr="http://doclibrary/clients/BB/00000000/5500/MARKETING/Images%20and%20Maps/Maps/Map_Russia_grey_Serbia_Kosovo_Turkey_offices_small.png"/>
          <p:cNvPicPr>
            <a:picLocks noChangeAspect="1" noChangeArrowheads="1"/>
          </p:cNvPicPr>
          <p:nvPr userDrawn="1"/>
        </p:nvPicPr>
        <p:blipFill>
          <a:blip r:embed="rId2" cstate="print"/>
          <a:srcRect/>
          <a:stretch>
            <a:fillRect/>
          </a:stretch>
        </p:blipFill>
        <p:spPr bwMode="auto">
          <a:xfrm>
            <a:off x="2728104" y="-17997"/>
            <a:ext cx="6415896" cy="6876000"/>
          </a:xfrm>
          <a:prstGeom prst="rect">
            <a:avLst/>
          </a:prstGeom>
          <a:noFill/>
        </p:spPr>
      </p:pic>
    </p:spTree>
    <p:extLst>
      <p:ext uri="{BB962C8B-B14F-4D97-AF65-F5344CB8AC3E}">
        <p14:creationId xmlns:p14="http://schemas.microsoft.com/office/powerpoint/2010/main" val="209910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Only White">
    <p:spTree>
      <p:nvGrpSpPr>
        <p:cNvPr id="1" name=""/>
        <p:cNvGrpSpPr/>
        <p:nvPr/>
      </p:nvGrpSpPr>
      <p:grpSpPr>
        <a:xfrm>
          <a:off x="0" y="0"/>
          <a:ext cx="0" cy="0"/>
          <a:chOff x="0" y="0"/>
          <a:chExt cx="0" cy="0"/>
        </a:xfrm>
      </p:grpSpPr>
      <p:sp>
        <p:nvSpPr>
          <p:cNvPr id="4" name="Title 1"/>
          <p:cNvSpPr>
            <a:spLocks noGrp="1"/>
          </p:cNvSpPr>
          <p:nvPr userDrawn="1">
            <p:ph type="title"/>
          </p:nvPr>
        </p:nvSpPr>
        <p:spPr>
          <a:xfrm>
            <a:off x="539754" y="614373"/>
            <a:ext cx="8072438" cy="827087"/>
          </a:xfrm>
        </p:spPr>
        <p:txBody>
          <a:bodyPr/>
          <a:lstStyle/>
          <a:p>
            <a:r>
              <a:rPr lang="en-US"/>
              <a:t>Click to edit Master title style</a:t>
            </a:r>
            <a:endParaRPr lang="en-GB" dirty="0"/>
          </a:p>
        </p:txBody>
      </p:sp>
      <p:sp>
        <p:nvSpPr>
          <p:cNvPr id="5" name="Content Placeholder 2"/>
          <p:cNvSpPr>
            <a:spLocks noGrp="1"/>
          </p:cNvSpPr>
          <p:nvPr userDrawn="1">
            <p:ph sz="half" idx="1"/>
          </p:nvPr>
        </p:nvSpPr>
        <p:spPr>
          <a:xfrm>
            <a:off x="539755" y="1600201"/>
            <a:ext cx="3179494" cy="3362219"/>
          </a:xfrm>
        </p:spPr>
        <p:txBody>
          <a:bodyPr/>
          <a:lstStyle/>
          <a:p>
            <a:pPr lvl="0"/>
            <a:r>
              <a:rPr lang="en-US"/>
              <a:t>Click to edit Master text styles</a:t>
            </a:r>
          </a:p>
        </p:txBody>
      </p:sp>
      <p:sp>
        <p:nvSpPr>
          <p:cNvPr id="7" name="Rectangle 2"/>
          <p:cNvSpPr>
            <a:spLocks noChangeArrowheads="1"/>
          </p:cNvSpPr>
          <p:nvPr userDrawn="1"/>
        </p:nvSpPr>
        <p:spPr bwMode="auto">
          <a:xfrm>
            <a:off x="565780" y="5207416"/>
            <a:ext cx="195262" cy="207963"/>
          </a:xfrm>
          <a:prstGeom prst="rect">
            <a:avLst/>
          </a:prstGeom>
          <a:solidFill>
            <a:srgbClr val="C75B12"/>
          </a:solidFill>
          <a:ln w="6350">
            <a:solidFill>
              <a:srgbClr val="808080"/>
            </a:solidFill>
            <a:miter lim="800000"/>
            <a:headEnd/>
            <a:tailEnd/>
          </a:ln>
        </p:spPr>
        <p:txBody>
          <a:bodyPr vert="horz" wrap="square" lIns="85430" tIns="42715" rIns="85430" bIns="42715" numCol="1" anchor="t" anchorCtr="0" compatLnSpc="1">
            <a:prstTxWarp prst="textNoShape">
              <a:avLst/>
            </a:prstTxWarp>
          </a:bodyPr>
          <a:lstStyle/>
          <a:p>
            <a:pPr>
              <a:buClrTx/>
            </a:pPr>
            <a:endParaRPr lang="en-GB" sz="1496">
              <a:solidFill>
                <a:srgbClr val="000000"/>
              </a:solidFill>
              <a:latin typeface="Arial" pitchFamily="34" charset="0"/>
              <a:cs typeface="Arial" pitchFamily="34" charset="0"/>
            </a:endParaRPr>
          </a:p>
        </p:txBody>
      </p:sp>
      <p:sp>
        <p:nvSpPr>
          <p:cNvPr id="8" name="Rectangle 3"/>
          <p:cNvSpPr>
            <a:spLocks noChangeArrowheads="1"/>
          </p:cNvSpPr>
          <p:nvPr userDrawn="1"/>
        </p:nvSpPr>
        <p:spPr bwMode="auto">
          <a:xfrm>
            <a:off x="564203" y="5519918"/>
            <a:ext cx="193675" cy="207963"/>
          </a:xfrm>
          <a:prstGeom prst="rect">
            <a:avLst/>
          </a:prstGeom>
          <a:solidFill>
            <a:srgbClr val="FCAF17"/>
          </a:solidFill>
          <a:ln w="6350">
            <a:solidFill>
              <a:srgbClr val="808080"/>
            </a:solidFill>
            <a:miter lim="800000"/>
            <a:headEnd/>
            <a:tailEnd/>
          </a:ln>
        </p:spPr>
        <p:txBody>
          <a:bodyPr vert="horz" wrap="square" lIns="85430" tIns="42715" rIns="85430" bIns="42715" numCol="1" anchor="t" anchorCtr="0" compatLnSpc="1">
            <a:prstTxWarp prst="textNoShape">
              <a:avLst/>
            </a:prstTxWarp>
          </a:bodyPr>
          <a:lstStyle/>
          <a:p>
            <a:pPr>
              <a:buClrTx/>
            </a:pPr>
            <a:endParaRPr lang="en-GB" sz="1496">
              <a:solidFill>
                <a:srgbClr val="000000"/>
              </a:solidFill>
              <a:latin typeface="Arial" pitchFamily="34" charset="0"/>
              <a:cs typeface="Arial" pitchFamily="34" charset="0"/>
            </a:endParaRPr>
          </a:p>
        </p:txBody>
      </p:sp>
      <p:sp>
        <p:nvSpPr>
          <p:cNvPr id="9" name="Rectangle 4"/>
          <p:cNvSpPr>
            <a:spLocks noChangeArrowheads="1"/>
          </p:cNvSpPr>
          <p:nvPr userDrawn="1"/>
        </p:nvSpPr>
        <p:spPr bwMode="auto">
          <a:xfrm>
            <a:off x="565780" y="5840486"/>
            <a:ext cx="195262" cy="206375"/>
          </a:xfrm>
          <a:prstGeom prst="rect">
            <a:avLst/>
          </a:prstGeom>
          <a:solidFill>
            <a:srgbClr val="BD3632"/>
          </a:solidFill>
          <a:ln w="6350">
            <a:solidFill>
              <a:srgbClr val="808080"/>
            </a:solidFill>
            <a:miter lim="800000"/>
            <a:headEnd/>
            <a:tailEnd/>
          </a:ln>
        </p:spPr>
        <p:txBody>
          <a:bodyPr vert="horz" wrap="square" lIns="85430" tIns="42715" rIns="85430" bIns="42715" numCol="1" anchor="t" anchorCtr="0" compatLnSpc="1">
            <a:prstTxWarp prst="textNoShape">
              <a:avLst/>
            </a:prstTxWarp>
          </a:bodyPr>
          <a:lstStyle/>
          <a:p>
            <a:pPr>
              <a:buClrTx/>
            </a:pPr>
            <a:endParaRPr lang="en-GB" sz="1496">
              <a:solidFill>
                <a:srgbClr val="000000"/>
              </a:solidFill>
              <a:latin typeface="Arial" pitchFamily="34" charset="0"/>
              <a:cs typeface="Arial" pitchFamily="34" charset="0"/>
            </a:endParaRPr>
          </a:p>
        </p:txBody>
      </p:sp>
      <p:sp>
        <p:nvSpPr>
          <p:cNvPr id="10" name="TextBox 9"/>
          <p:cNvSpPr txBox="1"/>
          <p:nvPr userDrawn="1"/>
        </p:nvSpPr>
        <p:spPr bwMode="auto">
          <a:xfrm>
            <a:off x="513719" y="4952161"/>
            <a:ext cx="3195263" cy="131228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cs-CZ" sz="1496" kern="0" dirty="0">
              <a:solidFill>
                <a:srgbClr val="000000"/>
              </a:solidFill>
              <a:latin typeface="Arial" pitchFamily="34" charset="0"/>
              <a:cs typeface="Arial" pitchFamily="34" charset="0"/>
            </a:endParaRPr>
          </a:p>
          <a:p>
            <a:pPr defTabSz="854261">
              <a:lnSpc>
                <a:spcPct val="95000"/>
              </a:lnSpc>
              <a:buClrTx/>
            </a:pPr>
            <a:endParaRPr lang="en-GB" sz="1496" kern="0" dirty="0">
              <a:solidFill>
                <a:srgbClr val="000000"/>
              </a:solidFill>
              <a:latin typeface="Arial" pitchFamily="34" charset="0"/>
              <a:cs typeface="Arial" pitchFamily="34" charset="0"/>
            </a:endParaRPr>
          </a:p>
        </p:txBody>
      </p:sp>
      <p:sp>
        <p:nvSpPr>
          <p:cNvPr id="11" name="TextBox 10"/>
          <p:cNvSpPr txBox="1"/>
          <p:nvPr userDrawn="1"/>
        </p:nvSpPr>
        <p:spPr bwMode="auto">
          <a:xfrm>
            <a:off x="472613" y="5239829"/>
            <a:ext cx="2393878" cy="75148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854261">
              <a:lnSpc>
                <a:spcPct val="95000"/>
              </a:lnSpc>
              <a:buClrTx/>
            </a:pPr>
            <a:r>
              <a:rPr lang="cs-CZ" sz="1028" kern="0" dirty="0">
                <a:solidFill>
                  <a:srgbClr val="000000"/>
                </a:solidFill>
                <a:latin typeface="Arial" pitchFamily="34" charset="0"/>
                <a:cs typeface="Arial" pitchFamily="34" charset="0"/>
              </a:rPr>
              <a:t>            Kinstellar </a:t>
            </a:r>
            <a:r>
              <a:rPr lang="cs-CZ" sz="1028" kern="0" dirty="0" err="1">
                <a:solidFill>
                  <a:srgbClr val="000000"/>
                </a:solidFill>
                <a:latin typeface="Arial" pitchFamily="34" charset="0"/>
                <a:cs typeface="Arial" pitchFamily="34" charset="0"/>
              </a:rPr>
              <a:t>offices</a:t>
            </a:r>
            <a:r>
              <a:rPr lang="cs-CZ" sz="1028" kern="0" dirty="0">
                <a:solidFill>
                  <a:srgbClr val="000000"/>
                </a:solidFill>
                <a:latin typeface="Arial" pitchFamily="34" charset="0"/>
                <a:cs typeface="Arial" pitchFamily="34" charset="0"/>
              </a:rPr>
              <a:t> </a:t>
            </a:r>
          </a:p>
          <a:p>
            <a:pPr defTabSz="854261">
              <a:lnSpc>
                <a:spcPct val="95000"/>
              </a:lnSpc>
              <a:buClrTx/>
            </a:pPr>
            <a:endParaRPr lang="cs-CZ" sz="1028" kern="0" dirty="0">
              <a:solidFill>
                <a:srgbClr val="000000"/>
              </a:solidFill>
              <a:latin typeface="Arial" pitchFamily="34" charset="0"/>
              <a:cs typeface="Arial" pitchFamily="34" charset="0"/>
            </a:endParaRPr>
          </a:p>
          <a:p>
            <a:pPr defTabSz="854261">
              <a:lnSpc>
                <a:spcPct val="95000"/>
              </a:lnSpc>
              <a:buClrTx/>
            </a:pP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Regional</a:t>
            </a: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experience</a:t>
            </a:r>
            <a:endParaRPr lang="cs-CZ" sz="1028" kern="0" dirty="0">
              <a:solidFill>
                <a:srgbClr val="000000"/>
              </a:solidFill>
              <a:latin typeface="Arial" pitchFamily="34" charset="0"/>
              <a:cs typeface="Arial" pitchFamily="34" charset="0"/>
            </a:endParaRPr>
          </a:p>
          <a:p>
            <a:pPr defTabSz="854261">
              <a:lnSpc>
                <a:spcPct val="95000"/>
              </a:lnSpc>
              <a:buClrTx/>
            </a:pPr>
            <a:endParaRPr lang="cs-CZ" sz="1028" kern="0" dirty="0">
              <a:solidFill>
                <a:srgbClr val="000000"/>
              </a:solidFill>
              <a:latin typeface="Arial" pitchFamily="34" charset="0"/>
              <a:cs typeface="Arial" pitchFamily="34" charset="0"/>
            </a:endParaRPr>
          </a:p>
          <a:p>
            <a:pPr>
              <a:lnSpc>
                <a:spcPct val="95000"/>
              </a:lnSpc>
              <a:buClrTx/>
            </a:pP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Local</a:t>
            </a: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law</a:t>
            </a:r>
            <a:r>
              <a:rPr lang="cs-CZ" sz="1028" kern="0" dirty="0">
                <a:solidFill>
                  <a:srgbClr val="000000"/>
                </a:solidFill>
                <a:latin typeface="Arial" pitchFamily="34" charset="0"/>
                <a:cs typeface="Arial" pitchFamily="34" charset="0"/>
              </a:rPr>
              <a:t> </a:t>
            </a:r>
            <a:r>
              <a:rPr lang="cs-CZ" sz="1028" kern="0" dirty="0" err="1">
                <a:solidFill>
                  <a:srgbClr val="000000"/>
                </a:solidFill>
                <a:latin typeface="Arial" pitchFamily="34" charset="0"/>
                <a:cs typeface="Arial" pitchFamily="34" charset="0"/>
              </a:rPr>
              <a:t>capacity</a:t>
            </a:r>
            <a:r>
              <a:rPr lang="cs-CZ" sz="1028" kern="0" dirty="0">
                <a:solidFill>
                  <a:srgbClr val="000000"/>
                </a:solidFill>
                <a:latin typeface="Arial" pitchFamily="34" charset="0"/>
                <a:cs typeface="Arial" pitchFamily="34" charset="0"/>
              </a:rPr>
              <a:t> </a:t>
            </a:r>
            <a:endParaRPr lang="en-GB" sz="1028" kern="0" dirty="0">
              <a:solidFill>
                <a:srgbClr val="000000"/>
              </a:solidFill>
              <a:latin typeface="Arial" pitchFamily="34" charset="0"/>
              <a:cs typeface="Arial" pitchFamily="34" charset="0"/>
            </a:endParaRPr>
          </a:p>
        </p:txBody>
      </p:sp>
      <p:pic>
        <p:nvPicPr>
          <p:cNvPr id="12" name="Picture 11" descr="Map_CIS_All%20Offices_BH_Mont_red_small.png"/>
          <p:cNvPicPr>
            <a:picLocks noChangeAspect="1"/>
          </p:cNvPicPr>
          <p:nvPr userDrawn="1"/>
        </p:nvPicPr>
        <p:blipFill>
          <a:blip r:embed="rId2" cstate="print"/>
          <a:stretch>
            <a:fillRect/>
          </a:stretch>
        </p:blipFill>
        <p:spPr>
          <a:xfrm>
            <a:off x="2741393" y="0"/>
            <a:ext cx="6402621" cy="6858000"/>
          </a:xfrm>
          <a:prstGeom prst="rect">
            <a:avLst/>
          </a:prstGeom>
        </p:spPr>
      </p:pic>
    </p:spTree>
    <p:extLst>
      <p:ext uri="{BB962C8B-B14F-4D97-AF65-F5344CB8AC3E}">
        <p14:creationId xmlns:p14="http://schemas.microsoft.com/office/powerpoint/2010/main" val="3726491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accent1"/>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539751" y="614373"/>
            <a:ext cx="3956050" cy="827087"/>
          </a:xfrm>
        </p:spPr>
        <p:txBody>
          <a:bodyPr/>
          <a:lstStyle/>
          <a:p>
            <a:r>
              <a:rPr lang="en-US"/>
              <a:t>Click to edit Master title style</a:t>
            </a:r>
            <a:endParaRPr lang="en-GB"/>
          </a:p>
        </p:txBody>
      </p:sp>
      <p:sp>
        <p:nvSpPr>
          <p:cNvPr id="5" name="Rectangle 4"/>
          <p:cNvSpPr>
            <a:spLocks noGrp="1" noChangeArrowheads="1"/>
          </p:cNvSpPr>
          <p:nvPr>
            <p:ph type="body" sz="half" idx="1"/>
          </p:nvPr>
        </p:nvSpPr>
        <p:spPr>
          <a:xfrm>
            <a:off x="539755" y="1600204"/>
            <a:ext cx="3959225" cy="4375151"/>
          </a:xfrm>
        </p:spPr>
        <p:txBody>
          <a:bodyPr/>
          <a:lstStyle>
            <a:lvl1pPr>
              <a:defRPr>
                <a:solidFill>
                  <a:schemeClr val="tx2"/>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659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4" y="614373"/>
            <a:ext cx="8072438"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91" y="1600204"/>
            <a:ext cx="3960813"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7884DB5A-AC21-461A-9E6A-B74B5F26E84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090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1_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4" y="614373"/>
            <a:ext cx="8072438"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391" y="1600204"/>
            <a:ext cx="3960813"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lvl1pPr>
              <a:defRPr>
                <a:solidFill>
                  <a:schemeClr val="tx2"/>
                </a:solidFill>
              </a:defRPr>
            </a:lvl1pPr>
          </a:lstStyle>
          <a:p>
            <a:pPr>
              <a:defRPr/>
            </a:pPr>
            <a:r>
              <a:rPr lang="en-GB">
                <a:solidFill>
                  <a:srgbClr val="FFFFFF"/>
                </a:solidFill>
              </a:rPr>
              <a:t>        </a:t>
            </a:r>
            <a:fld id="{96BE4E9A-206B-4E33-98AB-43AFB4E2737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734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White">
    <p:spTree>
      <p:nvGrpSpPr>
        <p:cNvPr id="1" name=""/>
        <p:cNvGrpSpPr/>
        <p:nvPr/>
      </p:nvGrpSpPr>
      <p:grpSpPr>
        <a:xfrm>
          <a:off x="0" y="0"/>
          <a:ext cx="0" cy="0"/>
          <a:chOff x="0" y="0"/>
          <a:chExt cx="0" cy="0"/>
        </a:xfrm>
      </p:grpSpPr>
      <p:sp>
        <p:nvSpPr>
          <p:cNvPr id="4" name="Title 1"/>
          <p:cNvSpPr>
            <a:spLocks noGrp="1"/>
          </p:cNvSpPr>
          <p:nvPr userDrawn="1">
            <p:ph type="title" hasCustomPrompt="1"/>
          </p:nvPr>
        </p:nvSpPr>
        <p:spPr>
          <a:xfrm>
            <a:off x="430543" y="407691"/>
            <a:ext cx="8072438"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lang="cs-CZ" kern="0">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cs-CZ" sz="1600" b="0" i="0" u="none" strike="noStrike" kern="0" cap="none" spc="0" normalizeH="0" baseline="0" noProof="0">
              <a:ln>
                <a:noFill/>
              </a:ln>
              <a:solidFill>
                <a:schemeClr val="tx1"/>
              </a:solidFill>
              <a:effectLst/>
              <a:uLnTx/>
              <a:uFillTx/>
              <a:latin typeface="Arial" pitchFamily="34" charset="0"/>
              <a:ea typeface="+mj-ea"/>
              <a:cs typeface="+mj-cs"/>
            </a:endParaRPr>
          </a:p>
          <a:p>
            <a:pPr marL="0" marR="0" indent="0" algn="l" defTabSz="914400" rtl="0" eaLnBrk="1" fontAlgn="base" latinLnBrk="0" hangingPunct="1">
              <a:lnSpc>
                <a:spcPct val="95000"/>
              </a:lnSpc>
              <a:spcBef>
                <a:spcPct val="0"/>
              </a:spcBef>
              <a:spcAft>
                <a:spcPct val="0"/>
              </a:spcAft>
              <a:buClrTx/>
              <a:buSzTx/>
              <a:buFontTx/>
              <a:buNone/>
              <a:tabLst/>
            </a:pPr>
            <a:endParaRPr kumimoji="0" lang="en-GB" sz="1600" b="0" i="0" u="none" strike="noStrike" kern="0" cap="none" spc="0" normalizeH="0" baseline="0" noProof="0" dirty="0">
              <a:ln>
                <a:noFill/>
              </a:ln>
              <a:solidFill>
                <a:schemeClr val="tx1"/>
              </a:solidFill>
              <a:effectLst/>
              <a:uLnTx/>
              <a:uFillTx/>
              <a:latin typeface="Arial" pitchFamily="34" charset="0"/>
              <a:ea typeface="+mj-ea"/>
              <a:cs typeface="+mj-cs"/>
            </a:endParaRPr>
          </a:p>
        </p:txBody>
      </p:sp>
      <p:sp>
        <p:nvSpPr>
          <p:cNvPr id="13" name="Rectangle 6"/>
          <p:cNvSpPr>
            <a:spLocks noGrp="1" noChangeArrowheads="1"/>
          </p:cNvSpPr>
          <p:nvPr>
            <p:ph type="sldNum" sz="quarter" idx="4"/>
          </p:nvPr>
        </p:nvSpPr>
        <p:spPr bwMode="auto">
          <a:xfrm>
            <a:off x="526936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
        <p:nvSpPr>
          <p:cNvPr id="15" name="Content Placeholder 1"/>
          <p:cNvSpPr>
            <a:spLocks noGrp="1"/>
          </p:cNvSpPr>
          <p:nvPr userDrawn="1">
            <p:ph sz="half" idx="1"/>
          </p:nvPr>
        </p:nvSpPr>
        <p:spPr>
          <a:xfrm>
            <a:off x="444858" y="1537678"/>
            <a:ext cx="3960000" cy="2200939"/>
          </a:xfrm>
        </p:spPr>
        <p:txBody>
          <a:bodyPr/>
          <a:lstStyle>
            <a:lvl1pPr>
              <a:lnSpc>
                <a:spcPct val="121000"/>
              </a:lnSpc>
              <a:spcBef>
                <a:spcPts val="300"/>
              </a:spcBef>
              <a:spcAft>
                <a:spcPts val="300"/>
              </a:spcAft>
              <a:defRPr sz="1000"/>
            </a:lvl1pPr>
          </a:lstStyle>
          <a:p>
            <a:pPr marL="0" lvl="0" indent="0" algn="just">
              <a:buClr>
                <a:schemeClr val="bg1"/>
              </a:buClr>
              <a:defRPr/>
            </a:pPr>
            <a:r>
              <a:rPr lang="en-US">
                <a:latin typeface="Arial" charset="0"/>
              </a:rPr>
              <a:t>Edit Master text styles</a:t>
            </a:r>
          </a:p>
          <a:p>
            <a:pPr marL="0" lvl="1" indent="0" algn="just">
              <a:buClr>
                <a:schemeClr val="bg1"/>
              </a:buClr>
              <a:defRPr/>
            </a:pPr>
            <a:r>
              <a:rPr lang="en-US">
                <a:latin typeface="Arial" charset="0"/>
              </a:rPr>
              <a:t>Second level</a:t>
            </a:r>
          </a:p>
          <a:p>
            <a:pPr marL="0" lvl="2" indent="0" algn="just">
              <a:buClr>
                <a:schemeClr val="bg1"/>
              </a:buClr>
              <a:defRPr/>
            </a:pPr>
            <a:r>
              <a:rPr lang="en-US">
                <a:latin typeface="Arial" charset="0"/>
              </a:rPr>
              <a:t>Third level</a:t>
            </a:r>
          </a:p>
        </p:txBody>
      </p:sp>
      <p:sp>
        <p:nvSpPr>
          <p:cNvPr id="16" name="Content Placeholder 2"/>
          <p:cNvSpPr>
            <a:spLocks noGrp="1"/>
          </p:cNvSpPr>
          <p:nvPr userDrawn="1">
            <p:ph sz="half" idx="2"/>
          </p:nvPr>
        </p:nvSpPr>
        <p:spPr>
          <a:xfrm>
            <a:off x="4779631" y="1537678"/>
            <a:ext cx="4145293" cy="2392327"/>
          </a:xfrm>
        </p:spPr>
        <p:txBody>
          <a:bodyPr/>
          <a:lstStyle>
            <a:lvl1pPr>
              <a:lnSpc>
                <a:spcPct val="121000"/>
              </a:lnSpc>
              <a:spcBef>
                <a:spcPts val="300"/>
              </a:spcBef>
              <a:spcAft>
                <a:spcPts val="300"/>
              </a:spcAft>
              <a:defRPr sz="1000"/>
            </a:lvl1pPr>
          </a:lstStyle>
          <a:p>
            <a:pPr lvl="0" algn="just">
              <a:buClr>
                <a:schemeClr val="bg1"/>
              </a:buClr>
              <a:defRPr/>
            </a:pPr>
            <a:r>
              <a:rPr lang="en-US">
                <a:latin typeface="Arial" charset="0"/>
              </a:rPr>
              <a:t>Edit Master text styles</a:t>
            </a:r>
          </a:p>
          <a:p>
            <a:pPr lvl="1" algn="just">
              <a:buClr>
                <a:schemeClr val="bg1"/>
              </a:buClr>
              <a:defRPr/>
            </a:pPr>
            <a:r>
              <a:rPr lang="en-US">
                <a:latin typeface="Arial" charset="0"/>
              </a:rPr>
              <a:t>Second level</a:t>
            </a:r>
          </a:p>
          <a:p>
            <a:pPr lvl="2" algn="just">
              <a:buClr>
                <a:schemeClr val="bg1"/>
              </a:buClr>
              <a:defRPr/>
            </a:pPr>
            <a:r>
              <a:rPr lang="en-US">
                <a:latin typeface="Arial" charset="0"/>
              </a:rPr>
              <a:t>Third level</a:t>
            </a:r>
          </a:p>
          <a:p>
            <a:pPr lvl="3" algn="just">
              <a:buClr>
                <a:schemeClr val="bg1"/>
              </a:buClr>
              <a:defRPr/>
            </a:pPr>
            <a:r>
              <a:rPr lang="en-US">
                <a:latin typeface="Arial" charset="0"/>
              </a:rPr>
              <a:t>Fourth level</a:t>
            </a:r>
          </a:p>
          <a:p>
            <a:pPr lvl="4" algn="just">
              <a:buClr>
                <a:schemeClr val="bg1"/>
              </a:buClr>
              <a:defRPr/>
            </a:pPr>
            <a:r>
              <a:rPr lang="en-US">
                <a:latin typeface="Arial" charset="0"/>
              </a:rPr>
              <a:t>Fifth level</a:t>
            </a:r>
            <a:endParaRPr lang="en-GB"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121000"/>
              </a:lnSpc>
              <a:spcBef>
                <a:spcPts val="300"/>
              </a:spcBef>
              <a:spcAft>
                <a:spcPts val="300"/>
              </a:spcAft>
            </a:pPr>
            <a:r>
              <a:rPr lang="en-US" sz="800" dirty="0">
                <a:solidFill>
                  <a:srgbClr val="ADAFAF"/>
                </a:solidFill>
              </a:rPr>
              <a:t>* Kinstellar advises international and local clients in Serbia in cooperation with Zajednička advokatska kancelarija Marić &amp; Mujezinović.</a:t>
            </a:r>
          </a:p>
          <a:p>
            <a:pPr marL="382547" indent="-382547" algn="just" defTabSz="820717" eaLnBrk="0" hangingPunct="0">
              <a:lnSpc>
                <a:spcPct val="121000"/>
              </a:lnSpc>
              <a:spcBef>
                <a:spcPts val="300"/>
              </a:spcBef>
              <a:spcAft>
                <a:spcPts val="300"/>
              </a:spcAft>
              <a:buClr>
                <a:schemeClr val="tx1"/>
              </a:buClr>
              <a:defRPr/>
            </a:pPr>
            <a:endParaRPr lang="en-US" sz="800" kern="0" dirty="0">
              <a:solidFill>
                <a:srgbClr val="ADAFAF"/>
              </a:solidFill>
              <a:latin typeface="Arial" pitchFamily="34" charset="0"/>
              <a:cs typeface="+mn-cs"/>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18" y="3384293"/>
            <a:ext cx="8376701" cy="2641365"/>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539751" y="614373"/>
            <a:ext cx="3956050"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6"/>
          <p:cNvSpPr>
            <a:spLocks noGrp="1"/>
          </p:cNvSpPr>
          <p:nvPr>
            <p:ph type="pic" sz="quarter" idx="11"/>
          </p:nvPr>
        </p:nvSpPr>
        <p:spPr>
          <a:xfrm>
            <a:off x="4667250" y="0"/>
            <a:ext cx="4476750" cy="6858000"/>
          </a:xfrm>
          <a:ln>
            <a:noFill/>
          </a:ln>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16229817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ext and half screen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1" y="614373"/>
            <a:ext cx="3956050" cy="827087"/>
          </a:xfrm>
        </p:spPr>
        <p:txBody>
          <a:bodyPr/>
          <a:lstStyle>
            <a:lvl1pPr>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539755" y="1600204"/>
            <a:ext cx="3959225" cy="43751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43157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eople -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28995046"/>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eople - Whi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solidFill>
                  <a:schemeClr val="tx1"/>
                </a:solidFill>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3"/>
          </p:nvPr>
        </p:nvSpPr>
        <p:spPr>
          <a:xfrm>
            <a:off x="465862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4"/>
          </p:nvPr>
        </p:nvSpPr>
        <p:spPr>
          <a:xfrm>
            <a:off x="6735074"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82579993"/>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Person -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6"/>
          <p:cNvSpPr>
            <a:spLocks noGrp="1"/>
          </p:cNvSpPr>
          <p:nvPr>
            <p:ph type="pic" sz="quarter" idx="16"/>
          </p:nvPr>
        </p:nvSpPr>
        <p:spPr>
          <a:xfrm>
            <a:off x="4655271" y="1639058"/>
            <a:ext cx="1872000" cy="2000251"/>
          </a:xfrm>
        </p:spPr>
        <p:txBody>
          <a:bodyPr/>
          <a:lstStyle/>
          <a:p>
            <a:pPr lvl="0"/>
            <a:r>
              <a:rPr lang="en-US" noProof="0"/>
              <a:t>Click icon to add picture</a:t>
            </a:r>
            <a:endParaRPr lang="en-GB" noProof="0"/>
          </a:p>
        </p:txBody>
      </p:sp>
      <p:sp>
        <p:nvSpPr>
          <p:cNvPr id="12" name="Text Placeholder 10"/>
          <p:cNvSpPr>
            <a:spLocks noGrp="1"/>
          </p:cNvSpPr>
          <p:nvPr>
            <p:ph type="body" sz="quarter" idx="17"/>
          </p:nvPr>
        </p:nvSpPr>
        <p:spPr>
          <a:xfrm>
            <a:off x="674177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8"/>
          </p:nvPr>
        </p:nvSpPr>
        <p:spPr>
          <a:xfrm>
            <a:off x="4662960"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tx2"/>
                </a:solidFill>
              </a:defRPr>
            </a:lvl3pPr>
            <a:lvl4pPr marL="0" indent="0">
              <a:spcBef>
                <a:spcPts val="0"/>
              </a:spcBef>
              <a:spcAft>
                <a:spcPts val="0"/>
              </a:spcAft>
              <a:buNone/>
              <a:defRPr>
                <a:solidFill>
                  <a:schemeClr val="tx2"/>
                </a:solidFill>
              </a:defRPr>
            </a:lvl4pPr>
            <a:lvl5pPr marL="80088" indent="-80088">
              <a:spcBef>
                <a:spcPts val="0"/>
              </a:spcBef>
              <a:spcAft>
                <a:spcPts val="0"/>
              </a:spcAft>
              <a:buFont typeface="Arial"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084093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Person - Whi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0001" y="1639058"/>
            <a:ext cx="1872000" cy="2000251"/>
          </a:xfrm>
        </p:spPr>
        <p:txBody>
          <a:bodyPr/>
          <a:lstStyle/>
          <a:p>
            <a:pPr lvl="0"/>
            <a:r>
              <a:rPr lang="en-US" noProof="0"/>
              <a:t>Click icon to add picture</a:t>
            </a:r>
            <a:endParaRPr lang="en-GB" noProof="0"/>
          </a:p>
        </p:txBody>
      </p:sp>
      <p:sp>
        <p:nvSpPr>
          <p:cNvPr id="11" name="Text Placeholder 10"/>
          <p:cNvSpPr>
            <a:spLocks noGrp="1"/>
          </p:cNvSpPr>
          <p:nvPr>
            <p:ph type="body" sz="quarter" idx="12"/>
          </p:nvPr>
        </p:nvSpPr>
        <p:spPr>
          <a:xfrm>
            <a:off x="2626505"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5"/>
          </p:nvPr>
        </p:nvSpPr>
        <p:spPr>
          <a:xfrm>
            <a:off x="547688"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6"/>
          <p:cNvSpPr>
            <a:spLocks noGrp="1"/>
          </p:cNvSpPr>
          <p:nvPr>
            <p:ph type="pic" sz="quarter" idx="16"/>
          </p:nvPr>
        </p:nvSpPr>
        <p:spPr>
          <a:xfrm>
            <a:off x="4657725" y="1639058"/>
            <a:ext cx="1872000" cy="2000251"/>
          </a:xfrm>
        </p:spPr>
        <p:txBody>
          <a:bodyPr/>
          <a:lstStyle/>
          <a:p>
            <a:pPr lvl="0"/>
            <a:r>
              <a:rPr lang="en-US" noProof="0"/>
              <a:t>Click icon to add picture</a:t>
            </a:r>
            <a:endParaRPr lang="en-GB" noProof="0"/>
          </a:p>
        </p:txBody>
      </p:sp>
      <p:sp>
        <p:nvSpPr>
          <p:cNvPr id="12" name="Text Placeholder 10"/>
          <p:cNvSpPr>
            <a:spLocks noGrp="1"/>
          </p:cNvSpPr>
          <p:nvPr>
            <p:ph type="body" sz="quarter" idx="17"/>
          </p:nvPr>
        </p:nvSpPr>
        <p:spPr>
          <a:xfrm>
            <a:off x="6744229" y="1611376"/>
            <a:ext cx="1872000" cy="4340164"/>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8"/>
          </p:nvPr>
        </p:nvSpPr>
        <p:spPr>
          <a:xfrm>
            <a:off x="4665414" y="3910648"/>
            <a:ext cx="1872000" cy="2040895"/>
          </a:xfrm>
          <a:ln>
            <a:noFill/>
          </a:ln>
        </p:spPr>
        <p:txBody>
          <a:bodyPr/>
          <a:lstStyle>
            <a:lvl1pPr marL="0" indent="0">
              <a:spcBef>
                <a:spcPts val="0"/>
              </a:spcBef>
              <a:spcAft>
                <a:spcPts val="0"/>
              </a:spcAft>
              <a:buNone/>
              <a:defRPr lang="en-US" sz="1496"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1496">
                <a:solidFill>
                  <a:schemeClr val="accent1"/>
                </a:solidFill>
              </a:defRPr>
            </a:lvl3pPr>
            <a:lvl4pPr marL="0" indent="0">
              <a:spcBef>
                <a:spcPts val="0"/>
              </a:spcBef>
              <a:spcAft>
                <a:spcPts val="0"/>
              </a:spcAft>
              <a:buNone/>
              <a:defRPr>
                <a:solidFill>
                  <a:schemeClr val="accent1"/>
                </a:solidFill>
              </a:defRPr>
            </a:lvl4pPr>
            <a:lvl5pPr marL="80088" indent="-80088">
              <a:spcBef>
                <a:spcPts val="0"/>
              </a:spcBef>
              <a:spcAft>
                <a:spcPts val="0"/>
              </a:spcAft>
              <a:buFont typeface="Arial"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0710742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wo Person - Blac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7701" y="1411291"/>
            <a:ext cx="642937" cy="647700"/>
          </a:xfrm>
        </p:spPr>
        <p:txBody>
          <a:bodyPr/>
          <a:lstStyle/>
          <a:p>
            <a:pPr lvl="0"/>
            <a:endParaRPr lang="en-GB" noProof="0" dirty="0"/>
          </a:p>
        </p:txBody>
      </p:sp>
      <p:sp>
        <p:nvSpPr>
          <p:cNvPr id="14" name="Text Placeholder 10"/>
          <p:cNvSpPr>
            <a:spLocks noGrp="1"/>
          </p:cNvSpPr>
          <p:nvPr>
            <p:ph type="body" sz="quarter" idx="15"/>
          </p:nvPr>
        </p:nvSpPr>
        <p:spPr>
          <a:xfrm>
            <a:off x="547688"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6"/>
          <p:cNvSpPr>
            <a:spLocks noGrp="1"/>
          </p:cNvSpPr>
          <p:nvPr>
            <p:ph type="pic" sz="quarter" idx="16"/>
          </p:nvPr>
        </p:nvSpPr>
        <p:spPr>
          <a:xfrm>
            <a:off x="2628915" y="1411291"/>
            <a:ext cx="642937" cy="647700"/>
          </a:xfrm>
        </p:spPr>
        <p:txBody>
          <a:bodyPr/>
          <a:lstStyle/>
          <a:p>
            <a:pPr lvl="0"/>
            <a:r>
              <a:rPr lang="en-US" noProof="0"/>
              <a:t>Click icon to add picture</a:t>
            </a:r>
            <a:endParaRPr lang="en-GB" noProof="0" dirty="0"/>
          </a:p>
        </p:txBody>
      </p:sp>
      <p:sp>
        <p:nvSpPr>
          <p:cNvPr id="15" name="Text Placeholder 10"/>
          <p:cNvSpPr>
            <a:spLocks noGrp="1"/>
          </p:cNvSpPr>
          <p:nvPr>
            <p:ph type="body" sz="quarter" idx="17"/>
          </p:nvPr>
        </p:nvSpPr>
        <p:spPr>
          <a:xfrm>
            <a:off x="26289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6"/>
          <p:cNvSpPr>
            <a:spLocks noGrp="1"/>
          </p:cNvSpPr>
          <p:nvPr>
            <p:ph type="pic" sz="quarter" idx="18"/>
          </p:nvPr>
        </p:nvSpPr>
        <p:spPr>
          <a:xfrm>
            <a:off x="4667266" y="1411291"/>
            <a:ext cx="642937" cy="647700"/>
          </a:xfrm>
        </p:spPr>
        <p:txBody>
          <a:bodyPr/>
          <a:lstStyle/>
          <a:p>
            <a:pPr lvl="0"/>
            <a:r>
              <a:rPr lang="en-US" noProof="0"/>
              <a:t>Click icon to add picture</a:t>
            </a:r>
            <a:endParaRPr lang="en-GB" noProof="0" dirty="0"/>
          </a:p>
        </p:txBody>
      </p:sp>
      <p:sp>
        <p:nvSpPr>
          <p:cNvPr id="17" name="Text Placeholder 10"/>
          <p:cNvSpPr>
            <a:spLocks noGrp="1"/>
          </p:cNvSpPr>
          <p:nvPr>
            <p:ph type="body" sz="quarter" idx="19"/>
          </p:nvPr>
        </p:nvSpPr>
        <p:spPr>
          <a:xfrm>
            <a:off x="466725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6"/>
          <p:cNvSpPr>
            <a:spLocks noGrp="1"/>
          </p:cNvSpPr>
          <p:nvPr>
            <p:ph type="pic" sz="quarter" idx="20"/>
          </p:nvPr>
        </p:nvSpPr>
        <p:spPr>
          <a:xfrm>
            <a:off x="6713214" y="1411291"/>
            <a:ext cx="642937" cy="647700"/>
          </a:xfrm>
        </p:spPr>
        <p:txBody>
          <a:bodyPr/>
          <a:lstStyle/>
          <a:p>
            <a:pPr lvl="0"/>
            <a:r>
              <a:rPr lang="en-US" noProof="0"/>
              <a:t>Click icon to add picture</a:t>
            </a:r>
            <a:endParaRPr lang="en-GB" noProof="0" dirty="0"/>
          </a:p>
        </p:txBody>
      </p:sp>
      <p:sp>
        <p:nvSpPr>
          <p:cNvPr id="19" name="Text Placeholder 10"/>
          <p:cNvSpPr>
            <a:spLocks noGrp="1"/>
          </p:cNvSpPr>
          <p:nvPr>
            <p:ph type="body" sz="quarter" idx="21"/>
          </p:nvPr>
        </p:nvSpPr>
        <p:spPr>
          <a:xfrm>
            <a:off x="67132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6"/>
          <p:cNvSpPr>
            <a:spLocks noGrp="1"/>
          </p:cNvSpPr>
          <p:nvPr>
            <p:ph type="pic" sz="quarter" idx="22"/>
          </p:nvPr>
        </p:nvSpPr>
        <p:spPr>
          <a:xfrm>
            <a:off x="547701" y="3790957"/>
            <a:ext cx="642937" cy="647700"/>
          </a:xfrm>
        </p:spPr>
        <p:txBody>
          <a:bodyPr/>
          <a:lstStyle/>
          <a:p>
            <a:pPr lvl="0"/>
            <a:endParaRPr lang="en-GB" noProof="0" dirty="0"/>
          </a:p>
        </p:txBody>
      </p:sp>
      <p:sp>
        <p:nvSpPr>
          <p:cNvPr id="21" name="Text Placeholder 10"/>
          <p:cNvSpPr>
            <a:spLocks noGrp="1"/>
          </p:cNvSpPr>
          <p:nvPr>
            <p:ph type="body" sz="quarter" idx="23"/>
          </p:nvPr>
        </p:nvSpPr>
        <p:spPr>
          <a:xfrm>
            <a:off x="547688"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Picture Placeholder 6"/>
          <p:cNvSpPr>
            <a:spLocks noGrp="1"/>
          </p:cNvSpPr>
          <p:nvPr>
            <p:ph type="pic" sz="quarter" idx="24"/>
          </p:nvPr>
        </p:nvSpPr>
        <p:spPr>
          <a:xfrm>
            <a:off x="2628915" y="3790957"/>
            <a:ext cx="642937" cy="647700"/>
          </a:xfrm>
        </p:spPr>
        <p:txBody>
          <a:bodyPr/>
          <a:lstStyle/>
          <a:p>
            <a:pPr lvl="0"/>
            <a:endParaRPr lang="en-GB" noProof="0" dirty="0"/>
          </a:p>
        </p:txBody>
      </p:sp>
      <p:sp>
        <p:nvSpPr>
          <p:cNvPr id="23" name="Text Placeholder 10"/>
          <p:cNvSpPr>
            <a:spLocks noGrp="1"/>
          </p:cNvSpPr>
          <p:nvPr>
            <p:ph type="body" sz="quarter" idx="25"/>
          </p:nvPr>
        </p:nvSpPr>
        <p:spPr>
          <a:xfrm>
            <a:off x="26289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6"/>
          <p:cNvSpPr>
            <a:spLocks noGrp="1"/>
          </p:cNvSpPr>
          <p:nvPr>
            <p:ph type="pic" sz="quarter" idx="26"/>
          </p:nvPr>
        </p:nvSpPr>
        <p:spPr>
          <a:xfrm>
            <a:off x="4667266" y="3790957"/>
            <a:ext cx="642937" cy="647700"/>
          </a:xfrm>
        </p:spPr>
        <p:txBody>
          <a:bodyPr/>
          <a:lstStyle/>
          <a:p>
            <a:pPr lvl="0"/>
            <a:endParaRPr lang="en-GB" noProof="0" dirty="0"/>
          </a:p>
        </p:txBody>
      </p:sp>
      <p:sp>
        <p:nvSpPr>
          <p:cNvPr id="25" name="Text Placeholder 10"/>
          <p:cNvSpPr>
            <a:spLocks noGrp="1"/>
          </p:cNvSpPr>
          <p:nvPr>
            <p:ph type="body" sz="quarter" idx="27"/>
          </p:nvPr>
        </p:nvSpPr>
        <p:spPr>
          <a:xfrm>
            <a:off x="466725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Picture Placeholder 6"/>
          <p:cNvSpPr>
            <a:spLocks noGrp="1"/>
          </p:cNvSpPr>
          <p:nvPr>
            <p:ph type="pic" sz="quarter" idx="28"/>
          </p:nvPr>
        </p:nvSpPr>
        <p:spPr>
          <a:xfrm>
            <a:off x="6713214" y="3790957"/>
            <a:ext cx="642937" cy="647700"/>
          </a:xfrm>
        </p:spPr>
        <p:txBody>
          <a:bodyPr/>
          <a:lstStyle/>
          <a:p>
            <a:pPr lvl="0"/>
            <a:endParaRPr lang="en-GB" noProof="0" dirty="0"/>
          </a:p>
        </p:txBody>
      </p:sp>
      <p:sp>
        <p:nvSpPr>
          <p:cNvPr id="27" name="Text Placeholder 10"/>
          <p:cNvSpPr>
            <a:spLocks noGrp="1"/>
          </p:cNvSpPr>
          <p:nvPr>
            <p:ph type="body" sz="quarter" idx="29"/>
          </p:nvPr>
        </p:nvSpPr>
        <p:spPr>
          <a:xfrm>
            <a:off x="67132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tx2"/>
                </a:solidFill>
              </a:defRPr>
            </a:lvl3pPr>
            <a:lvl4pPr marL="0" indent="0">
              <a:spcBef>
                <a:spcPts val="0"/>
              </a:spcBef>
              <a:spcAft>
                <a:spcPts val="0"/>
              </a:spcAft>
              <a:buNone/>
              <a:defRPr sz="935">
                <a:solidFill>
                  <a:schemeClr val="tx2"/>
                </a:solidFill>
              </a:defRPr>
            </a:lvl4pPr>
            <a:lvl5pPr marL="80088" indent="-80088">
              <a:spcBef>
                <a:spcPts val="0"/>
              </a:spcBef>
              <a:spcAft>
                <a:spcPts val="0"/>
              </a:spcAft>
              <a:buFont typeface="Arial" pitchFamily="34" charset="0"/>
              <a:buChar char="•"/>
              <a:defRPr sz="93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58629661"/>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wo Person - Blac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59357"/>
            <a:ext cx="8229600" cy="328103"/>
          </a:xfrm>
        </p:spPr>
        <p:txBody>
          <a:bodyPr>
            <a:spAutoFit/>
          </a:bodyPr>
          <a:lstStyle>
            <a:lvl1pPr marL="0" marR="0" indent="0" algn="l" defTabSz="854261" rtl="0" eaLnBrk="1" fontAlgn="base" latinLnBrk="0" hangingPunct="1">
              <a:lnSpc>
                <a:spcPct val="95000"/>
              </a:lnSpc>
              <a:spcBef>
                <a:spcPct val="0"/>
              </a:spcBef>
              <a:spcAft>
                <a:spcPct val="0"/>
              </a:spcAft>
              <a:buClrTx/>
              <a:buSzTx/>
              <a:buFontTx/>
              <a:buNone/>
              <a:tabLst/>
              <a:defRPr lang="en-GB" sz="2244" smtClean="0">
                <a:latin typeface="Arial" pitchFamily="34" charset="0"/>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47701" y="1411291"/>
            <a:ext cx="642937" cy="647700"/>
          </a:xfrm>
        </p:spPr>
        <p:txBody>
          <a:bodyPr/>
          <a:lstStyle/>
          <a:p>
            <a:pPr lvl="0"/>
            <a:endParaRPr lang="en-GB" noProof="0" dirty="0"/>
          </a:p>
        </p:txBody>
      </p:sp>
      <p:sp>
        <p:nvSpPr>
          <p:cNvPr id="14" name="Text Placeholder 10"/>
          <p:cNvSpPr>
            <a:spLocks noGrp="1"/>
          </p:cNvSpPr>
          <p:nvPr>
            <p:ph type="body" sz="quarter" idx="15"/>
          </p:nvPr>
        </p:nvSpPr>
        <p:spPr>
          <a:xfrm>
            <a:off x="547688"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6"/>
          <p:cNvSpPr>
            <a:spLocks noGrp="1"/>
          </p:cNvSpPr>
          <p:nvPr>
            <p:ph type="pic" sz="quarter" idx="16"/>
          </p:nvPr>
        </p:nvSpPr>
        <p:spPr>
          <a:xfrm>
            <a:off x="2628915" y="1411291"/>
            <a:ext cx="642937" cy="647700"/>
          </a:xfrm>
        </p:spPr>
        <p:txBody>
          <a:bodyPr/>
          <a:lstStyle/>
          <a:p>
            <a:pPr lvl="0"/>
            <a:endParaRPr lang="en-GB" noProof="0" dirty="0"/>
          </a:p>
        </p:txBody>
      </p:sp>
      <p:sp>
        <p:nvSpPr>
          <p:cNvPr id="15" name="Text Placeholder 10"/>
          <p:cNvSpPr>
            <a:spLocks noGrp="1"/>
          </p:cNvSpPr>
          <p:nvPr>
            <p:ph type="body" sz="quarter" idx="17"/>
          </p:nvPr>
        </p:nvSpPr>
        <p:spPr>
          <a:xfrm>
            <a:off x="26289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6"/>
          <p:cNvSpPr>
            <a:spLocks noGrp="1"/>
          </p:cNvSpPr>
          <p:nvPr>
            <p:ph type="pic" sz="quarter" idx="18"/>
          </p:nvPr>
        </p:nvSpPr>
        <p:spPr>
          <a:xfrm>
            <a:off x="4667266" y="1411291"/>
            <a:ext cx="642937" cy="647700"/>
          </a:xfrm>
        </p:spPr>
        <p:txBody>
          <a:bodyPr/>
          <a:lstStyle/>
          <a:p>
            <a:pPr lvl="0"/>
            <a:endParaRPr lang="en-GB" noProof="0" dirty="0"/>
          </a:p>
        </p:txBody>
      </p:sp>
      <p:sp>
        <p:nvSpPr>
          <p:cNvPr id="17" name="Text Placeholder 10"/>
          <p:cNvSpPr>
            <a:spLocks noGrp="1"/>
          </p:cNvSpPr>
          <p:nvPr>
            <p:ph type="body" sz="quarter" idx="19"/>
          </p:nvPr>
        </p:nvSpPr>
        <p:spPr>
          <a:xfrm>
            <a:off x="466725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6"/>
          <p:cNvSpPr>
            <a:spLocks noGrp="1"/>
          </p:cNvSpPr>
          <p:nvPr>
            <p:ph type="pic" sz="quarter" idx="20"/>
          </p:nvPr>
        </p:nvSpPr>
        <p:spPr>
          <a:xfrm>
            <a:off x="6713214" y="1411291"/>
            <a:ext cx="642937" cy="647700"/>
          </a:xfrm>
        </p:spPr>
        <p:txBody>
          <a:bodyPr/>
          <a:lstStyle>
            <a:lvl1pPr>
              <a:defRPr sz="1496"/>
            </a:lvl1pPr>
          </a:lstStyle>
          <a:p>
            <a:pPr lvl="0"/>
            <a:endParaRPr lang="en-GB" noProof="0" dirty="0"/>
          </a:p>
        </p:txBody>
      </p:sp>
      <p:sp>
        <p:nvSpPr>
          <p:cNvPr id="19" name="Text Placeholder 10"/>
          <p:cNvSpPr>
            <a:spLocks noGrp="1"/>
          </p:cNvSpPr>
          <p:nvPr>
            <p:ph type="body" sz="quarter" idx="21"/>
          </p:nvPr>
        </p:nvSpPr>
        <p:spPr>
          <a:xfrm>
            <a:off x="6713201" y="2154239"/>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6"/>
          <p:cNvSpPr>
            <a:spLocks noGrp="1"/>
          </p:cNvSpPr>
          <p:nvPr>
            <p:ph type="pic" sz="quarter" idx="22"/>
          </p:nvPr>
        </p:nvSpPr>
        <p:spPr>
          <a:xfrm>
            <a:off x="547701" y="3790957"/>
            <a:ext cx="642937" cy="647700"/>
          </a:xfrm>
        </p:spPr>
        <p:txBody>
          <a:bodyPr/>
          <a:lstStyle/>
          <a:p>
            <a:pPr lvl="0"/>
            <a:endParaRPr lang="en-GB" noProof="0" dirty="0"/>
          </a:p>
        </p:txBody>
      </p:sp>
      <p:sp>
        <p:nvSpPr>
          <p:cNvPr id="21" name="Text Placeholder 10"/>
          <p:cNvSpPr>
            <a:spLocks noGrp="1"/>
          </p:cNvSpPr>
          <p:nvPr>
            <p:ph type="body" sz="quarter" idx="23"/>
          </p:nvPr>
        </p:nvSpPr>
        <p:spPr>
          <a:xfrm>
            <a:off x="547688"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Picture Placeholder 6"/>
          <p:cNvSpPr>
            <a:spLocks noGrp="1"/>
          </p:cNvSpPr>
          <p:nvPr>
            <p:ph type="pic" sz="quarter" idx="24"/>
          </p:nvPr>
        </p:nvSpPr>
        <p:spPr>
          <a:xfrm>
            <a:off x="2628915" y="3790957"/>
            <a:ext cx="642937" cy="647700"/>
          </a:xfrm>
        </p:spPr>
        <p:txBody>
          <a:bodyPr/>
          <a:lstStyle/>
          <a:p>
            <a:pPr lvl="0"/>
            <a:endParaRPr lang="en-GB" noProof="0" dirty="0"/>
          </a:p>
        </p:txBody>
      </p:sp>
      <p:sp>
        <p:nvSpPr>
          <p:cNvPr id="23" name="Text Placeholder 10"/>
          <p:cNvSpPr>
            <a:spLocks noGrp="1"/>
          </p:cNvSpPr>
          <p:nvPr>
            <p:ph type="body" sz="quarter" idx="25"/>
          </p:nvPr>
        </p:nvSpPr>
        <p:spPr>
          <a:xfrm>
            <a:off x="26289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Picture Placeholder 6"/>
          <p:cNvSpPr>
            <a:spLocks noGrp="1"/>
          </p:cNvSpPr>
          <p:nvPr>
            <p:ph type="pic" sz="quarter" idx="26"/>
          </p:nvPr>
        </p:nvSpPr>
        <p:spPr>
          <a:xfrm>
            <a:off x="4667266" y="3790957"/>
            <a:ext cx="642937" cy="647700"/>
          </a:xfrm>
        </p:spPr>
        <p:txBody>
          <a:bodyPr/>
          <a:lstStyle/>
          <a:p>
            <a:pPr lvl="0"/>
            <a:endParaRPr lang="en-GB" noProof="0" dirty="0"/>
          </a:p>
        </p:txBody>
      </p:sp>
      <p:sp>
        <p:nvSpPr>
          <p:cNvPr id="25" name="Text Placeholder 10"/>
          <p:cNvSpPr>
            <a:spLocks noGrp="1"/>
          </p:cNvSpPr>
          <p:nvPr>
            <p:ph type="body" sz="quarter" idx="27"/>
          </p:nvPr>
        </p:nvSpPr>
        <p:spPr>
          <a:xfrm>
            <a:off x="466725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Picture Placeholder 6"/>
          <p:cNvSpPr>
            <a:spLocks noGrp="1"/>
          </p:cNvSpPr>
          <p:nvPr>
            <p:ph type="pic" sz="quarter" idx="28"/>
          </p:nvPr>
        </p:nvSpPr>
        <p:spPr>
          <a:xfrm>
            <a:off x="6713214" y="3790957"/>
            <a:ext cx="642937" cy="647700"/>
          </a:xfrm>
        </p:spPr>
        <p:txBody>
          <a:bodyPr/>
          <a:lstStyle/>
          <a:p>
            <a:pPr lvl="0"/>
            <a:endParaRPr lang="en-GB" noProof="0" dirty="0"/>
          </a:p>
        </p:txBody>
      </p:sp>
      <p:sp>
        <p:nvSpPr>
          <p:cNvPr id="27" name="Text Placeholder 10"/>
          <p:cNvSpPr>
            <a:spLocks noGrp="1"/>
          </p:cNvSpPr>
          <p:nvPr>
            <p:ph type="body" sz="quarter" idx="29"/>
          </p:nvPr>
        </p:nvSpPr>
        <p:spPr>
          <a:xfrm>
            <a:off x="6713201" y="4533904"/>
            <a:ext cx="1872000" cy="1465263"/>
          </a:xfrm>
          <a:ln>
            <a:noFill/>
          </a:ln>
        </p:spPr>
        <p:txBody>
          <a:bodyPr/>
          <a:lstStyle>
            <a:lvl1pPr marL="0" indent="0">
              <a:spcBef>
                <a:spcPts val="0"/>
              </a:spcBef>
              <a:spcAft>
                <a:spcPts val="0"/>
              </a:spcAft>
              <a:buNone/>
              <a:defRPr lang="en-US" sz="1122" b="1" baseline="0" dirty="0" smtClean="0">
                <a:solidFill>
                  <a:srgbClr val="C75B12"/>
                </a:solidFill>
                <a:latin typeface="Arial" pitchFamily="34" charset="0"/>
                <a:ea typeface="+mn-ea"/>
                <a:cs typeface="+mn-cs"/>
              </a:defRPr>
            </a:lvl1pPr>
            <a:lvl2pPr marL="0" indent="0">
              <a:spcBef>
                <a:spcPts val="561"/>
              </a:spcBef>
              <a:spcAft>
                <a:spcPts val="561"/>
              </a:spcAft>
              <a:buNone/>
              <a:defRPr sz="1496">
                <a:solidFill>
                  <a:schemeClr val="tx2"/>
                </a:solidFill>
              </a:defRPr>
            </a:lvl2pPr>
            <a:lvl3pPr marL="0" indent="0">
              <a:spcBef>
                <a:spcPts val="0"/>
              </a:spcBef>
              <a:spcAft>
                <a:spcPts val="0"/>
              </a:spcAft>
              <a:buNone/>
              <a:defRPr sz="935">
                <a:solidFill>
                  <a:schemeClr val="accent1"/>
                </a:solidFill>
              </a:defRPr>
            </a:lvl3pPr>
            <a:lvl4pPr marL="0" indent="0">
              <a:spcBef>
                <a:spcPts val="0"/>
              </a:spcBef>
              <a:spcAft>
                <a:spcPts val="0"/>
              </a:spcAft>
              <a:buNone/>
              <a:defRPr sz="935">
                <a:solidFill>
                  <a:schemeClr val="accent1"/>
                </a:solidFill>
              </a:defRPr>
            </a:lvl4pPr>
            <a:lvl5pPr marL="80088" indent="-80088">
              <a:spcBef>
                <a:spcPts val="0"/>
              </a:spcBef>
              <a:spcAft>
                <a:spcPts val="0"/>
              </a:spcAft>
              <a:buFont typeface="Arial" pitchFamily="34" charset="0"/>
              <a:buChar char="•"/>
              <a:defRPr sz="935">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50734619"/>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White">
    <p:spTree>
      <p:nvGrpSpPr>
        <p:cNvPr id="1" name=""/>
        <p:cNvGrpSpPr/>
        <p:nvPr/>
      </p:nvGrpSpPr>
      <p:grpSpPr>
        <a:xfrm>
          <a:off x="0" y="0"/>
          <a:ext cx="0" cy="0"/>
          <a:chOff x="0" y="0"/>
          <a:chExt cx="0" cy="0"/>
        </a:xfrm>
      </p:grpSpPr>
      <p:pic>
        <p:nvPicPr>
          <p:cNvPr id="4" name="Picture 21"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10"/>
          <p:cNvGrpSpPr>
            <a:grpSpLocks/>
          </p:cNvGrpSpPr>
          <p:nvPr userDrawn="1"/>
        </p:nvGrpSpPr>
        <p:grpSpPr bwMode="auto">
          <a:xfrm>
            <a:off x="539753" y="6315075"/>
            <a:ext cx="1041402" cy="76200"/>
            <a:chOff x="1636" y="1098"/>
            <a:chExt cx="2410" cy="177"/>
          </a:xfrm>
          <a:solidFill>
            <a:schemeClr val="bg1"/>
          </a:solidFill>
        </p:grpSpPr>
        <p:sp>
          <p:nvSpPr>
            <p:cNvPr id="6" name="Freeform 11"/>
            <p:cNvSpPr>
              <a:spLocks/>
            </p:cNvSpPr>
            <p:nvPr/>
          </p:nvSpPr>
          <p:spPr bwMode="auto">
            <a:xfrm>
              <a:off x="1636" y="1099"/>
              <a:ext cx="153" cy="175"/>
            </a:xfrm>
            <a:custGeom>
              <a:avLst/>
              <a:gdLst/>
              <a:ahLst/>
              <a:cxnLst>
                <a:cxn ang="0">
                  <a:pos x="12" y="0"/>
                </a:cxn>
                <a:cxn ang="0">
                  <a:pos x="21" y="3"/>
                </a:cxn>
                <a:cxn ang="0">
                  <a:pos x="24" y="12"/>
                </a:cxn>
                <a:cxn ang="0">
                  <a:pos x="24" y="71"/>
                </a:cxn>
                <a:cxn ang="0">
                  <a:pos x="67" y="71"/>
                </a:cxn>
                <a:cxn ang="0">
                  <a:pos x="124" y="5"/>
                </a:cxn>
                <a:cxn ang="0">
                  <a:pos x="130" y="2"/>
                </a:cxn>
                <a:cxn ang="0">
                  <a:pos x="134" y="0"/>
                </a:cxn>
                <a:cxn ang="0">
                  <a:pos x="141" y="0"/>
                </a:cxn>
                <a:cxn ang="0">
                  <a:pos x="144" y="3"/>
                </a:cxn>
                <a:cxn ang="0">
                  <a:pos x="147" y="5"/>
                </a:cxn>
                <a:cxn ang="0">
                  <a:pos x="147" y="8"/>
                </a:cxn>
                <a:cxn ang="0">
                  <a:pos x="148" y="11"/>
                </a:cxn>
                <a:cxn ang="0">
                  <a:pos x="144" y="20"/>
                </a:cxn>
                <a:cxn ang="0">
                  <a:pos x="84" y="87"/>
                </a:cxn>
                <a:cxn ang="0">
                  <a:pos x="148" y="155"/>
                </a:cxn>
                <a:cxn ang="0">
                  <a:pos x="151" y="158"/>
                </a:cxn>
                <a:cxn ang="0">
                  <a:pos x="153" y="161"/>
                </a:cxn>
                <a:cxn ang="0">
                  <a:pos x="153" y="165"/>
                </a:cxn>
                <a:cxn ang="0">
                  <a:pos x="150" y="172"/>
                </a:cxn>
                <a:cxn ang="0">
                  <a:pos x="145" y="173"/>
                </a:cxn>
                <a:cxn ang="0">
                  <a:pos x="142" y="175"/>
                </a:cxn>
                <a:cxn ang="0">
                  <a:pos x="138" y="175"/>
                </a:cxn>
                <a:cxn ang="0">
                  <a:pos x="133" y="173"/>
                </a:cxn>
                <a:cxn ang="0">
                  <a:pos x="130" y="170"/>
                </a:cxn>
                <a:cxn ang="0">
                  <a:pos x="58" y="95"/>
                </a:cxn>
                <a:cxn ang="0">
                  <a:pos x="24" y="95"/>
                </a:cxn>
                <a:cxn ang="0">
                  <a:pos x="24" y="165"/>
                </a:cxn>
                <a:cxn ang="0">
                  <a:pos x="23" y="170"/>
                </a:cxn>
                <a:cxn ang="0">
                  <a:pos x="20" y="172"/>
                </a:cxn>
                <a:cxn ang="0">
                  <a:pos x="17" y="175"/>
                </a:cxn>
                <a:cxn ang="0">
                  <a:pos x="7" y="175"/>
                </a:cxn>
                <a:cxn ang="0">
                  <a:pos x="4" y="172"/>
                </a:cxn>
                <a:cxn ang="0">
                  <a:pos x="1" y="170"/>
                </a:cxn>
                <a:cxn ang="0">
                  <a:pos x="0" y="165"/>
                </a:cxn>
                <a:cxn ang="0">
                  <a:pos x="0" y="12"/>
                </a:cxn>
                <a:cxn ang="0">
                  <a:pos x="3" y="3"/>
                </a:cxn>
                <a:cxn ang="0">
                  <a:pos x="12" y="0"/>
                </a:cxn>
              </a:cxnLst>
              <a:rect l="0" t="0" r="r" b="b"/>
              <a:pathLst>
                <a:path w="153" h="175">
                  <a:moveTo>
                    <a:pt x="12" y="0"/>
                  </a:moveTo>
                  <a:lnTo>
                    <a:pt x="21" y="3"/>
                  </a:lnTo>
                  <a:lnTo>
                    <a:pt x="24" y="12"/>
                  </a:lnTo>
                  <a:lnTo>
                    <a:pt x="24" y="71"/>
                  </a:lnTo>
                  <a:lnTo>
                    <a:pt x="67" y="71"/>
                  </a:lnTo>
                  <a:lnTo>
                    <a:pt x="124" y="5"/>
                  </a:lnTo>
                  <a:lnTo>
                    <a:pt x="130" y="2"/>
                  </a:lnTo>
                  <a:lnTo>
                    <a:pt x="134" y="0"/>
                  </a:lnTo>
                  <a:lnTo>
                    <a:pt x="141" y="0"/>
                  </a:lnTo>
                  <a:lnTo>
                    <a:pt x="144" y="3"/>
                  </a:lnTo>
                  <a:lnTo>
                    <a:pt x="147" y="5"/>
                  </a:lnTo>
                  <a:lnTo>
                    <a:pt x="147" y="8"/>
                  </a:lnTo>
                  <a:lnTo>
                    <a:pt x="148" y="11"/>
                  </a:lnTo>
                  <a:lnTo>
                    <a:pt x="144" y="20"/>
                  </a:lnTo>
                  <a:lnTo>
                    <a:pt x="84" y="87"/>
                  </a:lnTo>
                  <a:lnTo>
                    <a:pt x="148" y="155"/>
                  </a:lnTo>
                  <a:lnTo>
                    <a:pt x="151" y="158"/>
                  </a:lnTo>
                  <a:lnTo>
                    <a:pt x="153" y="161"/>
                  </a:lnTo>
                  <a:lnTo>
                    <a:pt x="153" y="165"/>
                  </a:lnTo>
                  <a:lnTo>
                    <a:pt x="150" y="172"/>
                  </a:lnTo>
                  <a:lnTo>
                    <a:pt x="145" y="173"/>
                  </a:lnTo>
                  <a:lnTo>
                    <a:pt x="142" y="175"/>
                  </a:lnTo>
                  <a:lnTo>
                    <a:pt x="138" y="175"/>
                  </a:lnTo>
                  <a:lnTo>
                    <a:pt x="133" y="173"/>
                  </a:lnTo>
                  <a:lnTo>
                    <a:pt x="130" y="170"/>
                  </a:lnTo>
                  <a:lnTo>
                    <a:pt x="58" y="95"/>
                  </a:lnTo>
                  <a:lnTo>
                    <a:pt x="24" y="95"/>
                  </a:lnTo>
                  <a:lnTo>
                    <a:pt x="24" y="165"/>
                  </a:lnTo>
                  <a:lnTo>
                    <a:pt x="23" y="170"/>
                  </a:lnTo>
                  <a:lnTo>
                    <a:pt x="20" y="172"/>
                  </a:lnTo>
                  <a:lnTo>
                    <a:pt x="17" y="175"/>
                  </a:lnTo>
                  <a:lnTo>
                    <a:pt x="7" y="175"/>
                  </a:lnTo>
                  <a:lnTo>
                    <a:pt x="4" y="172"/>
                  </a:lnTo>
                  <a:lnTo>
                    <a:pt x="1" y="170"/>
                  </a:lnTo>
                  <a:lnTo>
                    <a:pt x="0" y="165"/>
                  </a:lnTo>
                  <a:lnTo>
                    <a:pt x="0" y="12"/>
                  </a:lnTo>
                  <a:lnTo>
                    <a:pt x="3" y="3"/>
                  </a:lnTo>
                  <a:lnTo>
                    <a:pt x="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7" name="Freeform 12"/>
            <p:cNvSpPr>
              <a:spLocks/>
            </p:cNvSpPr>
            <p:nvPr/>
          </p:nvSpPr>
          <p:spPr bwMode="auto">
            <a:xfrm>
              <a:off x="1914" y="1099"/>
              <a:ext cx="25" cy="175"/>
            </a:xfrm>
            <a:custGeom>
              <a:avLst/>
              <a:gdLst/>
              <a:ahLst/>
              <a:cxnLst>
                <a:cxn ang="0">
                  <a:pos x="13" y="0"/>
                </a:cxn>
                <a:cxn ang="0">
                  <a:pos x="16" y="0"/>
                </a:cxn>
                <a:cxn ang="0">
                  <a:pos x="20" y="2"/>
                </a:cxn>
                <a:cxn ang="0">
                  <a:pos x="22" y="5"/>
                </a:cxn>
                <a:cxn ang="0">
                  <a:pos x="25" y="8"/>
                </a:cxn>
                <a:cxn ang="0">
                  <a:pos x="25" y="162"/>
                </a:cxn>
                <a:cxn ang="0">
                  <a:pos x="23" y="167"/>
                </a:cxn>
                <a:cxn ang="0">
                  <a:pos x="17" y="173"/>
                </a:cxn>
                <a:cxn ang="0">
                  <a:pos x="13" y="175"/>
                </a:cxn>
                <a:cxn ang="0">
                  <a:pos x="8" y="175"/>
                </a:cxn>
                <a:cxn ang="0">
                  <a:pos x="5" y="172"/>
                </a:cxn>
                <a:cxn ang="0">
                  <a:pos x="2" y="170"/>
                </a:cxn>
                <a:cxn ang="0">
                  <a:pos x="0" y="165"/>
                </a:cxn>
                <a:cxn ang="0">
                  <a:pos x="0" y="12"/>
                </a:cxn>
                <a:cxn ang="0">
                  <a:pos x="3" y="3"/>
                </a:cxn>
                <a:cxn ang="0">
                  <a:pos x="13" y="0"/>
                </a:cxn>
              </a:cxnLst>
              <a:rect l="0" t="0" r="r" b="b"/>
              <a:pathLst>
                <a:path w="25" h="175">
                  <a:moveTo>
                    <a:pt x="13" y="0"/>
                  </a:moveTo>
                  <a:lnTo>
                    <a:pt x="16" y="0"/>
                  </a:lnTo>
                  <a:lnTo>
                    <a:pt x="20" y="2"/>
                  </a:lnTo>
                  <a:lnTo>
                    <a:pt x="22" y="5"/>
                  </a:lnTo>
                  <a:lnTo>
                    <a:pt x="25" y="8"/>
                  </a:lnTo>
                  <a:lnTo>
                    <a:pt x="25" y="162"/>
                  </a:lnTo>
                  <a:lnTo>
                    <a:pt x="23" y="167"/>
                  </a:lnTo>
                  <a:lnTo>
                    <a:pt x="17" y="173"/>
                  </a:lnTo>
                  <a:lnTo>
                    <a:pt x="13" y="175"/>
                  </a:lnTo>
                  <a:lnTo>
                    <a:pt x="8" y="175"/>
                  </a:lnTo>
                  <a:lnTo>
                    <a:pt x="5" y="172"/>
                  </a:lnTo>
                  <a:lnTo>
                    <a:pt x="2" y="170"/>
                  </a:lnTo>
                  <a:lnTo>
                    <a:pt x="0" y="165"/>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8" name="Freeform 13"/>
            <p:cNvSpPr>
              <a:spLocks/>
            </p:cNvSpPr>
            <p:nvPr/>
          </p:nvSpPr>
          <p:spPr bwMode="auto">
            <a:xfrm>
              <a:off x="2087" y="1099"/>
              <a:ext cx="175" cy="175"/>
            </a:xfrm>
            <a:custGeom>
              <a:avLst/>
              <a:gdLst/>
              <a:ahLst/>
              <a:cxnLst>
                <a:cxn ang="0">
                  <a:pos x="13" y="0"/>
                </a:cxn>
                <a:cxn ang="0">
                  <a:pos x="16" y="0"/>
                </a:cxn>
                <a:cxn ang="0">
                  <a:pos x="22" y="3"/>
                </a:cxn>
                <a:cxn ang="0">
                  <a:pos x="25" y="6"/>
                </a:cxn>
                <a:cxn ang="0">
                  <a:pos x="149" y="132"/>
                </a:cxn>
                <a:cxn ang="0">
                  <a:pos x="149" y="8"/>
                </a:cxn>
                <a:cxn ang="0">
                  <a:pos x="155" y="2"/>
                </a:cxn>
                <a:cxn ang="0">
                  <a:pos x="158" y="0"/>
                </a:cxn>
                <a:cxn ang="0">
                  <a:pos x="166" y="0"/>
                </a:cxn>
                <a:cxn ang="0">
                  <a:pos x="170" y="2"/>
                </a:cxn>
                <a:cxn ang="0">
                  <a:pos x="172" y="5"/>
                </a:cxn>
                <a:cxn ang="0">
                  <a:pos x="175" y="8"/>
                </a:cxn>
                <a:cxn ang="0">
                  <a:pos x="175" y="162"/>
                </a:cxn>
                <a:cxn ang="0">
                  <a:pos x="174" y="167"/>
                </a:cxn>
                <a:cxn ang="0">
                  <a:pos x="167" y="173"/>
                </a:cxn>
                <a:cxn ang="0">
                  <a:pos x="163" y="175"/>
                </a:cxn>
                <a:cxn ang="0">
                  <a:pos x="158" y="175"/>
                </a:cxn>
                <a:cxn ang="0">
                  <a:pos x="155" y="173"/>
                </a:cxn>
                <a:cxn ang="0">
                  <a:pos x="154" y="172"/>
                </a:cxn>
                <a:cxn ang="0">
                  <a:pos x="149" y="168"/>
                </a:cxn>
                <a:cxn ang="0">
                  <a:pos x="25" y="43"/>
                </a:cxn>
                <a:cxn ang="0">
                  <a:pos x="25" y="165"/>
                </a:cxn>
                <a:cxn ang="0">
                  <a:pos x="23" y="170"/>
                </a:cxn>
                <a:cxn ang="0">
                  <a:pos x="20" y="172"/>
                </a:cxn>
                <a:cxn ang="0">
                  <a:pos x="17" y="175"/>
                </a:cxn>
                <a:cxn ang="0">
                  <a:pos x="8" y="175"/>
                </a:cxn>
                <a:cxn ang="0">
                  <a:pos x="5" y="172"/>
                </a:cxn>
                <a:cxn ang="0">
                  <a:pos x="2" y="170"/>
                </a:cxn>
                <a:cxn ang="0">
                  <a:pos x="0" y="165"/>
                </a:cxn>
                <a:cxn ang="0">
                  <a:pos x="0" y="12"/>
                </a:cxn>
                <a:cxn ang="0">
                  <a:pos x="4" y="3"/>
                </a:cxn>
                <a:cxn ang="0">
                  <a:pos x="13" y="0"/>
                </a:cxn>
              </a:cxnLst>
              <a:rect l="0" t="0" r="r" b="b"/>
              <a:pathLst>
                <a:path w="175" h="175">
                  <a:moveTo>
                    <a:pt x="13" y="0"/>
                  </a:moveTo>
                  <a:lnTo>
                    <a:pt x="16" y="0"/>
                  </a:lnTo>
                  <a:lnTo>
                    <a:pt x="22" y="3"/>
                  </a:lnTo>
                  <a:lnTo>
                    <a:pt x="25" y="6"/>
                  </a:lnTo>
                  <a:lnTo>
                    <a:pt x="149" y="132"/>
                  </a:lnTo>
                  <a:lnTo>
                    <a:pt x="149" y="8"/>
                  </a:lnTo>
                  <a:lnTo>
                    <a:pt x="155" y="2"/>
                  </a:lnTo>
                  <a:lnTo>
                    <a:pt x="158" y="0"/>
                  </a:lnTo>
                  <a:lnTo>
                    <a:pt x="166" y="0"/>
                  </a:lnTo>
                  <a:lnTo>
                    <a:pt x="170" y="2"/>
                  </a:lnTo>
                  <a:lnTo>
                    <a:pt x="172" y="5"/>
                  </a:lnTo>
                  <a:lnTo>
                    <a:pt x="175" y="8"/>
                  </a:lnTo>
                  <a:lnTo>
                    <a:pt x="175" y="162"/>
                  </a:lnTo>
                  <a:lnTo>
                    <a:pt x="174" y="167"/>
                  </a:lnTo>
                  <a:lnTo>
                    <a:pt x="167" y="173"/>
                  </a:lnTo>
                  <a:lnTo>
                    <a:pt x="163" y="175"/>
                  </a:lnTo>
                  <a:lnTo>
                    <a:pt x="158" y="175"/>
                  </a:lnTo>
                  <a:lnTo>
                    <a:pt x="155" y="173"/>
                  </a:lnTo>
                  <a:lnTo>
                    <a:pt x="154" y="172"/>
                  </a:lnTo>
                  <a:lnTo>
                    <a:pt x="149" y="168"/>
                  </a:lnTo>
                  <a:lnTo>
                    <a:pt x="25" y="43"/>
                  </a:lnTo>
                  <a:lnTo>
                    <a:pt x="25" y="165"/>
                  </a:lnTo>
                  <a:lnTo>
                    <a:pt x="23" y="170"/>
                  </a:lnTo>
                  <a:lnTo>
                    <a:pt x="20" y="172"/>
                  </a:lnTo>
                  <a:lnTo>
                    <a:pt x="17" y="175"/>
                  </a:lnTo>
                  <a:lnTo>
                    <a:pt x="8" y="175"/>
                  </a:lnTo>
                  <a:lnTo>
                    <a:pt x="5" y="172"/>
                  </a:lnTo>
                  <a:lnTo>
                    <a:pt x="2" y="170"/>
                  </a:lnTo>
                  <a:lnTo>
                    <a:pt x="0" y="165"/>
                  </a:lnTo>
                  <a:lnTo>
                    <a:pt x="0" y="12"/>
                  </a:lnTo>
                  <a:lnTo>
                    <a:pt x="4"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9" name="Freeform 14"/>
            <p:cNvSpPr>
              <a:spLocks/>
            </p:cNvSpPr>
            <p:nvPr/>
          </p:nvSpPr>
          <p:spPr bwMode="auto">
            <a:xfrm>
              <a:off x="2372" y="1098"/>
              <a:ext cx="137" cy="177"/>
            </a:xfrm>
            <a:custGeom>
              <a:avLst/>
              <a:gdLst/>
              <a:ahLst/>
              <a:cxnLst>
                <a:cxn ang="0">
                  <a:pos x="112" y="0"/>
                </a:cxn>
                <a:cxn ang="0">
                  <a:pos x="129" y="0"/>
                </a:cxn>
                <a:cxn ang="0">
                  <a:pos x="132" y="3"/>
                </a:cxn>
                <a:cxn ang="0">
                  <a:pos x="135" y="4"/>
                </a:cxn>
                <a:cxn ang="0">
                  <a:pos x="137" y="9"/>
                </a:cxn>
                <a:cxn ang="0">
                  <a:pos x="137" y="12"/>
                </a:cxn>
                <a:cxn ang="0">
                  <a:pos x="134" y="21"/>
                </a:cxn>
                <a:cxn ang="0">
                  <a:pos x="124" y="24"/>
                </a:cxn>
                <a:cxn ang="0">
                  <a:pos x="112" y="24"/>
                </a:cxn>
                <a:cxn ang="0">
                  <a:pos x="103" y="27"/>
                </a:cxn>
                <a:cxn ang="0">
                  <a:pos x="94" y="32"/>
                </a:cxn>
                <a:cxn ang="0">
                  <a:pos x="88" y="41"/>
                </a:cxn>
                <a:cxn ang="0">
                  <a:pos x="83" y="53"/>
                </a:cxn>
                <a:cxn ang="0">
                  <a:pos x="81" y="70"/>
                </a:cxn>
                <a:cxn ang="0">
                  <a:pos x="81" y="107"/>
                </a:cxn>
                <a:cxn ang="0">
                  <a:pos x="80" y="130"/>
                </a:cxn>
                <a:cxn ang="0">
                  <a:pos x="72" y="148"/>
                </a:cxn>
                <a:cxn ang="0">
                  <a:pos x="63" y="160"/>
                </a:cxn>
                <a:cxn ang="0">
                  <a:pos x="52" y="169"/>
                </a:cxn>
                <a:cxn ang="0">
                  <a:pos x="39" y="174"/>
                </a:cxn>
                <a:cxn ang="0">
                  <a:pos x="25" y="177"/>
                </a:cxn>
                <a:cxn ang="0">
                  <a:pos x="13" y="177"/>
                </a:cxn>
                <a:cxn ang="0">
                  <a:pos x="3" y="174"/>
                </a:cxn>
                <a:cxn ang="0">
                  <a:pos x="0" y="165"/>
                </a:cxn>
                <a:cxn ang="0">
                  <a:pos x="3" y="156"/>
                </a:cxn>
                <a:cxn ang="0">
                  <a:pos x="13" y="153"/>
                </a:cxn>
                <a:cxn ang="0">
                  <a:pos x="25" y="153"/>
                </a:cxn>
                <a:cxn ang="0">
                  <a:pos x="34" y="150"/>
                </a:cxn>
                <a:cxn ang="0">
                  <a:pos x="43" y="145"/>
                </a:cxn>
                <a:cxn ang="0">
                  <a:pos x="49" y="136"/>
                </a:cxn>
                <a:cxn ang="0">
                  <a:pos x="54" y="124"/>
                </a:cxn>
                <a:cxn ang="0">
                  <a:pos x="55" y="107"/>
                </a:cxn>
                <a:cxn ang="0">
                  <a:pos x="55" y="70"/>
                </a:cxn>
                <a:cxn ang="0">
                  <a:pos x="57" y="47"/>
                </a:cxn>
                <a:cxn ang="0">
                  <a:pos x="65" y="29"/>
                </a:cxn>
                <a:cxn ang="0">
                  <a:pos x="74" y="16"/>
                </a:cxn>
                <a:cxn ang="0">
                  <a:pos x="85" y="7"/>
                </a:cxn>
                <a:cxn ang="0">
                  <a:pos x="98" y="3"/>
                </a:cxn>
                <a:cxn ang="0">
                  <a:pos x="112" y="0"/>
                </a:cxn>
              </a:cxnLst>
              <a:rect l="0" t="0" r="r" b="b"/>
              <a:pathLst>
                <a:path w="137" h="177">
                  <a:moveTo>
                    <a:pt x="112" y="0"/>
                  </a:moveTo>
                  <a:lnTo>
                    <a:pt x="129" y="0"/>
                  </a:lnTo>
                  <a:lnTo>
                    <a:pt x="132" y="3"/>
                  </a:lnTo>
                  <a:lnTo>
                    <a:pt x="135" y="4"/>
                  </a:lnTo>
                  <a:lnTo>
                    <a:pt x="137" y="9"/>
                  </a:lnTo>
                  <a:lnTo>
                    <a:pt x="137" y="12"/>
                  </a:lnTo>
                  <a:lnTo>
                    <a:pt x="134" y="21"/>
                  </a:lnTo>
                  <a:lnTo>
                    <a:pt x="124" y="24"/>
                  </a:lnTo>
                  <a:lnTo>
                    <a:pt x="112" y="24"/>
                  </a:lnTo>
                  <a:lnTo>
                    <a:pt x="103" y="27"/>
                  </a:lnTo>
                  <a:lnTo>
                    <a:pt x="94" y="32"/>
                  </a:lnTo>
                  <a:lnTo>
                    <a:pt x="88" y="41"/>
                  </a:lnTo>
                  <a:lnTo>
                    <a:pt x="83" y="53"/>
                  </a:lnTo>
                  <a:lnTo>
                    <a:pt x="81" y="70"/>
                  </a:lnTo>
                  <a:lnTo>
                    <a:pt x="81" y="107"/>
                  </a:lnTo>
                  <a:lnTo>
                    <a:pt x="80" y="130"/>
                  </a:lnTo>
                  <a:lnTo>
                    <a:pt x="72" y="148"/>
                  </a:lnTo>
                  <a:lnTo>
                    <a:pt x="63" y="160"/>
                  </a:lnTo>
                  <a:lnTo>
                    <a:pt x="52" y="169"/>
                  </a:lnTo>
                  <a:lnTo>
                    <a:pt x="39" y="174"/>
                  </a:lnTo>
                  <a:lnTo>
                    <a:pt x="25" y="177"/>
                  </a:lnTo>
                  <a:lnTo>
                    <a:pt x="13" y="177"/>
                  </a:lnTo>
                  <a:lnTo>
                    <a:pt x="3" y="174"/>
                  </a:lnTo>
                  <a:lnTo>
                    <a:pt x="0" y="165"/>
                  </a:lnTo>
                  <a:lnTo>
                    <a:pt x="3" y="156"/>
                  </a:lnTo>
                  <a:lnTo>
                    <a:pt x="13" y="153"/>
                  </a:lnTo>
                  <a:lnTo>
                    <a:pt x="25" y="153"/>
                  </a:lnTo>
                  <a:lnTo>
                    <a:pt x="34" y="150"/>
                  </a:lnTo>
                  <a:lnTo>
                    <a:pt x="43" y="145"/>
                  </a:lnTo>
                  <a:lnTo>
                    <a:pt x="49" y="136"/>
                  </a:lnTo>
                  <a:lnTo>
                    <a:pt x="54" y="124"/>
                  </a:lnTo>
                  <a:lnTo>
                    <a:pt x="55" y="107"/>
                  </a:lnTo>
                  <a:lnTo>
                    <a:pt x="55" y="70"/>
                  </a:lnTo>
                  <a:lnTo>
                    <a:pt x="57" y="47"/>
                  </a:lnTo>
                  <a:lnTo>
                    <a:pt x="65" y="29"/>
                  </a:lnTo>
                  <a:lnTo>
                    <a:pt x="74" y="16"/>
                  </a:lnTo>
                  <a:lnTo>
                    <a:pt x="85" y="7"/>
                  </a:lnTo>
                  <a:lnTo>
                    <a:pt x="98" y="3"/>
                  </a:lnTo>
                  <a:lnTo>
                    <a:pt x="112"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0" name="Freeform 15"/>
            <p:cNvSpPr>
              <a:spLocks/>
            </p:cNvSpPr>
            <p:nvPr/>
          </p:nvSpPr>
          <p:spPr bwMode="auto">
            <a:xfrm>
              <a:off x="2585" y="1101"/>
              <a:ext cx="179" cy="173"/>
            </a:xfrm>
            <a:custGeom>
              <a:avLst/>
              <a:gdLst/>
              <a:ahLst/>
              <a:cxnLst>
                <a:cxn ang="0">
                  <a:pos x="14" y="0"/>
                </a:cxn>
                <a:cxn ang="0">
                  <a:pos x="166" y="0"/>
                </a:cxn>
                <a:cxn ang="0">
                  <a:pos x="172" y="1"/>
                </a:cxn>
                <a:cxn ang="0">
                  <a:pos x="175" y="3"/>
                </a:cxn>
                <a:cxn ang="0">
                  <a:pos x="178" y="6"/>
                </a:cxn>
                <a:cxn ang="0">
                  <a:pos x="179" y="10"/>
                </a:cxn>
                <a:cxn ang="0">
                  <a:pos x="179" y="15"/>
                </a:cxn>
                <a:cxn ang="0">
                  <a:pos x="173" y="21"/>
                </a:cxn>
                <a:cxn ang="0">
                  <a:pos x="170" y="23"/>
                </a:cxn>
                <a:cxn ang="0">
                  <a:pos x="103" y="23"/>
                </a:cxn>
                <a:cxn ang="0">
                  <a:pos x="103" y="160"/>
                </a:cxn>
                <a:cxn ang="0">
                  <a:pos x="101" y="165"/>
                </a:cxn>
                <a:cxn ang="0">
                  <a:pos x="95" y="171"/>
                </a:cxn>
                <a:cxn ang="0">
                  <a:pos x="89" y="173"/>
                </a:cxn>
                <a:cxn ang="0">
                  <a:pos x="84" y="171"/>
                </a:cxn>
                <a:cxn ang="0">
                  <a:pos x="80" y="168"/>
                </a:cxn>
                <a:cxn ang="0">
                  <a:pos x="78" y="165"/>
                </a:cxn>
                <a:cxn ang="0">
                  <a:pos x="77" y="160"/>
                </a:cxn>
                <a:cxn ang="0">
                  <a:pos x="77" y="23"/>
                </a:cxn>
                <a:cxn ang="0">
                  <a:pos x="9" y="23"/>
                </a:cxn>
                <a:cxn ang="0">
                  <a:pos x="6" y="21"/>
                </a:cxn>
                <a:cxn ang="0">
                  <a:pos x="0" y="15"/>
                </a:cxn>
                <a:cxn ang="0">
                  <a:pos x="0" y="10"/>
                </a:cxn>
                <a:cxn ang="0">
                  <a:pos x="2" y="6"/>
                </a:cxn>
                <a:cxn ang="0">
                  <a:pos x="5" y="3"/>
                </a:cxn>
                <a:cxn ang="0">
                  <a:pos x="8" y="1"/>
                </a:cxn>
                <a:cxn ang="0">
                  <a:pos x="14" y="0"/>
                </a:cxn>
              </a:cxnLst>
              <a:rect l="0" t="0" r="r" b="b"/>
              <a:pathLst>
                <a:path w="179" h="173">
                  <a:moveTo>
                    <a:pt x="14" y="0"/>
                  </a:moveTo>
                  <a:lnTo>
                    <a:pt x="166" y="0"/>
                  </a:lnTo>
                  <a:lnTo>
                    <a:pt x="172" y="1"/>
                  </a:lnTo>
                  <a:lnTo>
                    <a:pt x="175" y="3"/>
                  </a:lnTo>
                  <a:lnTo>
                    <a:pt x="178" y="6"/>
                  </a:lnTo>
                  <a:lnTo>
                    <a:pt x="179" y="10"/>
                  </a:lnTo>
                  <a:lnTo>
                    <a:pt x="179" y="15"/>
                  </a:lnTo>
                  <a:lnTo>
                    <a:pt x="173" y="21"/>
                  </a:lnTo>
                  <a:lnTo>
                    <a:pt x="170" y="23"/>
                  </a:lnTo>
                  <a:lnTo>
                    <a:pt x="103" y="23"/>
                  </a:lnTo>
                  <a:lnTo>
                    <a:pt x="103" y="160"/>
                  </a:lnTo>
                  <a:lnTo>
                    <a:pt x="101" y="165"/>
                  </a:lnTo>
                  <a:lnTo>
                    <a:pt x="95" y="171"/>
                  </a:lnTo>
                  <a:lnTo>
                    <a:pt x="89" y="173"/>
                  </a:lnTo>
                  <a:lnTo>
                    <a:pt x="84" y="171"/>
                  </a:lnTo>
                  <a:lnTo>
                    <a:pt x="80" y="168"/>
                  </a:lnTo>
                  <a:lnTo>
                    <a:pt x="78" y="165"/>
                  </a:lnTo>
                  <a:lnTo>
                    <a:pt x="77" y="160"/>
                  </a:lnTo>
                  <a:lnTo>
                    <a:pt x="77" y="23"/>
                  </a:lnTo>
                  <a:lnTo>
                    <a:pt x="9" y="23"/>
                  </a:lnTo>
                  <a:lnTo>
                    <a:pt x="6" y="21"/>
                  </a:lnTo>
                  <a:lnTo>
                    <a:pt x="0" y="15"/>
                  </a:lnTo>
                  <a:lnTo>
                    <a:pt x="0" y="10"/>
                  </a:lnTo>
                  <a:lnTo>
                    <a:pt x="2" y="6"/>
                  </a:lnTo>
                  <a:lnTo>
                    <a:pt x="5" y="3"/>
                  </a:lnTo>
                  <a:lnTo>
                    <a:pt x="8" y="1"/>
                  </a:lnTo>
                  <a:lnTo>
                    <a:pt x="1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1" name="Freeform 16"/>
            <p:cNvSpPr>
              <a:spLocks/>
            </p:cNvSpPr>
            <p:nvPr/>
          </p:nvSpPr>
          <p:spPr bwMode="auto">
            <a:xfrm>
              <a:off x="2875" y="1101"/>
              <a:ext cx="147" cy="171"/>
            </a:xfrm>
            <a:custGeom>
              <a:avLst/>
              <a:gdLst/>
              <a:ahLst/>
              <a:cxnLst>
                <a:cxn ang="0">
                  <a:pos x="9" y="0"/>
                </a:cxn>
                <a:cxn ang="0">
                  <a:pos x="134" y="0"/>
                </a:cxn>
                <a:cxn ang="0">
                  <a:pos x="144" y="3"/>
                </a:cxn>
                <a:cxn ang="0">
                  <a:pos x="145" y="6"/>
                </a:cxn>
                <a:cxn ang="0">
                  <a:pos x="147" y="10"/>
                </a:cxn>
                <a:cxn ang="0">
                  <a:pos x="144" y="20"/>
                </a:cxn>
                <a:cxn ang="0">
                  <a:pos x="134" y="23"/>
                </a:cxn>
                <a:cxn ang="0">
                  <a:pos x="26" y="23"/>
                </a:cxn>
                <a:cxn ang="0">
                  <a:pos x="26" y="72"/>
                </a:cxn>
                <a:cxn ang="0">
                  <a:pos x="113" y="72"/>
                </a:cxn>
                <a:cxn ang="0">
                  <a:pos x="116" y="73"/>
                </a:cxn>
                <a:cxn ang="0">
                  <a:pos x="122" y="79"/>
                </a:cxn>
                <a:cxn ang="0">
                  <a:pos x="122" y="84"/>
                </a:cxn>
                <a:cxn ang="0">
                  <a:pos x="121" y="88"/>
                </a:cxn>
                <a:cxn ang="0">
                  <a:pos x="115" y="95"/>
                </a:cxn>
                <a:cxn ang="0">
                  <a:pos x="108" y="96"/>
                </a:cxn>
                <a:cxn ang="0">
                  <a:pos x="26" y="96"/>
                </a:cxn>
                <a:cxn ang="0">
                  <a:pos x="26" y="148"/>
                </a:cxn>
                <a:cxn ang="0">
                  <a:pos x="134" y="148"/>
                </a:cxn>
                <a:cxn ang="0">
                  <a:pos x="144" y="151"/>
                </a:cxn>
                <a:cxn ang="0">
                  <a:pos x="147" y="160"/>
                </a:cxn>
                <a:cxn ang="0">
                  <a:pos x="145" y="165"/>
                </a:cxn>
                <a:cxn ang="0">
                  <a:pos x="144" y="168"/>
                </a:cxn>
                <a:cxn ang="0">
                  <a:pos x="134" y="171"/>
                </a:cxn>
                <a:cxn ang="0">
                  <a:pos x="9" y="171"/>
                </a:cxn>
                <a:cxn ang="0">
                  <a:pos x="3" y="170"/>
                </a:cxn>
                <a:cxn ang="0">
                  <a:pos x="3" y="166"/>
                </a:cxn>
                <a:cxn ang="0">
                  <a:pos x="0" y="163"/>
                </a:cxn>
                <a:cxn ang="0">
                  <a:pos x="0" y="7"/>
                </a:cxn>
                <a:cxn ang="0">
                  <a:pos x="3" y="4"/>
                </a:cxn>
                <a:cxn ang="0">
                  <a:pos x="3" y="1"/>
                </a:cxn>
                <a:cxn ang="0">
                  <a:pos x="9" y="0"/>
                </a:cxn>
              </a:cxnLst>
              <a:rect l="0" t="0" r="r" b="b"/>
              <a:pathLst>
                <a:path w="147" h="171">
                  <a:moveTo>
                    <a:pt x="9" y="0"/>
                  </a:moveTo>
                  <a:lnTo>
                    <a:pt x="134" y="0"/>
                  </a:lnTo>
                  <a:lnTo>
                    <a:pt x="144" y="3"/>
                  </a:lnTo>
                  <a:lnTo>
                    <a:pt x="145" y="6"/>
                  </a:lnTo>
                  <a:lnTo>
                    <a:pt x="147" y="10"/>
                  </a:lnTo>
                  <a:lnTo>
                    <a:pt x="144" y="20"/>
                  </a:lnTo>
                  <a:lnTo>
                    <a:pt x="134" y="23"/>
                  </a:lnTo>
                  <a:lnTo>
                    <a:pt x="26" y="23"/>
                  </a:lnTo>
                  <a:lnTo>
                    <a:pt x="26" y="72"/>
                  </a:lnTo>
                  <a:lnTo>
                    <a:pt x="113" y="72"/>
                  </a:lnTo>
                  <a:lnTo>
                    <a:pt x="116" y="73"/>
                  </a:lnTo>
                  <a:lnTo>
                    <a:pt x="122" y="79"/>
                  </a:lnTo>
                  <a:lnTo>
                    <a:pt x="122" y="84"/>
                  </a:lnTo>
                  <a:lnTo>
                    <a:pt x="121" y="88"/>
                  </a:lnTo>
                  <a:lnTo>
                    <a:pt x="115" y="95"/>
                  </a:lnTo>
                  <a:lnTo>
                    <a:pt x="108" y="96"/>
                  </a:lnTo>
                  <a:lnTo>
                    <a:pt x="26" y="96"/>
                  </a:lnTo>
                  <a:lnTo>
                    <a:pt x="26" y="148"/>
                  </a:lnTo>
                  <a:lnTo>
                    <a:pt x="134" y="148"/>
                  </a:lnTo>
                  <a:lnTo>
                    <a:pt x="144" y="151"/>
                  </a:lnTo>
                  <a:lnTo>
                    <a:pt x="147" y="160"/>
                  </a:lnTo>
                  <a:lnTo>
                    <a:pt x="145" y="165"/>
                  </a:lnTo>
                  <a:lnTo>
                    <a:pt x="144" y="168"/>
                  </a:lnTo>
                  <a:lnTo>
                    <a:pt x="134" y="171"/>
                  </a:lnTo>
                  <a:lnTo>
                    <a:pt x="9" y="171"/>
                  </a:lnTo>
                  <a:lnTo>
                    <a:pt x="3" y="170"/>
                  </a:lnTo>
                  <a:lnTo>
                    <a:pt x="3" y="166"/>
                  </a:lnTo>
                  <a:lnTo>
                    <a:pt x="0" y="163"/>
                  </a:lnTo>
                  <a:lnTo>
                    <a:pt x="0" y="7"/>
                  </a:lnTo>
                  <a:lnTo>
                    <a:pt x="3" y="4"/>
                  </a:lnTo>
                  <a:lnTo>
                    <a:pt x="3"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2" name="Freeform 17"/>
            <p:cNvSpPr>
              <a:spLocks/>
            </p:cNvSpPr>
            <p:nvPr/>
          </p:nvSpPr>
          <p:spPr bwMode="auto">
            <a:xfrm>
              <a:off x="3147" y="1101"/>
              <a:ext cx="149" cy="171"/>
            </a:xfrm>
            <a:custGeom>
              <a:avLst/>
              <a:gdLst/>
              <a:ahLst/>
              <a:cxnLst>
                <a:cxn ang="0">
                  <a:pos x="9" y="0"/>
                </a:cxn>
                <a:cxn ang="0">
                  <a:pos x="14" y="0"/>
                </a:cxn>
                <a:cxn ang="0">
                  <a:pos x="23" y="3"/>
                </a:cxn>
                <a:cxn ang="0">
                  <a:pos x="25" y="6"/>
                </a:cxn>
                <a:cxn ang="0">
                  <a:pos x="26" y="10"/>
                </a:cxn>
                <a:cxn ang="0">
                  <a:pos x="26" y="148"/>
                </a:cxn>
                <a:cxn ang="0">
                  <a:pos x="140" y="148"/>
                </a:cxn>
                <a:cxn ang="0">
                  <a:pos x="143" y="150"/>
                </a:cxn>
                <a:cxn ang="0">
                  <a:pos x="149" y="156"/>
                </a:cxn>
                <a:cxn ang="0">
                  <a:pos x="149" y="160"/>
                </a:cxn>
                <a:cxn ang="0">
                  <a:pos x="147" y="165"/>
                </a:cxn>
                <a:cxn ang="0">
                  <a:pos x="144" y="168"/>
                </a:cxn>
                <a:cxn ang="0">
                  <a:pos x="141" y="170"/>
                </a:cxn>
                <a:cxn ang="0">
                  <a:pos x="135" y="171"/>
                </a:cxn>
                <a:cxn ang="0">
                  <a:pos x="9" y="171"/>
                </a:cxn>
                <a:cxn ang="0">
                  <a:pos x="6" y="170"/>
                </a:cxn>
                <a:cxn ang="0">
                  <a:pos x="0" y="163"/>
                </a:cxn>
                <a:cxn ang="0">
                  <a:pos x="0" y="7"/>
                </a:cxn>
                <a:cxn ang="0">
                  <a:pos x="6" y="1"/>
                </a:cxn>
                <a:cxn ang="0">
                  <a:pos x="9" y="0"/>
                </a:cxn>
              </a:cxnLst>
              <a:rect l="0" t="0" r="r" b="b"/>
              <a:pathLst>
                <a:path w="149" h="171">
                  <a:moveTo>
                    <a:pt x="9" y="0"/>
                  </a:moveTo>
                  <a:lnTo>
                    <a:pt x="14" y="0"/>
                  </a:lnTo>
                  <a:lnTo>
                    <a:pt x="23" y="3"/>
                  </a:lnTo>
                  <a:lnTo>
                    <a:pt x="25" y="6"/>
                  </a:lnTo>
                  <a:lnTo>
                    <a:pt x="26" y="10"/>
                  </a:lnTo>
                  <a:lnTo>
                    <a:pt x="26" y="148"/>
                  </a:lnTo>
                  <a:lnTo>
                    <a:pt x="140" y="148"/>
                  </a:lnTo>
                  <a:lnTo>
                    <a:pt x="143" y="150"/>
                  </a:lnTo>
                  <a:lnTo>
                    <a:pt x="149" y="156"/>
                  </a:lnTo>
                  <a:lnTo>
                    <a:pt x="149" y="160"/>
                  </a:lnTo>
                  <a:lnTo>
                    <a:pt x="147" y="165"/>
                  </a:lnTo>
                  <a:lnTo>
                    <a:pt x="144" y="168"/>
                  </a:lnTo>
                  <a:lnTo>
                    <a:pt x="141" y="170"/>
                  </a:lnTo>
                  <a:lnTo>
                    <a:pt x="135" y="171"/>
                  </a:lnTo>
                  <a:lnTo>
                    <a:pt x="9" y="171"/>
                  </a:lnTo>
                  <a:lnTo>
                    <a:pt x="6" y="170"/>
                  </a:lnTo>
                  <a:lnTo>
                    <a:pt x="0" y="163"/>
                  </a:lnTo>
                  <a:lnTo>
                    <a:pt x="0" y="7"/>
                  </a:lnTo>
                  <a:lnTo>
                    <a:pt x="6"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3" name="Freeform 18"/>
            <p:cNvSpPr>
              <a:spLocks/>
            </p:cNvSpPr>
            <p:nvPr/>
          </p:nvSpPr>
          <p:spPr bwMode="auto">
            <a:xfrm>
              <a:off x="3395" y="1101"/>
              <a:ext cx="147" cy="171"/>
            </a:xfrm>
            <a:custGeom>
              <a:avLst/>
              <a:gdLst/>
              <a:ahLst/>
              <a:cxnLst>
                <a:cxn ang="0">
                  <a:pos x="13" y="0"/>
                </a:cxn>
                <a:cxn ang="0">
                  <a:pos x="22" y="3"/>
                </a:cxn>
                <a:cxn ang="0">
                  <a:pos x="23" y="6"/>
                </a:cxn>
                <a:cxn ang="0">
                  <a:pos x="25" y="10"/>
                </a:cxn>
                <a:cxn ang="0">
                  <a:pos x="25" y="148"/>
                </a:cxn>
                <a:cxn ang="0">
                  <a:pos x="135" y="148"/>
                </a:cxn>
                <a:cxn ang="0">
                  <a:pos x="144" y="151"/>
                </a:cxn>
                <a:cxn ang="0">
                  <a:pos x="147" y="160"/>
                </a:cxn>
                <a:cxn ang="0">
                  <a:pos x="146" y="165"/>
                </a:cxn>
                <a:cxn ang="0">
                  <a:pos x="144" y="168"/>
                </a:cxn>
                <a:cxn ang="0">
                  <a:pos x="135" y="171"/>
                </a:cxn>
                <a:cxn ang="0">
                  <a:pos x="13" y="171"/>
                </a:cxn>
                <a:cxn ang="0">
                  <a:pos x="3" y="168"/>
                </a:cxn>
                <a:cxn ang="0">
                  <a:pos x="0" y="159"/>
                </a:cxn>
                <a:cxn ang="0">
                  <a:pos x="0" y="12"/>
                </a:cxn>
                <a:cxn ang="0">
                  <a:pos x="3" y="3"/>
                </a:cxn>
                <a:cxn ang="0">
                  <a:pos x="13" y="0"/>
                </a:cxn>
              </a:cxnLst>
              <a:rect l="0" t="0" r="r" b="b"/>
              <a:pathLst>
                <a:path w="147" h="171">
                  <a:moveTo>
                    <a:pt x="13" y="0"/>
                  </a:moveTo>
                  <a:lnTo>
                    <a:pt x="22" y="3"/>
                  </a:lnTo>
                  <a:lnTo>
                    <a:pt x="23" y="6"/>
                  </a:lnTo>
                  <a:lnTo>
                    <a:pt x="25" y="10"/>
                  </a:lnTo>
                  <a:lnTo>
                    <a:pt x="25" y="148"/>
                  </a:lnTo>
                  <a:lnTo>
                    <a:pt x="135" y="148"/>
                  </a:lnTo>
                  <a:lnTo>
                    <a:pt x="144" y="151"/>
                  </a:lnTo>
                  <a:lnTo>
                    <a:pt x="147" y="160"/>
                  </a:lnTo>
                  <a:lnTo>
                    <a:pt x="146" y="165"/>
                  </a:lnTo>
                  <a:lnTo>
                    <a:pt x="144" y="168"/>
                  </a:lnTo>
                  <a:lnTo>
                    <a:pt x="135" y="171"/>
                  </a:lnTo>
                  <a:lnTo>
                    <a:pt x="13" y="171"/>
                  </a:lnTo>
                  <a:lnTo>
                    <a:pt x="3" y="168"/>
                  </a:lnTo>
                  <a:lnTo>
                    <a:pt x="0" y="159"/>
                  </a:lnTo>
                  <a:lnTo>
                    <a:pt x="0" y="12"/>
                  </a:lnTo>
                  <a:lnTo>
                    <a:pt x="3" y="3"/>
                  </a:lnTo>
                  <a:lnTo>
                    <a:pt x="13"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4" name="Freeform 19"/>
            <p:cNvSpPr>
              <a:spLocks noEditPoints="1"/>
            </p:cNvSpPr>
            <p:nvPr/>
          </p:nvSpPr>
          <p:spPr bwMode="auto">
            <a:xfrm>
              <a:off x="3593" y="1099"/>
              <a:ext cx="179" cy="175"/>
            </a:xfrm>
            <a:custGeom>
              <a:avLst/>
              <a:gdLst/>
              <a:ahLst/>
              <a:cxnLst>
                <a:cxn ang="0">
                  <a:pos x="155" y="43"/>
                </a:cxn>
                <a:cxn ang="0">
                  <a:pos x="98" y="98"/>
                </a:cxn>
                <a:cxn ang="0">
                  <a:pos x="155" y="98"/>
                </a:cxn>
                <a:cxn ang="0">
                  <a:pos x="155" y="43"/>
                </a:cxn>
                <a:cxn ang="0">
                  <a:pos x="164" y="0"/>
                </a:cxn>
                <a:cxn ang="0">
                  <a:pos x="170" y="0"/>
                </a:cxn>
                <a:cxn ang="0">
                  <a:pos x="174" y="2"/>
                </a:cxn>
                <a:cxn ang="0">
                  <a:pos x="176" y="5"/>
                </a:cxn>
                <a:cxn ang="0">
                  <a:pos x="179" y="8"/>
                </a:cxn>
                <a:cxn ang="0">
                  <a:pos x="179" y="162"/>
                </a:cxn>
                <a:cxn ang="0">
                  <a:pos x="178" y="167"/>
                </a:cxn>
                <a:cxn ang="0">
                  <a:pos x="176" y="170"/>
                </a:cxn>
                <a:cxn ang="0">
                  <a:pos x="171" y="173"/>
                </a:cxn>
                <a:cxn ang="0">
                  <a:pos x="167" y="175"/>
                </a:cxn>
                <a:cxn ang="0">
                  <a:pos x="162" y="175"/>
                </a:cxn>
                <a:cxn ang="0">
                  <a:pos x="159" y="172"/>
                </a:cxn>
                <a:cxn ang="0">
                  <a:pos x="156" y="170"/>
                </a:cxn>
                <a:cxn ang="0">
                  <a:pos x="155" y="165"/>
                </a:cxn>
                <a:cxn ang="0">
                  <a:pos x="155" y="123"/>
                </a:cxn>
                <a:cxn ang="0">
                  <a:pos x="72" y="123"/>
                </a:cxn>
                <a:cxn ang="0">
                  <a:pos x="24" y="168"/>
                </a:cxn>
                <a:cxn ang="0">
                  <a:pos x="21" y="172"/>
                </a:cxn>
                <a:cxn ang="0">
                  <a:pos x="15" y="175"/>
                </a:cxn>
                <a:cxn ang="0">
                  <a:pos x="8" y="175"/>
                </a:cxn>
                <a:cxn ang="0">
                  <a:pos x="4" y="172"/>
                </a:cxn>
                <a:cxn ang="0">
                  <a:pos x="1" y="170"/>
                </a:cxn>
                <a:cxn ang="0">
                  <a:pos x="0" y="165"/>
                </a:cxn>
                <a:cxn ang="0">
                  <a:pos x="0" y="162"/>
                </a:cxn>
                <a:cxn ang="0">
                  <a:pos x="3" y="153"/>
                </a:cxn>
                <a:cxn ang="0">
                  <a:pos x="155" y="6"/>
                </a:cxn>
                <a:cxn ang="0">
                  <a:pos x="158" y="3"/>
                </a:cxn>
                <a:cxn ang="0">
                  <a:pos x="164" y="0"/>
                </a:cxn>
              </a:cxnLst>
              <a:rect l="0" t="0" r="r" b="b"/>
              <a:pathLst>
                <a:path w="179" h="175">
                  <a:moveTo>
                    <a:pt x="155" y="43"/>
                  </a:moveTo>
                  <a:lnTo>
                    <a:pt x="98" y="98"/>
                  </a:lnTo>
                  <a:lnTo>
                    <a:pt x="155" y="98"/>
                  </a:lnTo>
                  <a:lnTo>
                    <a:pt x="155" y="43"/>
                  </a:lnTo>
                  <a:close/>
                  <a:moveTo>
                    <a:pt x="164" y="0"/>
                  </a:moveTo>
                  <a:lnTo>
                    <a:pt x="170" y="0"/>
                  </a:lnTo>
                  <a:lnTo>
                    <a:pt x="174" y="2"/>
                  </a:lnTo>
                  <a:lnTo>
                    <a:pt x="176" y="5"/>
                  </a:lnTo>
                  <a:lnTo>
                    <a:pt x="179" y="8"/>
                  </a:lnTo>
                  <a:lnTo>
                    <a:pt x="179" y="162"/>
                  </a:lnTo>
                  <a:lnTo>
                    <a:pt x="178" y="167"/>
                  </a:lnTo>
                  <a:lnTo>
                    <a:pt x="176" y="170"/>
                  </a:lnTo>
                  <a:lnTo>
                    <a:pt x="171" y="173"/>
                  </a:lnTo>
                  <a:lnTo>
                    <a:pt x="167" y="175"/>
                  </a:lnTo>
                  <a:lnTo>
                    <a:pt x="162" y="175"/>
                  </a:lnTo>
                  <a:lnTo>
                    <a:pt x="159" y="172"/>
                  </a:lnTo>
                  <a:lnTo>
                    <a:pt x="156" y="170"/>
                  </a:lnTo>
                  <a:lnTo>
                    <a:pt x="155" y="165"/>
                  </a:lnTo>
                  <a:lnTo>
                    <a:pt x="155" y="123"/>
                  </a:lnTo>
                  <a:lnTo>
                    <a:pt x="72" y="123"/>
                  </a:lnTo>
                  <a:lnTo>
                    <a:pt x="24" y="168"/>
                  </a:lnTo>
                  <a:lnTo>
                    <a:pt x="21" y="172"/>
                  </a:lnTo>
                  <a:lnTo>
                    <a:pt x="15" y="175"/>
                  </a:lnTo>
                  <a:lnTo>
                    <a:pt x="8" y="175"/>
                  </a:lnTo>
                  <a:lnTo>
                    <a:pt x="4" y="172"/>
                  </a:lnTo>
                  <a:lnTo>
                    <a:pt x="1" y="170"/>
                  </a:lnTo>
                  <a:lnTo>
                    <a:pt x="0" y="165"/>
                  </a:lnTo>
                  <a:lnTo>
                    <a:pt x="0" y="162"/>
                  </a:lnTo>
                  <a:lnTo>
                    <a:pt x="3" y="153"/>
                  </a:lnTo>
                  <a:lnTo>
                    <a:pt x="155" y="6"/>
                  </a:lnTo>
                  <a:lnTo>
                    <a:pt x="158" y="3"/>
                  </a:lnTo>
                  <a:lnTo>
                    <a:pt x="164"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sp>
          <p:nvSpPr>
            <p:cNvPr id="15" name="Freeform 20"/>
            <p:cNvSpPr>
              <a:spLocks noEditPoints="1"/>
            </p:cNvSpPr>
            <p:nvPr/>
          </p:nvSpPr>
          <p:spPr bwMode="auto">
            <a:xfrm>
              <a:off x="3893" y="1101"/>
              <a:ext cx="153" cy="173"/>
            </a:xfrm>
            <a:custGeom>
              <a:avLst/>
              <a:gdLst/>
              <a:ahLst/>
              <a:cxnLst>
                <a:cxn ang="0">
                  <a:pos x="25" y="23"/>
                </a:cxn>
                <a:cxn ang="0">
                  <a:pos x="25" y="81"/>
                </a:cxn>
                <a:cxn ang="0">
                  <a:pos x="92" y="81"/>
                </a:cxn>
                <a:cxn ang="0">
                  <a:pos x="104" y="79"/>
                </a:cxn>
                <a:cxn ang="0">
                  <a:pos x="115" y="73"/>
                </a:cxn>
                <a:cxn ang="0">
                  <a:pos x="121" y="64"/>
                </a:cxn>
                <a:cxn ang="0">
                  <a:pos x="123" y="52"/>
                </a:cxn>
                <a:cxn ang="0">
                  <a:pos x="121" y="39"/>
                </a:cxn>
                <a:cxn ang="0">
                  <a:pos x="115" y="30"/>
                </a:cxn>
                <a:cxn ang="0">
                  <a:pos x="104" y="24"/>
                </a:cxn>
                <a:cxn ang="0">
                  <a:pos x="92" y="23"/>
                </a:cxn>
                <a:cxn ang="0">
                  <a:pos x="25" y="23"/>
                </a:cxn>
                <a:cxn ang="0">
                  <a:pos x="9" y="0"/>
                </a:cxn>
                <a:cxn ang="0">
                  <a:pos x="92" y="0"/>
                </a:cxn>
                <a:cxn ang="0">
                  <a:pos x="109" y="3"/>
                </a:cxn>
                <a:cxn ang="0">
                  <a:pos x="124" y="9"/>
                </a:cxn>
                <a:cxn ang="0">
                  <a:pos x="136" y="20"/>
                </a:cxn>
                <a:cxn ang="0">
                  <a:pos x="144" y="35"/>
                </a:cxn>
                <a:cxn ang="0">
                  <a:pos x="147" y="52"/>
                </a:cxn>
                <a:cxn ang="0">
                  <a:pos x="144" y="70"/>
                </a:cxn>
                <a:cxn ang="0">
                  <a:pos x="135" y="87"/>
                </a:cxn>
                <a:cxn ang="0">
                  <a:pos x="121" y="98"/>
                </a:cxn>
                <a:cxn ang="0">
                  <a:pos x="103" y="104"/>
                </a:cxn>
                <a:cxn ang="0">
                  <a:pos x="149" y="153"/>
                </a:cxn>
                <a:cxn ang="0">
                  <a:pos x="152" y="156"/>
                </a:cxn>
                <a:cxn ang="0">
                  <a:pos x="153" y="159"/>
                </a:cxn>
                <a:cxn ang="0">
                  <a:pos x="153" y="163"/>
                </a:cxn>
                <a:cxn ang="0">
                  <a:pos x="150" y="170"/>
                </a:cxn>
                <a:cxn ang="0">
                  <a:pos x="147" y="171"/>
                </a:cxn>
                <a:cxn ang="0">
                  <a:pos x="142" y="173"/>
                </a:cxn>
                <a:cxn ang="0">
                  <a:pos x="138" y="173"/>
                </a:cxn>
                <a:cxn ang="0">
                  <a:pos x="133" y="171"/>
                </a:cxn>
                <a:cxn ang="0">
                  <a:pos x="130" y="168"/>
                </a:cxn>
                <a:cxn ang="0">
                  <a:pos x="71" y="105"/>
                </a:cxn>
                <a:cxn ang="0">
                  <a:pos x="25" y="105"/>
                </a:cxn>
                <a:cxn ang="0">
                  <a:pos x="25" y="160"/>
                </a:cxn>
                <a:cxn ang="0">
                  <a:pos x="22" y="170"/>
                </a:cxn>
                <a:cxn ang="0">
                  <a:pos x="12" y="173"/>
                </a:cxn>
                <a:cxn ang="0">
                  <a:pos x="8" y="171"/>
                </a:cxn>
                <a:cxn ang="0">
                  <a:pos x="2" y="165"/>
                </a:cxn>
                <a:cxn ang="0">
                  <a:pos x="0" y="160"/>
                </a:cxn>
                <a:cxn ang="0">
                  <a:pos x="0" y="7"/>
                </a:cxn>
                <a:cxn ang="0">
                  <a:pos x="3" y="4"/>
                </a:cxn>
                <a:cxn ang="0">
                  <a:pos x="5" y="1"/>
                </a:cxn>
                <a:cxn ang="0">
                  <a:pos x="9" y="0"/>
                </a:cxn>
              </a:cxnLst>
              <a:rect l="0" t="0" r="r" b="b"/>
              <a:pathLst>
                <a:path w="153" h="173">
                  <a:moveTo>
                    <a:pt x="25" y="23"/>
                  </a:moveTo>
                  <a:lnTo>
                    <a:pt x="25" y="81"/>
                  </a:lnTo>
                  <a:lnTo>
                    <a:pt x="92" y="81"/>
                  </a:lnTo>
                  <a:lnTo>
                    <a:pt x="104" y="79"/>
                  </a:lnTo>
                  <a:lnTo>
                    <a:pt x="115" y="73"/>
                  </a:lnTo>
                  <a:lnTo>
                    <a:pt x="121" y="64"/>
                  </a:lnTo>
                  <a:lnTo>
                    <a:pt x="123" y="52"/>
                  </a:lnTo>
                  <a:lnTo>
                    <a:pt x="121" y="39"/>
                  </a:lnTo>
                  <a:lnTo>
                    <a:pt x="115" y="30"/>
                  </a:lnTo>
                  <a:lnTo>
                    <a:pt x="104" y="24"/>
                  </a:lnTo>
                  <a:lnTo>
                    <a:pt x="92" y="23"/>
                  </a:lnTo>
                  <a:lnTo>
                    <a:pt x="25" y="23"/>
                  </a:lnTo>
                  <a:close/>
                  <a:moveTo>
                    <a:pt x="9" y="0"/>
                  </a:moveTo>
                  <a:lnTo>
                    <a:pt x="92" y="0"/>
                  </a:lnTo>
                  <a:lnTo>
                    <a:pt x="109" y="3"/>
                  </a:lnTo>
                  <a:lnTo>
                    <a:pt x="124" y="9"/>
                  </a:lnTo>
                  <a:lnTo>
                    <a:pt x="136" y="20"/>
                  </a:lnTo>
                  <a:lnTo>
                    <a:pt x="144" y="35"/>
                  </a:lnTo>
                  <a:lnTo>
                    <a:pt x="147" y="52"/>
                  </a:lnTo>
                  <a:lnTo>
                    <a:pt x="144" y="70"/>
                  </a:lnTo>
                  <a:lnTo>
                    <a:pt x="135" y="87"/>
                  </a:lnTo>
                  <a:lnTo>
                    <a:pt x="121" y="98"/>
                  </a:lnTo>
                  <a:lnTo>
                    <a:pt x="103" y="104"/>
                  </a:lnTo>
                  <a:lnTo>
                    <a:pt x="149" y="153"/>
                  </a:lnTo>
                  <a:lnTo>
                    <a:pt x="152" y="156"/>
                  </a:lnTo>
                  <a:lnTo>
                    <a:pt x="153" y="159"/>
                  </a:lnTo>
                  <a:lnTo>
                    <a:pt x="153" y="163"/>
                  </a:lnTo>
                  <a:lnTo>
                    <a:pt x="150" y="170"/>
                  </a:lnTo>
                  <a:lnTo>
                    <a:pt x="147" y="171"/>
                  </a:lnTo>
                  <a:lnTo>
                    <a:pt x="142" y="173"/>
                  </a:lnTo>
                  <a:lnTo>
                    <a:pt x="138" y="173"/>
                  </a:lnTo>
                  <a:lnTo>
                    <a:pt x="133" y="171"/>
                  </a:lnTo>
                  <a:lnTo>
                    <a:pt x="130" y="168"/>
                  </a:lnTo>
                  <a:lnTo>
                    <a:pt x="71" y="105"/>
                  </a:lnTo>
                  <a:lnTo>
                    <a:pt x="25" y="105"/>
                  </a:lnTo>
                  <a:lnTo>
                    <a:pt x="25" y="160"/>
                  </a:lnTo>
                  <a:lnTo>
                    <a:pt x="22" y="170"/>
                  </a:lnTo>
                  <a:lnTo>
                    <a:pt x="12" y="173"/>
                  </a:lnTo>
                  <a:lnTo>
                    <a:pt x="8" y="171"/>
                  </a:lnTo>
                  <a:lnTo>
                    <a:pt x="2" y="165"/>
                  </a:lnTo>
                  <a:lnTo>
                    <a:pt x="0" y="160"/>
                  </a:lnTo>
                  <a:lnTo>
                    <a:pt x="0" y="7"/>
                  </a:lnTo>
                  <a:lnTo>
                    <a:pt x="3" y="4"/>
                  </a:lnTo>
                  <a:lnTo>
                    <a:pt x="5" y="1"/>
                  </a:lnTo>
                  <a:lnTo>
                    <a:pt x="9" y="0"/>
                  </a:lnTo>
                  <a:close/>
                </a:path>
              </a:pathLst>
            </a:custGeom>
            <a:grpFill/>
            <a:ln w="0">
              <a:noFill/>
              <a:prstDash val="solid"/>
              <a:round/>
              <a:headEnd/>
              <a:tailEnd/>
            </a:ln>
          </p:spPr>
          <p:txBody>
            <a:bodyPr/>
            <a:lstStyle/>
            <a:p>
              <a:pPr>
                <a:buClr>
                  <a:srgbClr val="FFFFFF"/>
                </a:buClr>
                <a:defRPr/>
              </a:pPr>
              <a:endParaRPr lang="en-GB" sz="1496">
                <a:solidFill>
                  <a:srgbClr val="000000"/>
                </a:solidFill>
              </a:endParaRPr>
            </a:p>
          </p:txBody>
        </p:sp>
      </p:grpSp>
      <p:sp>
        <p:nvSpPr>
          <p:cNvPr id="16" name="Rectangle 14"/>
          <p:cNvSpPr>
            <a:spLocks noGrp="1" noChangeArrowheads="1"/>
          </p:cNvSpPr>
          <p:nvPr>
            <p:ph type="ctrTitle"/>
          </p:nvPr>
        </p:nvSpPr>
        <p:spPr>
          <a:xfrm>
            <a:off x="539763" y="2549549"/>
            <a:ext cx="5072063" cy="949325"/>
          </a:xfrm>
        </p:spPr>
        <p:txBody>
          <a:bodyPr/>
          <a:lstStyle/>
          <a:p>
            <a:r>
              <a:rPr lang="cs-CZ" dirty="0" err="1"/>
              <a:t>Thank</a:t>
            </a:r>
            <a:r>
              <a:rPr lang="cs-CZ" dirty="0"/>
              <a:t> </a:t>
            </a:r>
            <a:r>
              <a:rPr lang="cs-CZ" dirty="0" err="1"/>
              <a:t>you</a:t>
            </a:r>
            <a:r>
              <a:rPr lang="en-GB" dirty="0"/>
              <a:t> </a:t>
            </a:r>
          </a:p>
        </p:txBody>
      </p:sp>
      <p:sp>
        <p:nvSpPr>
          <p:cNvPr id="17" name="Rectangle 8"/>
          <p:cNvSpPr>
            <a:spLocks noGrp="1" noChangeArrowheads="1"/>
          </p:cNvSpPr>
          <p:nvPr>
            <p:ph type="subTitle" idx="1"/>
          </p:nvPr>
        </p:nvSpPr>
        <p:spPr>
          <a:xfrm>
            <a:off x="539763" y="3578226"/>
            <a:ext cx="5072063" cy="763588"/>
          </a:xfrm>
        </p:spPr>
        <p:txBody>
          <a:bodyPr/>
          <a:lstStyle/>
          <a:p>
            <a:r>
              <a:rPr lang="en-GB" dirty="0"/>
              <a:t> </a:t>
            </a:r>
            <a:r>
              <a:rPr lang="cs-CZ" dirty="0" err="1"/>
              <a:t>Click</a:t>
            </a:r>
            <a:r>
              <a:rPr lang="cs-CZ" dirty="0"/>
              <a:t> to </a:t>
            </a:r>
            <a:r>
              <a:rPr lang="cs-CZ" dirty="0" err="1"/>
              <a:t>add</a:t>
            </a:r>
            <a:r>
              <a:rPr lang="cs-CZ" dirty="0"/>
              <a:t> </a:t>
            </a:r>
            <a:r>
              <a:rPr lang="cs-CZ" dirty="0" err="1"/>
              <a:t>subtitle</a:t>
            </a:r>
            <a:r>
              <a:rPr lang="cs-CZ" dirty="0"/>
              <a:t> </a:t>
            </a:r>
            <a:r>
              <a:rPr lang="cs-CZ" dirty="0" err="1"/>
              <a:t>if</a:t>
            </a:r>
            <a:r>
              <a:rPr lang="cs-CZ" dirty="0"/>
              <a:t> </a:t>
            </a:r>
            <a:r>
              <a:rPr lang="cs-CZ" dirty="0" err="1"/>
              <a:t>required</a:t>
            </a:r>
            <a:endParaRPr lang="en-GB" dirty="0"/>
          </a:p>
        </p:txBody>
      </p:sp>
    </p:spTree>
    <p:extLst>
      <p:ext uri="{BB962C8B-B14F-4D97-AF65-F5344CB8AC3E}">
        <p14:creationId xmlns:p14="http://schemas.microsoft.com/office/powerpoint/2010/main" val="303352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43" descr="Kinstellar_Powerpoint divider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Picture 4" descr="Kinstellar.png"/>
          <p:cNvPicPr>
            <a:picLocks noChangeAspect="1"/>
          </p:cNvPicPr>
          <p:nvPr userDrawn="1"/>
        </p:nvPicPr>
        <p:blipFill>
          <a:blip r:embed="rId3" cstate="print"/>
          <a:stretch>
            <a:fillRect/>
          </a:stretch>
        </p:blipFill>
        <p:spPr>
          <a:xfrm>
            <a:off x="462447" y="3339880"/>
            <a:ext cx="2233336" cy="180000"/>
          </a:xfrm>
          <a:prstGeom prst="rect">
            <a:avLst/>
          </a:prstGeom>
        </p:spPr>
      </p:pic>
      <p:sp>
        <p:nvSpPr>
          <p:cNvPr id="6" name="Rectangle 3"/>
          <p:cNvSpPr>
            <a:spLocks noGrp="1" noChangeArrowheads="1"/>
          </p:cNvSpPr>
          <p:nvPr>
            <p:ph type="ctrTitle" hasCustomPrompt="1"/>
          </p:nvPr>
        </p:nvSpPr>
        <p:spPr>
          <a:xfrm>
            <a:off x="462447" y="869888"/>
            <a:ext cx="6195532" cy="500479"/>
          </a:xfrm>
        </p:spPr>
        <p:txBody>
          <a:bodyPr anchor="ctr" anchorCtr="0"/>
          <a:lstStyle>
            <a:lvl1pPr>
              <a:lnSpc>
                <a:spcPct val="121000"/>
              </a:lnSpc>
              <a:defRPr lang="en-GB" sz="2244" dirty="0">
                <a:solidFill>
                  <a:schemeClr val="bg1"/>
                </a:solidFill>
                <a:latin typeface="Arial" pitchFamily="34" charset="0"/>
                <a:ea typeface="+mj-ea"/>
                <a:cs typeface="+mj-cs"/>
              </a:defRPr>
            </a:lvl1pPr>
          </a:lstStyle>
          <a:p>
            <a:r>
              <a:rPr lang="en-US" dirty="0"/>
              <a:t>Click to edit Master title style (optional)</a:t>
            </a:r>
            <a:endParaRPr lang="en-GB" dirty="0"/>
          </a:p>
        </p:txBody>
      </p:sp>
      <p:sp>
        <p:nvSpPr>
          <p:cNvPr id="7" name="Rectangle 4"/>
          <p:cNvSpPr>
            <a:spLocks noGrp="1" noChangeArrowheads="1"/>
          </p:cNvSpPr>
          <p:nvPr>
            <p:ph type="subTitle" idx="1" hasCustomPrompt="1"/>
          </p:nvPr>
        </p:nvSpPr>
        <p:spPr>
          <a:xfrm>
            <a:off x="462442" y="1436670"/>
            <a:ext cx="5040000" cy="462136"/>
          </a:xfrm>
        </p:spPr>
        <p:txBody>
          <a:bodyPr anchor="ctr" anchorCtr="0"/>
          <a:lstStyle>
            <a:lvl1pPr>
              <a:lnSpc>
                <a:spcPct val="121000"/>
              </a:lnSpc>
              <a:spcBef>
                <a:spcPts val="0"/>
              </a:spcBef>
              <a:spcAft>
                <a:spcPts val="0"/>
              </a:spcAft>
              <a:defRPr sz="1870">
                <a:solidFill>
                  <a:srgbClr val="4D4F53"/>
                </a:solidFill>
              </a:defRPr>
            </a:lvl1pPr>
          </a:lstStyle>
          <a:p>
            <a:r>
              <a:rPr lang="en-US" dirty="0"/>
              <a:t>Click to edit Master subtitle style (optional)</a:t>
            </a:r>
            <a:endParaRPr lang="en-GB" dirty="0"/>
          </a:p>
        </p:txBody>
      </p:sp>
    </p:spTree>
    <p:extLst>
      <p:ext uri="{BB962C8B-B14F-4D97-AF65-F5344CB8AC3E}">
        <p14:creationId xmlns:p14="http://schemas.microsoft.com/office/powerpoint/2010/main" val="61394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theme" Target="../theme/theme3.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image" Target="../media/image1.png"/><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6" name="Picture 15" descr="Kinstellar.png"/>
          <p:cNvPicPr>
            <a:picLocks noChangeAspect="1"/>
          </p:cNvPicPr>
          <p:nvPr/>
        </p:nvPicPr>
        <p:blipFill>
          <a:blip r:embed="rId37" cstate="print"/>
          <a:stretch>
            <a:fillRect/>
          </a:stretch>
        </p:blipFill>
        <p:spPr>
          <a:xfrm>
            <a:off x="550822" y="6319064"/>
            <a:ext cx="1028517" cy="82895"/>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748" r:id="rId2"/>
    <p:sldLayoutId id="2147483746" r:id="rId3"/>
    <p:sldLayoutId id="2147483668" r:id="rId4"/>
    <p:sldLayoutId id="2147483687" r:id="rId5"/>
    <p:sldLayoutId id="2147483697" r:id="rId6"/>
    <p:sldLayoutId id="2147483698" r:id="rId7"/>
    <p:sldLayoutId id="2147483756" r:id="rId8"/>
    <p:sldLayoutId id="2147483761" r:id="rId9"/>
    <p:sldLayoutId id="2147483757" r:id="rId10"/>
    <p:sldLayoutId id="2147483758" r:id="rId11"/>
    <p:sldLayoutId id="2147483688" r:id="rId12"/>
    <p:sldLayoutId id="2147483726" r:id="rId13"/>
    <p:sldLayoutId id="2147483674" r:id="rId14"/>
    <p:sldLayoutId id="2147483755" r:id="rId15"/>
    <p:sldLayoutId id="2147483752" r:id="rId16"/>
    <p:sldLayoutId id="2147483709" r:id="rId17"/>
    <p:sldLayoutId id="2147483708" r:id="rId18"/>
    <p:sldLayoutId id="2147483754" r:id="rId19"/>
    <p:sldLayoutId id="2147483715" r:id="rId20"/>
    <p:sldLayoutId id="2147483749" r:id="rId21"/>
    <p:sldLayoutId id="2147483710" r:id="rId22"/>
    <p:sldLayoutId id="2147483753" r:id="rId23"/>
    <p:sldLayoutId id="2147483751" r:id="rId24"/>
    <p:sldLayoutId id="2147483667" r:id="rId25"/>
    <p:sldLayoutId id="2147483730" r:id="rId26"/>
    <p:sldLayoutId id="2147483732" r:id="rId27"/>
    <p:sldLayoutId id="2147483759" r:id="rId28"/>
    <p:sldLayoutId id="2147483733" r:id="rId29"/>
    <p:sldLayoutId id="2147483735" r:id="rId30"/>
    <p:sldLayoutId id="2147483760" r:id="rId31"/>
    <p:sldLayoutId id="2147483671" r:id="rId32"/>
    <p:sldLayoutId id="2147483706" r:id="rId33"/>
    <p:sldLayoutId id="2147483705" r:id="rId34"/>
    <p:sldLayoutId id="2147483910" r:id="rId35"/>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1" y="452440"/>
            <a:ext cx="8072437"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1" y="1981202"/>
            <a:ext cx="8072437"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9"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6" name="Picture 15" descr="Kinstellar.png"/>
          <p:cNvPicPr>
            <a:picLocks noChangeAspect="1"/>
          </p:cNvPicPr>
          <p:nvPr/>
        </p:nvPicPr>
        <p:blipFill>
          <a:blip r:embed="rId42" cstate="print"/>
          <a:stretch>
            <a:fillRect/>
          </a:stretch>
        </p:blipFill>
        <p:spPr>
          <a:xfrm>
            <a:off x="550827" y="6319065"/>
            <a:ext cx="1028517" cy="82895"/>
          </a:xfrm>
          <a:prstGeom prst="rect">
            <a:avLst/>
          </a:prstGeom>
        </p:spPr>
      </p:pic>
    </p:spTree>
    <p:extLst>
      <p:ext uri="{BB962C8B-B14F-4D97-AF65-F5344CB8AC3E}">
        <p14:creationId xmlns:p14="http://schemas.microsoft.com/office/powerpoint/2010/main" val="231212237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2" r:id="rId39"/>
    <p:sldLayoutId id="2147483908" r:id="rId40"/>
  </p:sldLayoutIdLst>
  <p:txStyles>
    <p:titleStyle>
      <a:lvl1pPr algn="l" rtl="0" eaLnBrk="1" fontAlgn="base" hangingPunct="1">
        <a:lnSpc>
          <a:spcPct val="121000"/>
        </a:lnSpc>
        <a:spcBef>
          <a:spcPct val="0"/>
        </a:spcBef>
        <a:spcAft>
          <a:spcPct val="0"/>
        </a:spcAft>
        <a:defRPr sz="2293">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293">
          <a:solidFill>
            <a:schemeClr val="tx2"/>
          </a:solidFill>
          <a:latin typeface="Arial" charset="0"/>
          <a:cs typeface="Arial" charset="0"/>
        </a:defRPr>
      </a:lvl2pPr>
      <a:lvl3pPr algn="l" rtl="0" eaLnBrk="1" fontAlgn="base" hangingPunct="1">
        <a:lnSpc>
          <a:spcPct val="95000"/>
        </a:lnSpc>
        <a:spcBef>
          <a:spcPct val="0"/>
        </a:spcBef>
        <a:spcAft>
          <a:spcPct val="0"/>
        </a:spcAft>
        <a:defRPr sz="2293">
          <a:solidFill>
            <a:schemeClr val="tx2"/>
          </a:solidFill>
          <a:latin typeface="Arial" charset="0"/>
          <a:cs typeface="Arial" charset="0"/>
        </a:defRPr>
      </a:lvl3pPr>
      <a:lvl4pPr algn="l" rtl="0" eaLnBrk="1" fontAlgn="base" hangingPunct="1">
        <a:lnSpc>
          <a:spcPct val="95000"/>
        </a:lnSpc>
        <a:spcBef>
          <a:spcPct val="0"/>
        </a:spcBef>
        <a:spcAft>
          <a:spcPct val="0"/>
        </a:spcAft>
        <a:defRPr sz="2293">
          <a:solidFill>
            <a:schemeClr val="tx2"/>
          </a:solidFill>
          <a:latin typeface="Arial" charset="0"/>
          <a:cs typeface="Arial" charset="0"/>
        </a:defRPr>
      </a:lvl4pPr>
      <a:lvl5pPr algn="l" rtl="0" eaLnBrk="1" fontAlgn="base" hangingPunct="1">
        <a:lnSpc>
          <a:spcPct val="95000"/>
        </a:lnSpc>
        <a:spcBef>
          <a:spcPct val="0"/>
        </a:spcBef>
        <a:spcAft>
          <a:spcPct val="0"/>
        </a:spcAft>
        <a:defRPr sz="2293">
          <a:solidFill>
            <a:schemeClr val="tx2"/>
          </a:solidFill>
          <a:latin typeface="Arial" charset="0"/>
          <a:cs typeface="Arial" charset="0"/>
        </a:defRPr>
      </a:lvl5pPr>
      <a:lvl6pPr marL="444442" algn="l" rtl="0" eaLnBrk="1" fontAlgn="base" hangingPunct="1">
        <a:lnSpc>
          <a:spcPct val="95000"/>
        </a:lnSpc>
        <a:spcBef>
          <a:spcPct val="0"/>
        </a:spcBef>
        <a:spcAft>
          <a:spcPct val="0"/>
        </a:spcAft>
        <a:defRPr sz="2293">
          <a:solidFill>
            <a:schemeClr val="tx2"/>
          </a:solidFill>
          <a:latin typeface="Arial" charset="0"/>
          <a:cs typeface="Arial" charset="0"/>
        </a:defRPr>
      </a:lvl6pPr>
      <a:lvl7pPr marL="888885" algn="l" rtl="0" eaLnBrk="1" fontAlgn="base" hangingPunct="1">
        <a:lnSpc>
          <a:spcPct val="95000"/>
        </a:lnSpc>
        <a:spcBef>
          <a:spcPct val="0"/>
        </a:spcBef>
        <a:spcAft>
          <a:spcPct val="0"/>
        </a:spcAft>
        <a:defRPr sz="2293">
          <a:solidFill>
            <a:schemeClr val="tx2"/>
          </a:solidFill>
          <a:latin typeface="Arial" charset="0"/>
          <a:cs typeface="Arial" charset="0"/>
        </a:defRPr>
      </a:lvl7pPr>
      <a:lvl8pPr marL="1333327" algn="l" rtl="0" eaLnBrk="1" fontAlgn="base" hangingPunct="1">
        <a:lnSpc>
          <a:spcPct val="95000"/>
        </a:lnSpc>
        <a:spcBef>
          <a:spcPct val="0"/>
        </a:spcBef>
        <a:spcAft>
          <a:spcPct val="0"/>
        </a:spcAft>
        <a:defRPr sz="2293">
          <a:solidFill>
            <a:schemeClr val="tx2"/>
          </a:solidFill>
          <a:latin typeface="Arial" charset="0"/>
          <a:cs typeface="Arial" charset="0"/>
        </a:defRPr>
      </a:lvl8pPr>
      <a:lvl9pPr marL="1777770" algn="l" rtl="0" eaLnBrk="1" fontAlgn="base" hangingPunct="1">
        <a:lnSpc>
          <a:spcPct val="95000"/>
        </a:lnSpc>
        <a:spcBef>
          <a:spcPct val="0"/>
        </a:spcBef>
        <a:spcAft>
          <a:spcPct val="0"/>
        </a:spcAft>
        <a:defRPr sz="2293">
          <a:solidFill>
            <a:schemeClr val="tx2"/>
          </a:solidFill>
          <a:latin typeface="Arial" charset="0"/>
          <a:cs typeface="Arial" charset="0"/>
        </a:defRPr>
      </a:lvl9pPr>
    </p:titleStyle>
    <p:bodyStyle>
      <a:lvl1pPr algn="just" rtl="0" eaLnBrk="1" fontAlgn="base" hangingPunct="1">
        <a:lnSpc>
          <a:spcPct val="121000"/>
        </a:lnSpc>
        <a:spcBef>
          <a:spcPts val="292"/>
        </a:spcBef>
        <a:spcAft>
          <a:spcPts val="292"/>
        </a:spcAft>
        <a:buClr>
          <a:schemeClr val="tx1"/>
        </a:buClr>
        <a:defRPr sz="970">
          <a:solidFill>
            <a:schemeClr val="accent1"/>
          </a:solidFill>
          <a:latin typeface="Arial" pitchFamily="34" charset="0"/>
          <a:ea typeface="+mn-ea"/>
          <a:cs typeface="+mn-cs"/>
        </a:defRPr>
      </a:lvl1pPr>
      <a:lvl2pPr marL="83333" indent="-81790"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2pPr>
      <a:lvl3pPr marL="527776" indent="-185184"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3pPr>
      <a:lvl4pPr marL="787034" indent="-94136"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4pPr>
      <a:lvl5pPr marL="1222217" indent="-179012"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5pPr>
      <a:lvl6pPr marL="1675918"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6pPr>
      <a:lvl7pPr marL="2120360"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7pPr>
      <a:lvl8pPr marL="2564803"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8pPr>
      <a:lvl9pPr marL="3009246"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9pPr>
    </p:bodyStyle>
    <p:otherStyle>
      <a:defPPr>
        <a:defRPr lang="en-US"/>
      </a:defPPr>
      <a:lvl1pPr marL="0" algn="l" defTabSz="888885" rtl="0" eaLnBrk="1" latinLnBrk="0" hangingPunct="1">
        <a:defRPr sz="1764" kern="1200">
          <a:solidFill>
            <a:schemeClr val="tx1"/>
          </a:solidFill>
          <a:latin typeface="+mn-lt"/>
          <a:ea typeface="+mn-ea"/>
          <a:cs typeface="+mn-cs"/>
        </a:defRPr>
      </a:lvl1pPr>
      <a:lvl2pPr marL="444442" algn="l" defTabSz="888885" rtl="0" eaLnBrk="1" latinLnBrk="0" hangingPunct="1">
        <a:defRPr sz="1764" kern="1200">
          <a:solidFill>
            <a:schemeClr val="tx1"/>
          </a:solidFill>
          <a:latin typeface="+mn-lt"/>
          <a:ea typeface="+mn-ea"/>
          <a:cs typeface="+mn-cs"/>
        </a:defRPr>
      </a:lvl2pPr>
      <a:lvl3pPr marL="888885" algn="l" defTabSz="888885" rtl="0" eaLnBrk="1" latinLnBrk="0" hangingPunct="1">
        <a:defRPr sz="1764" kern="1200">
          <a:solidFill>
            <a:schemeClr val="tx1"/>
          </a:solidFill>
          <a:latin typeface="+mn-lt"/>
          <a:ea typeface="+mn-ea"/>
          <a:cs typeface="+mn-cs"/>
        </a:defRPr>
      </a:lvl3pPr>
      <a:lvl4pPr marL="1333327" algn="l" defTabSz="888885" rtl="0" eaLnBrk="1" latinLnBrk="0" hangingPunct="1">
        <a:defRPr sz="1764" kern="1200">
          <a:solidFill>
            <a:schemeClr val="tx1"/>
          </a:solidFill>
          <a:latin typeface="+mn-lt"/>
          <a:ea typeface="+mn-ea"/>
          <a:cs typeface="+mn-cs"/>
        </a:defRPr>
      </a:lvl4pPr>
      <a:lvl5pPr marL="1777770" algn="l" defTabSz="888885" rtl="0" eaLnBrk="1" latinLnBrk="0" hangingPunct="1">
        <a:defRPr sz="1764" kern="1200">
          <a:solidFill>
            <a:schemeClr val="tx1"/>
          </a:solidFill>
          <a:latin typeface="+mn-lt"/>
          <a:ea typeface="+mn-ea"/>
          <a:cs typeface="+mn-cs"/>
        </a:defRPr>
      </a:lvl5pPr>
      <a:lvl6pPr marL="2222212" algn="l" defTabSz="888885" rtl="0" eaLnBrk="1" latinLnBrk="0" hangingPunct="1">
        <a:defRPr sz="1764" kern="1200">
          <a:solidFill>
            <a:schemeClr val="tx1"/>
          </a:solidFill>
          <a:latin typeface="+mn-lt"/>
          <a:ea typeface="+mn-ea"/>
          <a:cs typeface="+mn-cs"/>
        </a:defRPr>
      </a:lvl6pPr>
      <a:lvl7pPr marL="2666655" algn="l" defTabSz="888885" rtl="0" eaLnBrk="1" latinLnBrk="0" hangingPunct="1">
        <a:defRPr sz="1764" kern="1200">
          <a:solidFill>
            <a:schemeClr val="tx1"/>
          </a:solidFill>
          <a:latin typeface="+mn-lt"/>
          <a:ea typeface="+mn-ea"/>
          <a:cs typeface="+mn-cs"/>
        </a:defRPr>
      </a:lvl7pPr>
      <a:lvl8pPr marL="3111097" algn="l" defTabSz="888885" rtl="0" eaLnBrk="1" latinLnBrk="0" hangingPunct="1">
        <a:defRPr sz="1764" kern="1200">
          <a:solidFill>
            <a:schemeClr val="tx1"/>
          </a:solidFill>
          <a:latin typeface="+mn-lt"/>
          <a:ea typeface="+mn-ea"/>
          <a:cs typeface="+mn-cs"/>
        </a:defRPr>
      </a:lvl8pPr>
      <a:lvl9pPr marL="3555539" algn="l" defTabSz="888885" rtl="0" eaLnBrk="1" latinLnBrk="0" hangingPunct="1">
        <a:defRPr sz="17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4" y="614373"/>
            <a:ext cx="8072438" cy="827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39754" y="1600204"/>
            <a:ext cx="8072438" cy="4375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2308233" y="6205539"/>
            <a:ext cx="6386513" cy="315912"/>
          </a:xfrm>
          <a:prstGeom prst="rect">
            <a:avLst/>
          </a:prstGeom>
          <a:noFill/>
          <a:ln w="9525">
            <a:noFill/>
            <a:miter lim="800000"/>
            <a:headEnd/>
            <a:tailEnd/>
          </a:ln>
          <a:effectLst/>
        </p:spPr>
        <p:txBody>
          <a:bodyPr vert="horz" wrap="square" lIns="91360" tIns="45680" rIns="91360" bIns="45680" numCol="1" anchor="t" anchorCtr="0" compatLnSpc="1">
            <a:prstTxWarp prst="textNoShape">
              <a:avLst/>
            </a:prstTxWarp>
          </a:bodyPr>
          <a:lstStyle>
            <a:lvl1pPr algn="r">
              <a:buClrTx/>
              <a:defRPr sz="1122">
                <a:solidFill>
                  <a:schemeClr val="accent1"/>
                </a:solidFill>
                <a:latin typeface="Arial" charset="0"/>
                <a:cs typeface="Arial" charset="0"/>
              </a:defRPr>
            </a:lvl1pPr>
          </a:lstStyle>
          <a:p>
            <a:pPr>
              <a:defRPr/>
            </a:pPr>
            <a:r>
              <a:rPr lang="en-GB">
                <a:solidFill>
                  <a:srgbClr val="000000"/>
                </a:solidFill>
              </a:rPr>
              <a:t>        </a:t>
            </a:r>
            <a:fld id="{11DB5CC8-D1B6-48DE-8981-328FD70494F3}" type="slidenum">
              <a:rPr lang="en-GB">
                <a:solidFill>
                  <a:srgbClr val="000000"/>
                </a:solidFill>
              </a:rPr>
              <a:pPr>
                <a:defRPr/>
              </a:pPr>
              <a:t>‹#›</a:t>
            </a:fld>
            <a:endParaRPr lang="en-GB">
              <a:solidFill>
                <a:srgbClr val="000000"/>
              </a:solidFill>
            </a:endParaRPr>
          </a:p>
        </p:txBody>
      </p:sp>
      <p:pic>
        <p:nvPicPr>
          <p:cNvPr id="1029" name="Picture 15" descr="Kinstellar.png"/>
          <p:cNvPicPr>
            <a:picLocks noChangeAspect="1"/>
          </p:cNvPicPr>
          <p:nvPr/>
        </p:nvPicPr>
        <p:blipFill>
          <a:blip r:embed="rId30" cstate="print"/>
          <a:srcRect/>
          <a:stretch>
            <a:fillRect/>
          </a:stretch>
        </p:blipFill>
        <p:spPr bwMode="auto">
          <a:xfrm>
            <a:off x="550863" y="6319845"/>
            <a:ext cx="1028700" cy="82551"/>
          </a:xfrm>
          <a:prstGeom prst="rect">
            <a:avLst/>
          </a:prstGeom>
          <a:noFill/>
          <a:ln w="9525">
            <a:noFill/>
            <a:miter lim="800000"/>
            <a:headEnd/>
            <a:tailEnd/>
          </a:ln>
        </p:spPr>
      </p:pic>
    </p:spTree>
    <p:extLst>
      <p:ext uri="{BB962C8B-B14F-4D97-AF65-F5344CB8AC3E}">
        <p14:creationId xmlns:p14="http://schemas.microsoft.com/office/powerpoint/2010/main" val="343459531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Lst>
  <p:txStyles>
    <p:titleStyle>
      <a:lvl1pPr algn="l" rtl="0" eaLnBrk="0" fontAlgn="base" hangingPunct="0">
        <a:lnSpc>
          <a:spcPct val="95000"/>
        </a:lnSpc>
        <a:spcBef>
          <a:spcPct val="0"/>
        </a:spcBef>
        <a:spcAft>
          <a:spcPct val="0"/>
        </a:spcAft>
        <a:defRPr sz="2244">
          <a:solidFill>
            <a:srgbClr val="C75B12"/>
          </a:solidFill>
          <a:latin typeface="Arial" pitchFamily="34" charset="0"/>
          <a:ea typeface="+mj-ea"/>
          <a:cs typeface="+mj-cs"/>
        </a:defRPr>
      </a:lvl1pPr>
      <a:lvl2pPr algn="l" rtl="0" eaLnBrk="0" fontAlgn="base" hangingPunct="0">
        <a:lnSpc>
          <a:spcPct val="95000"/>
        </a:lnSpc>
        <a:spcBef>
          <a:spcPct val="0"/>
        </a:spcBef>
        <a:spcAft>
          <a:spcPct val="0"/>
        </a:spcAft>
        <a:defRPr sz="2244">
          <a:solidFill>
            <a:srgbClr val="C75B12"/>
          </a:solidFill>
          <a:latin typeface="Arial" charset="0"/>
          <a:cs typeface="Arial" charset="0"/>
        </a:defRPr>
      </a:lvl2pPr>
      <a:lvl3pPr algn="l" rtl="0" eaLnBrk="0" fontAlgn="base" hangingPunct="0">
        <a:lnSpc>
          <a:spcPct val="95000"/>
        </a:lnSpc>
        <a:spcBef>
          <a:spcPct val="0"/>
        </a:spcBef>
        <a:spcAft>
          <a:spcPct val="0"/>
        </a:spcAft>
        <a:defRPr sz="2244">
          <a:solidFill>
            <a:srgbClr val="C75B12"/>
          </a:solidFill>
          <a:latin typeface="Arial" charset="0"/>
          <a:cs typeface="Arial" charset="0"/>
        </a:defRPr>
      </a:lvl3pPr>
      <a:lvl4pPr algn="l" rtl="0" eaLnBrk="0" fontAlgn="base" hangingPunct="0">
        <a:lnSpc>
          <a:spcPct val="95000"/>
        </a:lnSpc>
        <a:spcBef>
          <a:spcPct val="0"/>
        </a:spcBef>
        <a:spcAft>
          <a:spcPct val="0"/>
        </a:spcAft>
        <a:defRPr sz="2244">
          <a:solidFill>
            <a:srgbClr val="C75B12"/>
          </a:solidFill>
          <a:latin typeface="Arial" charset="0"/>
          <a:cs typeface="Arial" charset="0"/>
        </a:defRPr>
      </a:lvl4pPr>
      <a:lvl5pPr algn="l" rtl="0" eaLnBrk="0" fontAlgn="base" hangingPunct="0">
        <a:lnSpc>
          <a:spcPct val="95000"/>
        </a:lnSpc>
        <a:spcBef>
          <a:spcPct val="0"/>
        </a:spcBef>
        <a:spcAft>
          <a:spcPct val="0"/>
        </a:spcAft>
        <a:defRPr sz="2244">
          <a:solidFill>
            <a:srgbClr val="C75B12"/>
          </a:solidFill>
          <a:latin typeface="Arial" charset="0"/>
          <a:cs typeface="Arial" charset="0"/>
        </a:defRPr>
      </a:lvl5pPr>
      <a:lvl6pPr marL="427131" algn="l" rtl="0" eaLnBrk="1" fontAlgn="base" hangingPunct="1">
        <a:lnSpc>
          <a:spcPct val="95000"/>
        </a:lnSpc>
        <a:spcBef>
          <a:spcPct val="0"/>
        </a:spcBef>
        <a:spcAft>
          <a:spcPct val="0"/>
        </a:spcAft>
        <a:defRPr sz="2244">
          <a:solidFill>
            <a:schemeClr val="tx2"/>
          </a:solidFill>
          <a:latin typeface="Arial" charset="0"/>
          <a:cs typeface="Arial" charset="0"/>
        </a:defRPr>
      </a:lvl6pPr>
      <a:lvl7pPr marL="854261" algn="l" rtl="0" eaLnBrk="1" fontAlgn="base" hangingPunct="1">
        <a:lnSpc>
          <a:spcPct val="95000"/>
        </a:lnSpc>
        <a:spcBef>
          <a:spcPct val="0"/>
        </a:spcBef>
        <a:spcAft>
          <a:spcPct val="0"/>
        </a:spcAft>
        <a:defRPr sz="2244">
          <a:solidFill>
            <a:schemeClr val="tx2"/>
          </a:solidFill>
          <a:latin typeface="Arial" charset="0"/>
          <a:cs typeface="Arial" charset="0"/>
        </a:defRPr>
      </a:lvl7pPr>
      <a:lvl8pPr marL="1281393" algn="l" rtl="0" eaLnBrk="1" fontAlgn="base" hangingPunct="1">
        <a:lnSpc>
          <a:spcPct val="95000"/>
        </a:lnSpc>
        <a:spcBef>
          <a:spcPct val="0"/>
        </a:spcBef>
        <a:spcAft>
          <a:spcPct val="0"/>
        </a:spcAft>
        <a:defRPr sz="2244">
          <a:solidFill>
            <a:schemeClr val="tx2"/>
          </a:solidFill>
          <a:latin typeface="Arial" charset="0"/>
          <a:cs typeface="Arial" charset="0"/>
        </a:defRPr>
      </a:lvl8pPr>
      <a:lvl9pPr marL="1708523" algn="l" rtl="0" eaLnBrk="1" fontAlgn="base" hangingPunct="1">
        <a:lnSpc>
          <a:spcPct val="95000"/>
        </a:lnSpc>
        <a:spcBef>
          <a:spcPct val="0"/>
        </a:spcBef>
        <a:spcAft>
          <a:spcPct val="0"/>
        </a:spcAft>
        <a:defRPr sz="2244">
          <a:solidFill>
            <a:schemeClr val="tx2"/>
          </a:solidFill>
          <a:latin typeface="Arial" charset="0"/>
          <a:cs typeface="Arial" charset="0"/>
        </a:defRPr>
      </a:lvl9pPr>
    </p:titleStyle>
    <p:bodyStyle>
      <a:lvl1pPr marL="320348" indent="-320348" algn="l" rtl="0" eaLnBrk="0" fontAlgn="base" hangingPunct="0">
        <a:spcBef>
          <a:spcPct val="20000"/>
        </a:spcBef>
        <a:spcAft>
          <a:spcPct val="20000"/>
        </a:spcAft>
        <a:buClr>
          <a:schemeClr val="tx1"/>
        </a:buClr>
        <a:defRPr sz="1496">
          <a:solidFill>
            <a:schemeClr val="accent1"/>
          </a:solidFill>
          <a:latin typeface="Arial" pitchFamily="34" charset="0"/>
          <a:ea typeface="+mn-ea"/>
          <a:cs typeface="+mn-cs"/>
        </a:defRPr>
      </a:lvl1pPr>
      <a:lvl2pPr marL="172040" indent="-170556" algn="l" rtl="0" eaLnBrk="0" fontAlgn="base" hangingPunct="0">
        <a:spcBef>
          <a:spcPct val="20000"/>
        </a:spcBef>
        <a:spcAft>
          <a:spcPct val="20000"/>
        </a:spcAft>
        <a:buClr>
          <a:schemeClr val="tx1"/>
        </a:buClr>
        <a:buFont typeface="Arial" pitchFamily="34" charset="0"/>
        <a:buChar char="•"/>
        <a:defRPr sz="1496">
          <a:solidFill>
            <a:schemeClr val="accent1"/>
          </a:solidFill>
          <a:latin typeface="Arial" pitchFamily="34" charset="0"/>
          <a:cs typeface="+mn-cs"/>
        </a:defRPr>
      </a:lvl2pPr>
      <a:lvl3pPr marL="508701" indent="-179455" algn="l" rtl="0" eaLnBrk="0" fontAlgn="base" hangingPunct="0">
        <a:spcBef>
          <a:spcPct val="20000"/>
        </a:spcBef>
        <a:spcAft>
          <a:spcPct val="20000"/>
        </a:spcAft>
        <a:buClr>
          <a:schemeClr val="tx1"/>
        </a:buClr>
        <a:buFont typeface="Arial" pitchFamily="34" charset="0"/>
        <a:buChar char="–"/>
        <a:defRPr sz="1309">
          <a:solidFill>
            <a:schemeClr val="accent1"/>
          </a:solidFill>
          <a:latin typeface="Arial" pitchFamily="34" charset="0"/>
          <a:cs typeface="+mn-cs"/>
        </a:defRPr>
      </a:lvl3pPr>
      <a:lvl4pPr marL="846847"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4pPr>
      <a:lvl5pPr marL="1183508"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5pPr>
      <a:lvl6pPr marL="1610638"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6pPr>
      <a:lvl7pPr marL="2037770"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7pPr>
      <a:lvl8pPr marL="2464897"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8pPr>
      <a:lvl9pPr marL="2892032"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9pPr>
    </p:bodyStyle>
    <p:otherStyle>
      <a:defPPr>
        <a:defRPr lang="en-US"/>
      </a:defPPr>
      <a:lvl1pPr marL="0" algn="l" defTabSz="854261" rtl="0" eaLnBrk="1" latinLnBrk="0" hangingPunct="1">
        <a:defRPr sz="1683" kern="1200">
          <a:solidFill>
            <a:schemeClr val="tx1"/>
          </a:solidFill>
          <a:latin typeface="+mn-lt"/>
          <a:ea typeface="+mn-ea"/>
          <a:cs typeface="+mn-cs"/>
        </a:defRPr>
      </a:lvl1pPr>
      <a:lvl2pPr marL="427131" algn="l" defTabSz="854261" rtl="0" eaLnBrk="1" latinLnBrk="0" hangingPunct="1">
        <a:defRPr sz="1683" kern="1200">
          <a:solidFill>
            <a:schemeClr val="tx1"/>
          </a:solidFill>
          <a:latin typeface="+mn-lt"/>
          <a:ea typeface="+mn-ea"/>
          <a:cs typeface="+mn-cs"/>
        </a:defRPr>
      </a:lvl2pPr>
      <a:lvl3pPr marL="854261" algn="l" defTabSz="854261" rtl="0" eaLnBrk="1" latinLnBrk="0" hangingPunct="1">
        <a:defRPr sz="1683" kern="1200">
          <a:solidFill>
            <a:schemeClr val="tx1"/>
          </a:solidFill>
          <a:latin typeface="+mn-lt"/>
          <a:ea typeface="+mn-ea"/>
          <a:cs typeface="+mn-cs"/>
        </a:defRPr>
      </a:lvl3pPr>
      <a:lvl4pPr marL="1281393" algn="l" defTabSz="854261" rtl="0" eaLnBrk="1" latinLnBrk="0" hangingPunct="1">
        <a:defRPr sz="1683" kern="1200">
          <a:solidFill>
            <a:schemeClr val="tx1"/>
          </a:solidFill>
          <a:latin typeface="+mn-lt"/>
          <a:ea typeface="+mn-ea"/>
          <a:cs typeface="+mn-cs"/>
        </a:defRPr>
      </a:lvl4pPr>
      <a:lvl5pPr marL="1708523" algn="l" defTabSz="854261" rtl="0" eaLnBrk="1" latinLnBrk="0" hangingPunct="1">
        <a:defRPr sz="1683" kern="1200">
          <a:solidFill>
            <a:schemeClr val="tx1"/>
          </a:solidFill>
          <a:latin typeface="+mn-lt"/>
          <a:ea typeface="+mn-ea"/>
          <a:cs typeface="+mn-cs"/>
        </a:defRPr>
      </a:lvl5pPr>
      <a:lvl6pPr marL="2135654" algn="l" defTabSz="854261" rtl="0" eaLnBrk="1" latinLnBrk="0" hangingPunct="1">
        <a:defRPr sz="1683" kern="1200">
          <a:solidFill>
            <a:schemeClr val="tx1"/>
          </a:solidFill>
          <a:latin typeface="+mn-lt"/>
          <a:ea typeface="+mn-ea"/>
          <a:cs typeface="+mn-cs"/>
        </a:defRPr>
      </a:lvl6pPr>
      <a:lvl7pPr marL="2562784" algn="l" defTabSz="854261" rtl="0" eaLnBrk="1" latinLnBrk="0" hangingPunct="1">
        <a:defRPr sz="1683" kern="1200">
          <a:solidFill>
            <a:schemeClr val="tx1"/>
          </a:solidFill>
          <a:latin typeface="+mn-lt"/>
          <a:ea typeface="+mn-ea"/>
          <a:cs typeface="+mn-cs"/>
        </a:defRPr>
      </a:lvl7pPr>
      <a:lvl8pPr marL="2989916" algn="l" defTabSz="854261" rtl="0" eaLnBrk="1" latinLnBrk="0" hangingPunct="1">
        <a:defRPr sz="1683" kern="1200">
          <a:solidFill>
            <a:schemeClr val="tx1"/>
          </a:solidFill>
          <a:latin typeface="+mn-lt"/>
          <a:ea typeface="+mn-ea"/>
          <a:cs typeface="+mn-cs"/>
        </a:defRPr>
      </a:lvl8pPr>
      <a:lvl9pPr marL="3417046" algn="l" defTabSz="854261" rtl="0" eaLnBrk="1" latinLnBrk="0" hangingPunct="1">
        <a:defRPr sz="168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16" name="Picture 15" descr="Kinstellar.png"/>
          <p:cNvPicPr>
            <a:picLocks noChangeAspect="1"/>
          </p:cNvPicPr>
          <p:nvPr/>
        </p:nvPicPr>
        <p:blipFill>
          <a:blip r:embed="rId36"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val="334561355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2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www.kinstellar.com/locations/detail/belgrade-serbia" TargetMode="External"/><Relationship Id="rId3" Type="http://schemas.openxmlformats.org/officeDocument/2006/relationships/hyperlink" Target="http://www.kinstellar.com/locations/detail/sofia-bulgaria" TargetMode="External"/><Relationship Id="rId7" Type="http://schemas.openxmlformats.org/officeDocument/2006/relationships/hyperlink" Target="http://www.kinstellar.com/locations/detail/bucharest-romania" TargetMode="External"/><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hyperlink" Target="http://www.kinstellar.com/locations/detail/almaty-kazakhstan" TargetMode="External"/><Relationship Id="rId11" Type="http://schemas.openxmlformats.org/officeDocument/2006/relationships/hyperlink" Target="http://www.kinstellar.com/locations/detail/kyiv-ukraine" TargetMode="External"/><Relationship Id="rId5" Type="http://schemas.openxmlformats.org/officeDocument/2006/relationships/hyperlink" Target="http://www.kinstellar.com/locations/detail/budapest-hungary" TargetMode="External"/><Relationship Id="rId10" Type="http://schemas.openxmlformats.org/officeDocument/2006/relationships/hyperlink" Target="http://www.kinstellar.com/locations/detail/istanbul-turkey" TargetMode="External"/><Relationship Id="rId4" Type="http://schemas.openxmlformats.org/officeDocument/2006/relationships/hyperlink" Target="http://www.kinstellar.com/locations/detail/prague-czech-republic" TargetMode="External"/><Relationship Id="rId9" Type="http://schemas.openxmlformats.org/officeDocument/2006/relationships/hyperlink" Target="http://www.kinstellar.com/locations/detail/bratislava-slovaki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39087" y="6039410"/>
            <a:ext cx="5828249" cy="29238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nSpc>
                <a:spcPct val="95000"/>
              </a:lnSpc>
              <a:buClrTx/>
            </a:pPr>
            <a:r>
              <a:rPr lang="en-GB" sz="2000" dirty="0">
                <a:solidFill>
                  <a:srgbClr val="4D4F53"/>
                </a:solidFill>
              </a:rPr>
              <a:t>Legal framework for trade and investments</a:t>
            </a:r>
            <a:endParaRPr kumimoji="0" lang="en-GB" sz="2000" b="0" i="0" u="none" strike="noStrike" kern="0" cap="none" spc="0" normalizeH="0" baseline="0" noProof="0" dirty="0">
              <a:ln>
                <a:noFill/>
              </a:ln>
              <a:solidFill>
                <a:srgbClr val="4D4F53"/>
              </a:solidFill>
              <a:effectLst/>
              <a:uLnTx/>
              <a:uFillTx/>
              <a:latin typeface="Arial" pitchFamily="34" charset="0"/>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7367" y="5426918"/>
            <a:ext cx="893118" cy="11967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030" y="5426918"/>
            <a:ext cx="925901" cy="1080000"/>
          </a:xfrm>
          <a:prstGeom prst="rect">
            <a:avLst/>
          </a:prstGeom>
        </p:spPr>
      </p:pic>
    </p:spTree>
    <p:extLst>
      <p:ext uri="{BB962C8B-B14F-4D97-AF65-F5344CB8AC3E}">
        <p14:creationId xmlns:p14="http://schemas.microsoft.com/office/powerpoint/2010/main" val="168736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en-GB" dirty="0"/>
              <a:t>Verification of </a:t>
            </a:r>
            <a:r>
              <a:rPr lang="cs-CZ" dirty="0"/>
              <a:t>D</a:t>
            </a:r>
            <a:r>
              <a:rPr lang="en-GB" dirty="0" err="1"/>
              <a:t>ocuments</a:t>
            </a:r>
            <a:r>
              <a:rPr lang="en-GB" dirty="0"/>
              <a:t> / </a:t>
            </a:r>
            <a:r>
              <a:rPr lang="cs-CZ" dirty="0"/>
              <a:t>Apostille</a:t>
            </a:r>
            <a:r>
              <a:rPr lang="en-GB" dirty="0"/>
              <a:t>  </a:t>
            </a:r>
          </a:p>
        </p:txBody>
      </p:sp>
      <p:sp>
        <p:nvSpPr>
          <p:cNvPr id="3" name="Text Placeholder 2"/>
          <p:cNvSpPr>
            <a:spLocks noGrp="1"/>
          </p:cNvSpPr>
          <p:nvPr>
            <p:ph idx="1"/>
          </p:nvPr>
        </p:nvSpPr>
        <p:spPr/>
        <p:txBody>
          <a:bodyPr/>
          <a:lstStyle/>
          <a:p>
            <a:r>
              <a:rPr lang="en-GB" sz="1400" dirty="0"/>
              <a:t>Verification</a:t>
            </a:r>
            <a:r>
              <a:rPr lang="cs-CZ" sz="1400" dirty="0"/>
              <a:t> </a:t>
            </a:r>
            <a:r>
              <a:rPr lang="en-GB" sz="1400" dirty="0"/>
              <a:t>of </a:t>
            </a:r>
            <a:r>
              <a:rPr lang="cs-CZ" sz="1400" b="1" dirty="0">
                <a:solidFill>
                  <a:srgbClr val="4D4F53"/>
                </a:solidFill>
              </a:rPr>
              <a:t>Iceland</a:t>
            </a:r>
            <a:r>
              <a:rPr lang="en-GB" sz="1400" b="1" dirty="0">
                <a:solidFill>
                  <a:srgbClr val="4D4F53"/>
                </a:solidFill>
              </a:rPr>
              <a:t> documents</a:t>
            </a:r>
            <a:r>
              <a:rPr lang="cs-CZ" sz="1400" b="1" dirty="0">
                <a:solidFill>
                  <a:srgbClr val="4D4F53"/>
                </a:solidFill>
              </a:rPr>
              <a:t> </a:t>
            </a:r>
            <a:r>
              <a:rPr lang="en-GB" sz="1400" dirty="0"/>
              <a:t>for use </a:t>
            </a:r>
            <a:r>
              <a:rPr lang="en-GB" sz="1400" u="sng" dirty="0"/>
              <a:t>in the </a:t>
            </a:r>
            <a:r>
              <a:rPr lang="cs-CZ" sz="1400" u="sng" dirty="0"/>
              <a:t>Czech Republic</a:t>
            </a:r>
          </a:p>
          <a:p>
            <a:pPr marL="285750" indent="-285750">
              <a:buFont typeface="Wingdings" pitchFamily="2" charset="2"/>
              <a:buChar char="§"/>
            </a:pPr>
            <a:r>
              <a:rPr lang="cs-CZ" sz="1400" dirty="0"/>
              <a:t>Ministry for Foreign Affairs of Iceland (Documents issued by judicial authority or notary)</a:t>
            </a:r>
          </a:p>
          <a:p>
            <a:pPr marL="285750" indent="-285750">
              <a:buFont typeface="Wingdings" pitchFamily="2" charset="2"/>
              <a:buChar char="§"/>
            </a:pPr>
            <a:r>
              <a:rPr lang="cs-CZ" sz="1400" dirty="0"/>
              <a:t>Ministry of Justice of Iceland (Documents issued by administration)</a:t>
            </a:r>
            <a:endParaRPr lang="en-GB" sz="1400" dirty="0"/>
          </a:p>
          <a:p>
            <a:endParaRPr lang="cs-CZ" sz="1400" dirty="0"/>
          </a:p>
          <a:p>
            <a:endParaRPr lang="cs-CZ" sz="1400" dirty="0"/>
          </a:p>
          <a:p>
            <a:r>
              <a:rPr lang="en-GB" sz="1400" dirty="0"/>
              <a:t>Verification of </a:t>
            </a:r>
            <a:r>
              <a:rPr lang="en-GB" sz="1400" b="1" dirty="0">
                <a:solidFill>
                  <a:srgbClr val="4D4F53"/>
                </a:solidFill>
              </a:rPr>
              <a:t>Czech documents</a:t>
            </a:r>
            <a:r>
              <a:rPr lang="cs-CZ" sz="1400" b="1" dirty="0">
                <a:solidFill>
                  <a:srgbClr val="4D4F53"/>
                </a:solidFill>
              </a:rPr>
              <a:t> </a:t>
            </a:r>
            <a:r>
              <a:rPr lang="en-GB" sz="1400" dirty="0"/>
              <a:t>for use in </a:t>
            </a:r>
            <a:r>
              <a:rPr lang="cs-CZ" sz="1400" u="sng" dirty="0"/>
              <a:t>Iceland</a:t>
            </a:r>
            <a:endParaRPr lang="cs-CZ" sz="1400" dirty="0"/>
          </a:p>
          <a:p>
            <a:pPr marL="285750" indent="-285750">
              <a:buClr>
                <a:srgbClr val="C75B12"/>
              </a:buClr>
              <a:buFont typeface="Wingdings" pitchFamily="2" charset="2"/>
              <a:buChar char="§"/>
            </a:pPr>
            <a:r>
              <a:rPr lang="cs-CZ" sz="1400" dirty="0"/>
              <a:t>Ministry </a:t>
            </a:r>
            <a:r>
              <a:rPr lang="en-GB" sz="1400" dirty="0"/>
              <a:t>of Foreign Affairs of the</a:t>
            </a:r>
            <a:r>
              <a:rPr lang="cs-CZ" sz="1400" dirty="0"/>
              <a:t> Czech Republic (Documents issued by judicial authority or notary)</a:t>
            </a:r>
          </a:p>
          <a:p>
            <a:pPr marL="285750" indent="-285750">
              <a:buClr>
                <a:srgbClr val="C75B12"/>
              </a:buClr>
              <a:buFont typeface="Wingdings" pitchFamily="2" charset="2"/>
              <a:buChar char="§"/>
            </a:pPr>
            <a:r>
              <a:rPr lang="cs-CZ" sz="1400" dirty="0"/>
              <a:t>Ministry of Justice of the Czech Republic (Documents issued by administration)</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41457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a:t>
            </a:r>
            <a:r>
              <a:rPr lang="cs-CZ" dirty="0"/>
              <a:t> to Start Business in Iceland</a:t>
            </a:r>
            <a:r>
              <a:rPr lang="en-GB" dirty="0"/>
              <a:t>?</a:t>
            </a:r>
          </a:p>
        </p:txBody>
      </p:sp>
      <p:sp>
        <p:nvSpPr>
          <p:cNvPr id="3" name="Text Placeholder 2"/>
          <p:cNvSpPr>
            <a:spLocks noGrp="1"/>
          </p:cNvSpPr>
          <p:nvPr>
            <p:ph type="body" sz="half" idx="1"/>
          </p:nvPr>
        </p:nvSpPr>
        <p:spPr/>
        <p:txBody>
          <a:bodyPr/>
          <a:lstStyle/>
          <a:p>
            <a:pPr marL="171450" lvl="0" indent="-171450" algn="l">
              <a:buClr>
                <a:srgbClr val="C75B12"/>
              </a:buClr>
              <a:buFont typeface="Wingdings" panose="05000000000000000000" pitchFamily="2" charset="2"/>
              <a:buChar char="§"/>
            </a:pPr>
            <a:r>
              <a:rPr lang="en-GB" sz="1400" dirty="0">
                <a:solidFill>
                  <a:srgbClr val="000000"/>
                </a:solidFill>
              </a:rPr>
              <a:t>Establishing a </a:t>
            </a:r>
            <a:r>
              <a:rPr lang="cs-CZ" sz="1400" b="1" dirty="0">
                <a:solidFill>
                  <a:srgbClr val="000000"/>
                </a:solidFill>
              </a:rPr>
              <a:t>private limited </a:t>
            </a:r>
            <a:r>
              <a:rPr lang="en-GB" sz="1400" b="1" dirty="0">
                <a:solidFill>
                  <a:srgbClr val="000000"/>
                </a:solidFill>
              </a:rPr>
              <a:t>company</a:t>
            </a:r>
            <a:endParaRPr lang="cs-CZ" sz="1400" b="1" dirty="0">
              <a:solidFill>
                <a:srgbClr val="000000"/>
              </a:solidFill>
            </a:endParaRPr>
          </a:p>
          <a:p>
            <a:pPr marL="714375" lvl="2" indent="-171450" algn="l">
              <a:buClr>
                <a:srgbClr val="C75B12"/>
              </a:buClr>
              <a:buFont typeface="Wingdings" panose="05000000000000000000" pitchFamily="2" charset="2"/>
              <a:buChar char="§"/>
            </a:pPr>
            <a:r>
              <a:rPr lang="cs-CZ" sz="1400" dirty="0">
                <a:solidFill>
                  <a:srgbClr val="000000"/>
                </a:solidFill>
              </a:rPr>
              <a:t>ISK 130,500 = € </a:t>
            </a:r>
            <a:r>
              <a:rPr lang="cs-CZ" sz="1400" dirty="0" smtClean="0">
                <a:solidFill>
                  <a:srgbClr val="000000"/>
                </a:solidFill>
              </a:rPr>
              <a:t>1,060</a:t>
            </a:r>
          </a:p>
          <a:p>
            <a:pPr marL="714375" lvl="2" indent="-171450" algn="l">
              <a:buClr>
                <a:srgbClr val="C75B12"/>
              </a:buClr>
              <a:buFont typeface="Wingdings" panose="05000000000000000000" pitchFamily="2" charset="2"/>
              <a:buChar char="§"/>
            </a:pPr>
            <a:r>
              <a:rPr lang="cs-CZ" sz="1400" dirty="0" smtClean="0">
                <a:solidFill>
                  <a:srgbClr val="000000"/>
                </a:solidFill>
              </a:rPr>
              <a:t>Minimum </a:t>
            </a:r>
            <a:r>
              <a:rPr lang="cs-CZ" sz="1400" dirty="0" err="1" smtClean="0">
                <a:solidFill>
                  <a:srgbClr val="000000"/>
                </a:solidFill>
              </a:rPr>
              <a:t>capital</a:t>
            </a:r>
            <a:r>
              <a:rPr lang="cs-CZ" sz="1400" dirty="0" smtClean="0">
                <a:solidFill>
                  <a:srgbClr val="000000"/>
                </a:solidFill>
              </a:rPr>
              <a:t> ISK 500.000 </a:t>
            </a:r>
            <a:r>
              <a:rPr lang="cs-CZ" sz="1400" dirty="0">
                <a:solidFill>
                  <a:srgbClr val="000000"/>
                </a:solidFill>
              </a:rPr>
              <a:t>= € </a:t>
            </a:r>
            <a:r>
              <a:rPr lang="cs-CZ" sz="1400" dirty="0" smtClean="0">
                <a:solidFill>
                  <a:srgbClr val="000000"/>
                </a:solidFill>
              </a:rPr>
              <a:t>4.000</a:t>
            </a:r>
            <a:endParaRPr lang="cs-CZ" sz="1400" dirty="0">
              <a:solidFill>
                <a:srgbClr val="000000"/>
              </a:solidFill>
            </a:endParaRPr>
          </a:p>
          <a:p>
            <a:pPr marL="714375" lvl="2" indent="-171450" algn="l">
              <a:buClr>
                <a:srgbClr val="C75B12"/>
              </a:buClr>
              <a:buFont typeface="Wingdings" panose="05000000000000000000" pitchFamily="2" charset="2"/>
              <a:buChar char="§"/>
            </a:pPr>
            <a:endParaRPr lang="en-GB" sz="1400" dirty="0" smtClean="0">
              <a:solidFill>
                <a:srgbClr val="000000"/>
              </a:solidFill>
            </a:endParaRPr>
          </a:p>
          <a:p>
            <a:pPr marL="171450" lvl="0" indent="-171450" algn="l">
              <a:buClr>
                <a:srgbClr val="C75B12"/>
              </a:buClr>
              <a:buFont typeface="Wingdings" panose="05000000000000000000" pitchFamily="2" charset="2"/>
              <a:buChar char="§"/>
            </a:pPr>
            <a:r>
              <a:rPr lang="en-GB" sz="1400" dirty="0" smtClean="0">
                <a:solidFill>
                  <a:srgbClr val="000000"/>
                </a:solidFill>
              </a:rPr>
              <a:t>Establishing a </a:t>
            </a:r>
            <a:r>
              <a:rPr lang="cs-CZ" sz="1400" b="1" dirty="0" smtClean="0">
                <a:solidFill>
                  <a:srgbClr val="000000"/>
                </a:solidFill>
              </a:rPr>
              <a:t>public limited </a:t>
            </a:r>
            <a:r>
              <a:rPr lang="cs-CZ" sz="1400" b="1" dirty="0" err="1" smtClean="0">
                <a:solidFill>
                  <a:srgbClr val="000000"/>
                </a:solidFill>
              </a:rPr>
              <a:t>company</a:t>
            </a:r>
            <a:endParaRPr lang="cs-CZ" sz="1400" b="1" dirty="0" smtClean="0">
              <a:solidFill>
                <a:srgbClr val="000000"/>
              </a:solidFill>
            </a:endParaRPr>
          </a:p>
          <a:p>
            <a:pPr marL="714375" lvl="2" indent="-171450" algn="l">
              <a:buClr>
                <a:srgbClr val="C75B12"/>
              </a:buClr>
              <a:buFont typeface="Wingdings" panose="05000000000000000000" pitchFamily="2" charset="2"/>
              <a:buChar char="§"/>
            </a:pPr>
            <a:r>
              <a:rPr lang="cs-CZ" sz="1400" dirty="0" smtClean="0">
                <a:solidFill>
                  <a:srgbClr val="000000"/>
                </a:solidFill>
              </a:rPr>
              <a:t>ISK </a:t>
            </a:r>
            <a:r>
              <a:rPr lang="cs-CZ" sz="1400" dirty="0">
                <a:solidFill>
                  <a:srgbClr val="000000"/>
                </a:solidFill>
              </a:rPr>
              <a:t>256,000 =  € </a:t>
            </a:r>
            <a:r>
              <a:rPr lang="cs-CZ" sz="1400" dirty="0" smtClean="0">
                <a:solidFill>
                  <a:srgbClr val="000000"/>
                </a:solidFill>
              </a:rPr>
              <a:t>2,076</a:t>
            </a:r>
          </a:p>
          <a:p>
            <a:pPr marL="714375" lvl="2" indent="-171450" algn="l">
              <a:buClr>
                <a:srgbClr val="C75B12"/>
              </a:buClr>
              <a:buFont typeface="Wingdings" panose="05000000000000000000" pitchFamily="2" charset="2"/>
              <a:buChar char="§"/>
            </a:pPr>
            <a:r>
              <a:rPr lang="cs-CZ" sz="1400" dirty="0">
                <a:solidFill>
                  <a:srgbClr val="000000"/>
                </a:solidFill>
              </a:rPr>
              <a:t>Minimum </a:t>
            </a:r>
            <a:r>
              <a:rPr lang="cs-CZ" sz="1400" dirty="0" err="1">
                <a:solidFill>
                  <a:srgbClr val="000000"/>
                </a:solidFill>
              </a:rPr>
              <a:t>capital</a:t>
            </a:r>
            <a:r>
              <a:rPr lang="cs-CZ" sz="1400" dirty="0">
                <a:solidFill>
                  <a:srgbClr val="000000"/>
                </a:solidFill>
              </a:rPr>
              <a:t> </a:t>
            </a:r>
            <a:r>
              <a:rPr lang="cs-CZ" sz="1400" dirty="0" smtClean="0">
                <a:solidFill>
                  <a:srgbClr val="000000"/>
                </a:solidFill>
              </a:rPr>
              <a:t>ISK 4.000.000 </a:t>
            </a:r>
            <a:r>
              <a:rPr lang="cs-CZ" sz="1400" dirty="0">
                <a:solidFill>
                  <a:srgbClr val="000000"/>
                </a:solidFill>
              </a:rPr>
              <a:t>= € </a:t>
            </a:r>
            <a:r>
              <a:rPr lang="cs-CZ" sz="1400" dirty="0" smtClean="0">
                <a:solidFill>
                  <a:srgbClr val="000000"/>
                </a:solidFill>
              </a:rPr>
              <a:t>32.400</a:t>
            </a:r>
            <a:endParaRPr lang="cs-CZ" sz="1400" dirty="0">
              <a:solidFill>
                <a:srgbClr val="000000"/>
              </a:solidFill>
            </a:endParaRPr>
          </a:p>
          <a:p>
            <a:pPr marL="714375" lvl="2" indent="-171450" algn="l">
              <a:buClr>
                <a:srgbClr val="C75B12"/>
              </a:buClr>
              <a:buFont typeface="Wingdings" panose="05000000000000000000" pitchFamily="2" charset="2"/>
              <a:buChar char="§"/>
            </a:pPr>
            <a:endParaRPr lang="cs-CZ" sz="1400" dirty="0">
              <a:solidFill>
                <a:srgbClr val="000000"/>
              </a:solidFill>
            </a:endParaRPr>
          </a:p>
          <a:p>
            <a:pPr marL="171450" lvl="0" indent="-171450" algn="l">
              <a:buClr>
                <a:srgbClr val="C75B12"/>
              </a:buClr>
              <a:buFont typeface="Wingdings" panose="05000000000000000000" pitchFamily="2" charset="2"/>
              <a:buChar char="§"/>
            </a:pPr>
            <a:r>
              <a:rPr lang="cs-CZ" sz="1400" dirty="0" err="1" smtClean="0">
                <a:solidFill>
                  <a:srgbClr val="000000"/>
                </a:solidFill>
              </a:rPr>
              <a:t>Register</a:t>
            </a:r>
            <a:r>
              <a:rPr lang="cs-CZ" sz="1400" dirty="0" smtClean="0">
                <a:solidFill>
                  <a:srgbClr val="000000"/>
                </a:solidFill>
              </a:rPr>
              <a:t> </a:t>
            </a:r>
            <a:r>
              <a:rPr lang="cs-CZ" sz="1400" dirty="0">
                <a:solidFill>
                  <a:srgbClr val="000000"/>
                </a:solidFill>
              </a:rPr>
              <a:t>a branch of a foreign company</a:t>
            </a:r>
          </a:p>
          <a:p>
            <a:pPr lvl="0" algn="l">
              <a:buClr>
                <a:srgbClr val="FFFFFF"/>
              </a:buClr>
            </a:pPr>
            <a:endParaRPr lang="cs-CZ" sz="1400" b="1" dirty="0">
              <a:solidFill>
                <a:srgbClr val="4D4F53"/>
              </a:solidFill>
            </a:endParaRPr>
          </a:p>
          <a:p>
            <a:pPr lvl="0" algn="l">
              <a:buClr>
                <a:srgbClr val="FFFFFF"/>
              </a:buClr>
            </a:pPr>
            <a:endParaRPr lang="en-GB" dirty="0">
              <a:solidFill>
                <a:srgbClr val="000000"/>
              </a:solidFill>
            </a:endParaRPr>
          </a:p>
          <a:p>
            <a:endParaRPr lang="en-GB" dirty="0"/>
          </a:p>
          <a:p>
            <a:pPr marL="171450" indent="-171450">
              <a:buFont typeface="Arial" panose="020B0604020202020204" pitchFamily="34" charset="0"/>
              <a:buChar char="•"/>
            </a:pPr>
            <a:endParaRPr lang="cs-CZ" dirty="0"/>
          </a:p>
          <a:p>
            <a:endParaRPr lang="en-GB" dirty="0"/>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521" r="25521"/>
          <a:stretch>
            <a:fillRect/>
          </a:stretch>
        </p:blipFill>
        <p:spPr/>
      </p:pic>
    </p:spTree>
    <p:extLst>
      <p:ext uri="{BB962C8B-B14F-4D97-AF65-F5344CB8AC3E}">
        <p14:creationId xmlns:p14="http://schemas.microsoft.com/office/powerpoint/2010/main" val="103824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cs-CZ" sz="1400" b="1" dirty="0">
                <a:solidFill>
                  <a:srgbClr val="4D4F53"/>
                </a:solidFill>
              </a:rPr>
              <a:t>Private Limited Company</a:t>
            </a:r>
            <a:endParaRPr lang="en-GB" sz="1400" b="1" dirty="0">
              <a:solidFill>
                <a:srgbClr val="4D4F53"/>
              </a:solidFill>
            </a:endParaRPr>
          </a:p>
          <a:p>
            <a:pPr marL="171450" indent="-171450">
              <a:buClr>
                <a:srgbClr val="C75B12"/>
              </a:buClr>
              <a:buFont typeface="Wingdings" panose="05000000000000000000" pitchFamily="2" charset="2"/>
              <a:buChar char="§"/>
            </a:pPr>
            <a:r>
              <a:rPr lang="cs-CZ" sz="1400" dirty="0"/>
              <a:t>May</a:t>
            </a:r>
            <a:r>
              <a:rPr lang="en-GB" sz="1400" dirty="0"/>
              <a:t> be </a:t>
            </a:r>
            <a:r>
              <a:rPr lang="cs-CZ" sz="1400" dirty="0"/>
              <a:t>founded by 1 or more persons – at least 1 entity must: </a:t>
            </a:r>
          </a:p>
          <a:p>
            <a:pPr marL="714375" lvl="2" indent="-171450">
              <a:buClr>
                <a:srgbClr val="C75B12"/>
              </a:buClr>
              <a:buFont typeface="Wingdings" panose="05000000000000000000" pitchFamily="2" charset="2"/>
              <a:buChar char="§"/>
            </a:pPr>
            <a:r>
              <a:rPr lang="cs-CZ" sz="1400" dirty="0"/>
              <a:t>reside in Iceland or </a:t>
            </a:r>
          </a:p>
          <a:p>
            <a:pPr marL="714375" lvl="2" indent="-171450">
              <a:buClr>
                <a:srgbClr val="C75B12"/>
              </a:buClr>
              <a:buFont typeface="Wingdings" panose="05000000000000000000" pitchFamily="2" charset="2"/>
              <a:buChar char="§"/>
            </a:pPr>
            <a:r>
              <a:rPr lang="cs-CZ" sz="1400" dirty="0"/>
              <a:t>be both a citizen and resident of an EEA or OECD country</a:t>
            </a:r>
            <a:endParaRPr lang="en-GB" sz="1400" dirty="0"/>
          </a:p>
          <a:p>
            <a:pPr marL="171450" indent="-171450">
              <a:buClr>
                <a:srgbClr val="C75B12"/>
              </a:buClr>
              <a:buFont typeface="Wingdings" panose="05000000000000000000" pitchFamily="2" charset="2"/>
              <a:buChar char="§"/>
            </a:pPr>
            <a:r>
              <a:rPr lang="cs-CZ" sz="1400" dirty="0"/>
              <a:t>Initial capital of at least ISK 500,000 = </a:t>
            </a:r>
            <a:r>
              <a:rPr lang="cs-CZ" sz="1400" dirty="0" smtClean="0">
                <a:solidFill>
                  <a:srgbClr val="000000"/>
                </a:solidFill>
              </a:rPr>
              <a:t>€ </a:t>
            </a:r>
            <a:r>
              <a:rPr lang="cs-CZ" sz="1400" dirty="0" smtClean="0"/>
              <a:t>4,046</a:t>
            </a:r>
          </a:p>
          <a:p>
            <a:pPr marL="171450" indent="-171450">
              <a:buClr>
                <a:srgbClr val="C75B12"/>
              </a:buClr>
              <a:buFont typeface="Wingdings" panose="05000000000000000000" pitchFamily="2" charset="2"/>
              <a:buChar char="§"/>
            </a:pPr>
            <a:r>
              <a:rPr lang="cs-CZ" sz="1400" dirty="0" smtClean="0"/>
              <a:t>May </a:t>
            </a:r>
            <a:r>
              <a:rPr lang="cs-CZ" sz="1400" dirty="0" err="1" smtClean="0"/>
              <a:t>be</a:t>
            </a:r>
            <a:r>
              <a:rPr lang="cs-CZ" sz="1400" dirty="0" smtClean="0"/>
              <a:t> </a:t>
            </a:r>
            <a:r>
              <a:rPr lang="cs-CZ" sz="1400" dirty="0" err="1" smtClean="0"/>
              <a:t>established</a:t>
            </a:r>
            <a:r>
              <a:rPr lang="cs-CZ" sz="1400" dirty="0" smtClean="0"/>
              <a:t> via </a:t>
            </a:r>
            <a:r>
              <a:rPr lang="cs-CZ" sz="1400" dirty="0" err="1" smtClean="0"/>
              <a:t>electronic</a:t>
            </a:r>
            <a:r>
              <a:rPr lang="cs-CZ" sz="1400" dirty="0" smtClean="0"/>
              <a:t> </a:t>
            </a:r>
            <a:r>
              <a:rPr lang="cs-CZ" sz="1400" dirty="0" err="1" smtClean="0"/>
              <a:t>means</a:t>
            </a:r>
            <a:endParaRPr lang="cs-CZ" sz="1400" dirty="0"/>
          </a:p>
          <a:p>
            <a:pPr marL="171450" indent="-171450">
              <a:buClr>
                <a:srgbClr val="C75B12"/>
              </a:buClr>
              <a:buFont typeface="Wingdings" panose="05000000000000000000" pitchFamily="2" charset="2"/>
              <a:buChar char="§"/>
            </a:pPr>
            <a:endParaRPr lang="en-GB" sz="1400" dirty="0"/>
          </a:p>
          <a:p>
            <a:endParaRPr lang="cs-CZ" dirty="0"/>
          </a:p>
          <a:p>
            <a:endParaRPr lang="cs-CZ" dirty="0"/>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en-GB" dirty="0"/>
          </a:p>
          <a:p>
            <a:endParaRPr lang="cs-CZ" dirty="0"/>
          </a:p>
          <a:p>
            <a:endParaRPr lang="en-GB" dirty="0"/>
          </a:p>
        </p:txBody>
      </p:sp>
      <p:sp>
        <p:nvSpPr>
          <p:cNvPr id="4" name="Content Placeholder 3"/>
          <p:cNvSpPr>
            <a:spLocks noGrp="1"/>
          </p:cNvSpPr>
          <p:nvPr>
            <p:ph sz="half" idx="2"/>
          </p:nvPr>
        </p:nvSpPr>
        <p:spPr/>
        <p:txBody>
          <a:bodyPr/>
          <a:lstStyle/>
          <a:p>
            <a:r>
              <a:rPr lang="cs-CZ" sz="1400" b="1" dirty="0">
                <a:solidFill>
                  <a:srgbClr val="4D4F53"/>
                </a:solidFill>
              </a:rPr>
              <a:t>Public Limited Company</a:t>
            </a:r>
            <a:endParaRPr lang="en-GB" sz="1400" b="1" dirty="0">
              <a:solidFill>
                <a:srgbClr val="4D4F53"/>
              </a:solidFill>
            </a:endParaRPr>
          </a:p>
          <a:p>
            <a:pPr marL="171450" indent="-171450">
              <a:buClr>
                <a:srgbClr val="C75B12"/>
              </a:buClr>
              <a:buFont typeface="Wingdings" panose="05000000000000000000" pitchFamily="2" charset="2"/>
              <a:buChar char="§"/>
            </a:pPr>
            <a:r>
              <a:rPr lang="cs-CZ" sz="1400" dirty="0"/>
              <a:t>Must have at least 2 founders – at least 1 of whom must:</a:t>
            </a:r>
          </a:p>
          <a:p>
            <a:pPr marL="714375" lvl="2" indent="-171450">
              <a:buClr>
                <a:srgbClr val="C75B12"/>
              </a:buClr>
              <a:buFont typeface="Wingdings" panose="05000000000000000000" pitchFamily="2" charset="2"/>
              <a:buChar char="§"/>
            </a:pPr>
            <a:r>
              <a:rPr lang="cs-CZ" sz="1400" dirty="0"/>
              <a:t>reside in Iceland or </a:t>
            </a:r>
          </a:p>
          <a:p>
            <a:pPr marL="714375" lvl="2" indent="-171450">
              <a:buClr>
                <a:srgbClr val="C75B12"/>
              </a:buClr>
              <a:buFont typeface="Wingdings" panose="05000000000000000000" pitchFamily="2" charset="2"/>
              <a:buChar char="§"/>
            </a:pPr>
            <a:r>
              <a:rPr lang="cs-CZ" sz="1400" dirty="0"/>
              <a:t>be a resident and citizen of an EEA or OECD country</a:t>
            </a:r>
            <a:endParaRPr lang="en-GB" sz="1400" b="1" dirty="0"/>
          </a:p>
          <a:p>
            <a:pPr marL="171450" indent="-171450">
              <a:buClr>
                <a:srgbClr val="C75B12"/>
              </a:buClr>
              <a:buFont typeface="Wingdings" panose="05000000000000000000" pitchFamily="2" charset="2"/>
              <a:buChar char="§"/>
            </a:pPr>
            <a:r>
              <a:rPr lang="cs-CZ" sz="1400" dirty="0"/>
              <a:t>Initial capital of at least ISK 4 million = </a:t>
            </a:r>
            <a:r>
              <a:rPr lang="cs-CZ" sz="1400" dirty="0">
                <a:solidFill>
                  <a:srgbClr val="000000"/>
                </a:solidFill>
              </a:rPr>
              <a:t>€ </a:t>
            </a:r>
            <a:r>
              <a:rPr lang="cs-CZ" sz="1400" dirty="0"/>
              <a:t>32,434</a:t>
            </a:r>
            <a:endParaRPr lang="en-GB" sz="1400" dirty="0"/>
          </a:p>
          <a:p>
            <a:endParaRPr lang="en-GB" dirty="0"/>
          </a:p>
        </p:txBody>
      </p:sp>
      <p:sp>
        <p:nvSpPr>
          <p:cNvPr id="2" name="Title 1"/>
          <p:cNvSpPr>
            <a:spLocks noGrp="1"/>
          </p:cNvSpPr>
          <p:nvPr>
            <p:ph type="title"/>
          </p:nvPr>
        </p:nvSpPr>
        <p:spPr/>
        <p:txBody>
          <a:bodyPr/>
          <a:lstStyle/>
          <a:p>
            <a:r>
              <a:rPr lang="en-GB" dirty="0"/>
              <a:t>Establishing a Company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419725"/>
            <a:ext cx="5638800" cy="1438275"/>
          </a:xfrm>
          <a:prstGeom prst="rect">
            <a:avLst/>
          </a:prstGeom>
        </p:spPr>
      </p:pic>
    </p:spTree>
    <p:extLst>
      <p:ext uri="{BB962C8B-B14F-4D97-AF65-F5344CB8AC3E}">
        <p14:creationId xmlns:p14="http://schemas.microsoft.com/office/powerpoint/2010/main" val="216647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Restrictions</a:t>
            </a:r>
            <a:r>
              <a:rPr lang="cs-CZ" dirty="0" smtClean="0"/>
              <a:t> on </a:t>
            </a:r>
            <a:r>
              <a:rPr lang="cs-CZ" dirty="0" err="1" smtClean="0"/>
              <a:t>foreigners</a:t>
            </a:r>
            <a:r>
              <a:rPr lang="cs-CZ" dirty="0" smtClean="0"/>
              <a:t> </a:t>
            </a:r>
            <a:r>
              <a:rPr lang="cs-CZ" dirty="0" err="1" smtClean="0"/>
              <a:t>owning</a:t>
            </a:r>
            <a:r>
              <a:rPr lang="cs-CZ" dirty="0" smtClean="0"/>
              <a:t> </a:t>
            </a:r>
            <a:r>
              <a:rPr lang="cs-CZ" dirty="0" err="1" smtClean="0"/>
              <a:t>shares</a:t>
            </a:r>
            <a:r>
              <a:rPr lang="cs-CZ" dirty="0" smtClean="0"/>
              <a:t> / </a:t>
            </a:r>
            <a:r>
              <a:rPr lang="cs-CZ" dirty="0" err="1" smtClean="0"/>
              <a:t>real</a:t>
            </a:r>
            <a:r>
              <a:rPr lang="cs-CZ" dirty="0" smtClean="0"/>
              <a:t> </a:t>
            </a:r>
            <a:r>
              <a:rPr lang="cs-CZ" dirty="0" err="1" smtClean="0"/>
              <a:t>estate</a:t>
            </a:r>
            <a:endParaRPr lang="en-GB" dirty="0"/>
          </a:p>
        </p:txBody>
      </p:sp>
      <p:sp>
        <p:nvSpPr>
          <p:cNvPr id="3" name="Text Placeholder 2"/>
          <p:cNvSpPr>
            <a:spLocks noGrp="1"/>
          </p:cNvSpPr>
          <p:nvPr>
            <p:ph type="body" sz="half" idx="1"/>
          </p:nvPr>
        </p:nvSpPr>
        <p:spPr/>
        <p:txBody>
          <a:bodyPr/>
          <a:lstStyle/>
          <a:p>
            <a:pPr marL="171450" indent="-171450">
              <a:buFont typeface="Arial" panose="020B0604020202020204" pitchFamily="34" charset="0"/>
              <a:buChar char="•"/>
            </a:pPr>
            <a:r>
              <a:rPr lang="cs-CZ" sz="1400" dirty="0" err="1" smtClean="0"/>
              <a:t>Foreign</a:t>
            </a:r>
            <a:r>
              <a:rPr lang="cs-CZ" sz="1400" dirty="0" smtClean="0"/>
              <a:t> </a:t>
            </a:r>
            <a:r>
              <a:rPr lang="cs-CZ" sz="1400" dirty="0" err="1" smtClean="0"/>
              <a:t>ownership</a:t>
            </a:r>
            <a:r>
              <a:rPr lang="cs-CZ" sz="1400" dirty="0" smtClean="0"/>
              <a:t> </a:t>
            </a:r>
            <a:r>
              <a:rPr lang="cs-CZ" sz="1400" dirty="0" err="1" smtClean="0"/>
              <a:t>of</a:t>
            </a:r>
            <a:r>
              <a:rPr lang="cs-CZ" sz="1400" dirty="0" smtClean="0"/>
              <a:t> business – </a:t>
            </a:r>
            <a:r>
              <a:rPr lang="cs-CZ" sz="1400" dirty="0" err="1" smtClean="0"/>
              <a:t>unrestricted</a:t>
            </a:r>
            <a:r>
              <a:rPr lang="cs-CZ" sz="1400" dirty="0" smtClean="0"/>
              <a:t>, </a:t>
            </a:r>
            <a:r>
              <a:rPr lang="cs-CZ" sz="1400" dirty="0" err="1" smtClean="0"/>
              <a:t>except</a:t>
            </a:r>
            <a:r>
              <a:rPr lang="cs-CZ" sz="1400" dirty="0" smtClean="0"/>
              <a:t> </a:t>
            </a:r>
            <a:r>
              <a:rPr lang="cs-CZ" sz="1400" dirty="0" err="1" smtClean="0"/>
              <a:t>certain</a:t>
            </a:r>
            <a:r>
              <a:rPr lang="cs-CZ" sz="1400" dirty="0" smtClean="0"/>
              <a:t> </a:t>
            </a:r>
            <a:r>
              <a:rPr lang="cs-CZ" sz="1400" dirty="0" err="1" smtClean="0"/>
              <a:t>areas</a:t>
            </a:r>
            <a:r>
              <a:rPr lang="cs-CZ" sz="1400" dirty="0" smtClean="0"/>
              <a:t> (</a:t>
            </a:r>
            <a:r>
              <a:rPr lang="cs-CZ" sz="1400" dirty="0" err="1" smtClean="0"/>
              <a:t>fishing</a:t>
            </a:r>
            <a:r>
              <a:rPr lang="cs-CZ" sz="1400" dirty="0" smtClean="0"/>
              <a:t>, </a:t>
            </a:r>
            <a:r>
              <a:rPr lang="cs-CZ" sz="1400" dirty="0" err="1" smtClean="0"/>
              <a:t>aviation</a:t>
            </a:r>
            <a:r>
              <a:rPr lang="cs-CZ" sz="1400" dirty="0" smtClean="0"/>
              <a:t>, </a:t>
            </a:r>
            <a:r>
              <a:rPr lang="cs-CZ" sz="1400" dirty="0" err="1" smtClean="0"/>
              <a:t>energy</a:t>
            </a:r>
            <a:r>
              <a:rPr lang="cs-CZ" sz="1400" dirty="0" smtClean="0"/>
              <a:t>)</a:t>
            </a:r>
          </a:p>
          <a:p>
            <a:pPr marL="171450" indent="-171450">
              <a:buFont typeface="Arial" panose="020B0604020202020204" pitchFamily="34" charset="0"/>
              <a:buChar char="•"/>
            </a:pPr>
            <a:r>
              <a:rPr lang="cs-CZ" sz="1400" dirty="0" err="1" smtClean="0"/>
              <a:t>The</a:t>
            </a:r>
            <a:r>
              <a:rPr lang="cs-CZ" sz="1400" dirty="0" smtClean="0"/>
              <a:t> </a:t>
            </a:r>
            <a:r>
              <a:rPr lang="cs-CZ" sz="1400" dirty="0" err="1" smtClean="0"/>
              <a:t>manager</a:t>
            </a:r>
            <a:r>
              <a:rPr lang="cs-CZ" sz="1400" dirty="0" smtClean="0"/>
              <a:t> + </a:t>
            </a:r>
            <a:r>
              <a:rPr lang="cs-CZ" sz="1400" dirty="0" err="1" smtClean="0"/>
              <a:t>at</a:t>
            </a:r>
            <a:r>
              <a:rPr lang="cs-CZ" sz="1400" dirty="0" smtClean="0"/>
              <a:t> least </a:t>
            </a:r>
            <a:r>
              <a:rPr lang="cs-CZ" sz="1400" dirty="0" err="1" smtClean="0"/>
              <a:t>half</a:t>
            </a:r>
            <a:r>
              <a:rPr lang="cs-CZ" sz="1400" dirty="0" smtClean="0"/>
              <a:t> </a:t>
            </a:r>
            <a:r>
              <a:rPr lang="cs-CZ" sz="1400" dirty="0" err="1" smtClean="0"/>
              <a:t>of</a:t>
            </a:r>
            <a:r>
              <a:rPr lang="cs-CZ" sz="1400" dirty="0" smtClean="0"/>
              <a:t> </a:t>
            </a:r>
            <a:r>
              <a:rPr lang="cs-CZ" sz="1400" dirty="0" err="1" smtClean="0"/>
              <a:t>the</a:t>
            </a:r>
            <a:r>
              <a:rPr lang="cs-CZ" sz="1400" dirty="0" smtClean="0"/>
              <a:t> </a:t>
            </a:r>
            <a:r>
              <a:rPr lang="cs-CZ" sz="1400" dirty="0" err="1" smtClean="0"/>
              <a:t>Board</a:t>
            </a:r>
            <a:r>
              <a:rPr lang="cs-CZ" sz="1400" dirty="0" smtClean="0"/>
              <a:t> </a:t>
            </a:r>
            <a:r>
              <a:rPr lang="cs-CZ" sz="1400" dirty="0" err="1" smtClean="0"/>
              <a:t>of</a:t>
            </a:r>
            <a:r>
              <a:rPr lang="cs-CZ" sz="1400" dirty="0" smtClean="0"/>
              <a:t> </a:t>
            </a:r>
            <a:r>
              <a:rPr lang="cs-CZ" sz="1400" dirty="0" err="1" smtClean="0"/>
              <a:t>Directors</a:t>
            </a:r>
            <a:r>
              <a:rPr lang="cs-CZ" sz="1400" dirty="0" smtClean="0"/>
              <a:t> </a:t>
            </a:r>
            <a:r>
              <a:rPr lang="en-GB" sz="1400" b="1" kern="1200" dirty="0" smtClean="0">
                <a:solidFill>
                  <a:schemeClr val="tx1"/>
                </a:solidFill>
                <a:latin typeface="Arial" charset="0"/>
                <a:cs typeface="Arial" charset="0"/>
              </a:rPr>
              <a:t>remain </a:t>
            </a:r>
            <a:r>
              <a:rPr lang="en-GB" sz="1400" b="1" kern="1200" dirty="0">
                <a:solidFill>
                  <a:schemeClr val="tx1"/>
                </a:solidFill>
                <a:latin typeface="Arial" charset="0"/>
                <a:cs typeface="Arial" charset="0"/>
              </a:rPr>
              <a:t>residents of Iceland, of another EEA country, or of any other OECD </a:t>
            </a:r>
            <a:r>
              <a:rPr lang="en-GB" sz="1400" b="1" kern="1200" dirty="0" smtClean="0">
                <a:solidFill>
                  <a:schemeClr val="tx1"/>
                </a:solidFill>
                <a:latin typeface="Arial" charset="0"/>
                <a:cs typeface="Arial" charset="0"/>
              </a:rPr>
              <a:t>country</a:t>
            </a:r>
            <a:endParaRPr lang="cs-CZ" sz="1400" b="1" kern="1200" dirty="0" smtClean="0">
              <a:solidFill>
                <a:schemeClr val="tx1"/>
              </a:solidFill>
              <a:latin typeface="Arial" charset="0"/>
              <a:cs typeface="Arial" charset="0"/>
            </a:endParaRPr>
          </a:p>
          <a:p>
            <a:pPr marL="171450" indent="-171450">
              <a:buFont typeface="Arial" panose="020B0604020202020204" pitchFamily="34" charset="0"/>
              <a:buChar char="•"/>
            </a:pPr>
            <a:r>
              <a:rPr lang="cs-CZ" sz="1400" b="1" dirty="0"/>
              <a:t>R</a:t>
            </a:r>
            <a:r>
              <a:rPr lang="cs-CZ" sz="1400" b="1" dirty="0" smtClean="0"/>
              <a:t>eal </a:t>
            </a:r>
            <a:r>
              <a:rPr lang="cs-CZ" sz="1400" b="1" dirty="0" err="1" smtClean="0"/>
              <a:t>estate</a:t>
            </a:r>
            <a:r>
              <a:rPr lang="cs-CZ" sz="1400" b="1" dirty="0" smtClean="0"/>
              <a:t> - </a:t>
            </a:r>
            <a:r>
              <a:rPr lang="cs-CZ" sz="1400" b="1" dirty="0" err="1" smtClean="0"/>
              <a:t>restrictions</a:t>
            </a:r>
            <a:r>
              <a:rPr lang="cs-CZ" sz="1400" b="1" dirty="0" smtClean="0"/>
              <a:t> </a:t>
            </a:r>
            <a:r>
              <a:rPr lang="cs-CZ" sz="1400" dirty="0" err="1" smtClean="0"/>
              <a:t>under</a:t>
            </a:r>
            <a:r>
              <a:rPr lang="cs-CZ" sz="1400" dirty="0" smtClean="0"/>
              <a:t> </a:t>
            </a:r>
            <a:r>
              <a:rPr lang="cs-CZ" sz="1400" dirty="0" err="1" smtClean="0"/>
              <a:t>the</a:t>
            </a:r>
            <a:r>
              <a:rPr lang="cs-CZ" sz="1400" dirty="0" smtClean="0"/>
              <a:t> </a:t>
            </a:r>
            <a:r>
              <a:rPr lang="cs-CZ" sz="1400" dirty="0" err="1" smtClean="0"/>
              <a:t>Property</a:t>
            </a:r>
            <a:r>
              <a:rPr lang="cs-CZ" sz="1400" dirty="0" smtClean="0"/>
              <a:t> </a:t>
            </a:r>
            <a:r>
              <a:rPr lang="cs-CZ" sz="1400" dirty="0" err="1" smtClean="0"/>
              <a:t>Act</a:t>
            </a:r>
            <a:endParaRPr lang="cs-CZ" sz="1400" dirty="0" smtClean="0"/>
          </a:p>
          <a:p>
            <a:pPr marL="714375" lvl="2" indent="-171450">
              <a:buFont typeface="Arial" panose="020B0604020202020204" pitchFamily="34" charset="0"/>
              <a:buChar char="•"/>
            </a:pPr>
            <a:r>
              <a:rPr lang="cs-CZ" sz="1400" dirty="0" smtClean="0"/>
              <a:t>LL </a:t>
            </a:r>
            <a:r>
              <a:rPr lang="cs-CZ" sz="1400" dirty="0" err="1" smtClean="0"/>
              <a:t>for</a:t>
            </a:r>
            <a:r>
              <a:rPr lang="cs-CZ" sz="1400" dirty="0" smtClean="0"/>
              <a:t> </a:t>
            </a:r>
            <a:r>
              <a:rPr lang="cs-CZ" sz="1400" dirty="0" err="1" smtClean="0"/>
              <a:t>the</a:t>
            </a:r>
            <a:r>
              <a:rPr lang="cs-CZ" sz="1400" dirty="0" smtClean="0"/>
              <a:t> </a:t>
            </a:r>
            <a:r>
              <a:rPr lang="cs-CZ" sz="1400" dirty="0" err="1" smtClean="0"/>
              <a:t>company‘s</a:t>
            </a:r>
            <a:r>
              <a:rPr lang="cs-CZ" sz="1400" dirty="0" smtClean="0"/>
              <a:t> </a:t>
            </a:r>
            <a:r>
              <a:rPr lang="cs-CZ" sz="1400" dirty="0" err="1" smtClean="0"/>
              <a:t>debts</a:t>
            </a:r>
            <a:r>
              <a:rPr lang="cs-CZ" sz="1400" dirty="0" smtClean="0"/>
              <a:t>, </a:t>
            </a:r>
            <a:r>
              <a:rPr lang="en-GB" sz="1400" kern="1200" dirty="0">
                <a:solidFill>
                  <a:schemeClr val="tx1"/>
                </a:solidFill>
                <a:latin typeface="Arial" charset="0"/>
                <a:cs typeface="Arial" charset="0"/>
              </a:rPr>
              <a:t>the company shall have its domicile and venue in </a:t>
            </a:r>
            <a:r>
              <a:rPr lang="en-GB" sz="1400" kern="1200" dirty="0" smtClean="0">
                <a:solidFill>
                  <a:schemeClr val="tx1"/>
                </a:solidFill>
                <a:latin typeface="Arial" charset="0"/>
                <a:cs typeface="Arial" charset="0"/>
              </a:rPr>
              <a:t>Iceland</a:t>
            </a:r>
            <a:r>
              <a:rPr lang="cs-CZ" sz="1400" kern="1200" dirty="0" smtClean="0">
                <a:solidFill>
                  <a:schemeClr val="tx1"/>
                </a:solidFill>
                <a:latin typeface="Arial" charset="0"/>
                <a:cs typeface="Arial" charset="0"/>
              </a:rPr>
              <a:t> </a:t>
            </a:r>
          </a:p>
          <a:p>
            <a:pPr marL="714375" lvl="2" indent="-171450">
              <a:buFont typeface="Arial" panose="020B0604020202020204" pitchFamily="34" charset="0"/>
              <a:buChar char="•"/>
            </a:pPr>
            <a:r>
              <a:rPr lang="cs-CZ" sz="1400" kern="1200" dirty="0" err="1" smtClean="0">
                <a:solidFill>
                  <a:schemeClr val="tx1"/>
                </a:solidFill>
                <a:latin typeface="Arial" charset="0"/>
                <a:cs typeface="Arial" charset="0"/>
              </a:rPr>
              <a:t>All</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directors</a:t>
            </a:r>
            <a:r>
              <a:rPr lang="cs-CZ" sz="1400" kern="1200" dirty="0" smtClean="0">
                <a:solidFill>
                  <a:schemeClr val="tx1"/>
                </a:solidFill>
                <a:latin typeface="Arial" charset="0"/>
                <a:cs typeface="Arial" charset="0"/>
              </a:rPr>
              <a:t> </a:t>
            </a:r>
          </a:p>
          <a:p>
            <a:pPr marL="981075" lvl="3" indent="-171450">
              <a:buFont typeface="Arial" panose="020B0604020202020204" pitchFamily="34" charset="0"/>
              <a:buChar char="•"/>
            </a:pPr>
            <a:r>
              <a:rPr lang="cs-CZ" sz="1400" kern="1200" dirty="0" err="1" smtClean="0">
                <a:solidFill>
                  <a:schemeClr val="tx1"/>
                </a:solidFill>
                <a:latin typeface="Arial" charset="0"/>
                <a:cs typeface="Arial" charset="0"/>
              </a:rPr>
              <a:t>Icelandic</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citizens</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or</a:t>
            </a:r>
            <a:r>
              <a:rPr lang="cs-CZ" sz="1400" kern="1200" dirty="0" smtClean="0">
                <a:solidFill>
                  <a:schemeClr val="tx1"/>
                </a:solidFill>
                <a:latin typeface="Arial" charset="0"/>
                <a:cs typeface="Arial" charset="0"/>
              </a:rPr>
              <a:t> </a:t>
            </a:r>
          </a:p>
          <a:p>
            <a:pPr marL="981075" lvl="3" indent="-171450">
              <a:buFont typeface="Arial" panose="020B0604020202020204" pitchFamily="34" charset="0"/>
              <a:buChar char="•"/>
            </a:pPr>
            <a:r>
              <a:rPr lang="en-GB" sz="1400" kern="1200" dirty="0" smtClean="0">
                <a:solidFill>
                  <a:schemeClr val="tx1"/>
                </a:solidFill>
                <a:latin typeface="Arial" charset="0"/>
                <a:cs typeface="Arial" charset="0"/>
              </a:rPr>
              <a:t>domiciled </a:t>
            </a:r>
            <a:r>
              <a:rPr lang="en-GB" sz="1400" kern="1200" dirty="0">
                <a:solidFill>
                  <a:schemeClr val="tx1"/>
                </a:solidFill>
                <a:latin typeface="Arial" charset="0"/>
                <a:cs typeface="Arial" charset="0"/>
              </a:rPr>
              <a:t>in Iceland for at least </a:t>
            </a:r>
            <a:r>
              <a:rPr lang="cs-CZ" sz="1400" kern="1200" dirty="0" smtClean="0">
                <a:solidFill>
                  <a:schemeClr val="tx1"/>
                </a:solidFill>
                <a:latin typeface="Arial" charset="0"/>
                <a:cs typeface="Arial" charset="0"/>
              </a:rPr>
              <a:t>5 </a:t>
            </a:r>
            <a:r>
              <a:rPr lang="cs-CZ" sz="1400" kern="1200" dirty="0" err="1" smtClean="0">
                <a:solidFill>
                  <a:schemeClr val="tx1"/>
                </a:solidFill>
                <a:latin typeface="Arial" charset="0"/>
                <a:cs typeface="Arial" charset="0"/>
              </a:rPr>
              <a:t>years</a:t>
            </a:r>
            <a:endParaRPr lang="cs-CZ" sz="1400" kern="1200" dirty="0" smtClean="0">
              <a:solidFill>
                <a:schemeClr val="tx1"/>
              </a:solidFill>
              <a:latin typeface="Arial" charset="0"/>
              <a:cs typeface="Arial" charset="0"/>
            </a:endParaRPr>
          </a:p>
          <a:p>
            <a:pPr lvl="3" indent="0">
              <a:buNone/>
            </a:pPr>
            <a:endParaRPr lang="en-GB" sz="1400" dirty="0"/>
          </a:p>
        </p:txBody>
      </p:sp>
    </p:spTree>
    <p:extLst>
      <p:ext uri="{BB962C8B-B14F-4D97-AF65-F5344CB8AC3E}">
        <p14:creationId xmlns:p14="http://schemas.microsoft.com/office/powerpoint/2010/main" val="40688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Debt</a:t>
            </a:r>
            <a:r>
              <a:rPr lang="cs-CZ" dirty="0" smtClean="0"/>
              <a:t> </a:t>
            </a:r>
            <a:r>
              <a:rPr lang="cs-CZ" dirty="0" err="1" smtClean="0"/>
              <a:t>financing</a:t>
            </a:r>
            <a:r>
              <a:rPr lang="cs-CZ" dirty="0" smtClean="0"/>
              <a:t> and </a:t>
            </a:r>
            <a:r>
              <a:rPr lang="cs-CZ" dirty="0" err="1" smtClean="0"/>
              <a:t>typical</a:t>
            </a:r>
            <a:r>
              <a:rPr lang="cs-CZ" dirty="0" smtClean="0"/>
              <a:t> </a:t>
            </a:r>
            <a:r>
              <a:rPr lang="cs-CZ" dirty="0" err="1" smtClean="0"/>
              <a:t>security</a:t>
            </a:r>
            <a:r>
              <a:rPr lang="cs-CZ" dirty="0" smtClean="0"/>
              <a:t> </a:t>
            </a:r>
            <a:r>
              <a:rPr lang="cs-CZ" dirty="0" err="1" smtClean="0"/>
              <a:t>package</a:t>
            </a:r>
            <a:r>
              <a:rPr lang="cs-CZ" dirty="0" smtClean="0"/>
              <a:t> </a:t>
            </a:r>
            <a:endParaRPr lang="en-GB" dirty="0"/>
          </a:p>
        </p:txBody>
      </p:sp>
      <p:sp>
        <p:nvSpPr>
          <p:cNvPr id="3" name="Text Placeholder 2"/>
          <p:cNvSpPr>
            <a:spLocks noGrp="1"/>
          </p:cNvSpPr>
          <p:nvPr>
            <p:ph type="body" sz="half" idx="1"/>
          </p:nvPr>
        </p:nvSpPr>
        <p:spPr/>
        <p:txBody>
          <a:bodyPr/>
          <a:lstStyle/>
          <a:p>
            <a:r>
              <a:rPr lang="cs-CZ" sz="1400" kern="1200" dirty="0" smtClean="0">
                <a:solidFill>
                  <a:schemeClr val="tx1"/>
                </a:solidFill>
                <a:latin typeface="Arial" charset="0"/>
                <a:cs typeface="Arial" charset="0"/>
              </a:rPr>
              <a:t>LMA standard </a:t>
            </a:r>
            <a:r>
              <a:rPr lang="cs-CZ" sz="1400" kern="1200" dirty="0" err="1" smtClean="0">
                <a:solidFill>
                  <a:schemeClr val="tx1"/>
                </a:solidFill>
                <a:latin typeface="Arial" charset="0"/>
                <a:cs typeface="Arial" charset="0"/>
              </a:rPr>
              <a:t>for</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large</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deals</a:t>
            </a:r>
            <a:endParaRPr lang="cs-CZ" sz="1400" kern="1200" dirty="0" smtClean="0">
              <a:solidFill>
                <a:schemeClr val="tx1"/>
              </a:solidFill>
              <a:latin typeface="Arial" charset="0"/>
              <a:cs typeface="Arial" charset="0"/>
            </a:endParaRPr>
          </a:p>
          <a:p>
            <a:r>
              <a:rPr lang="cs-CZ" sz="1400" kern="1200" dirty="0" err="1" smtClean="0">
                <a:solidFill>
                  <a:schemeClr val="tx1"/>
                </a:solidFill>
                <a:latin typeface="Arial" charset="0"/>
                <a:cs typeface="Arial" charset="0"/>
              </a:rPr>
              <a:t>Pledges</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Act</a:t>
            </a:r>
            <a:r>
              <a:rPr lang="cs-CZ" sz="1400" kern="1200" dirty="0" smtClean="0">
                <a:solidFill>
                  <a:schemeClr val="tx1"/>
                </a:solidFill>
                <a:latin typeface="Arial" charset="0"/>
                <a:cs typeface="Arial" charset="0"/>
              </a:rPr>
              <a:t> on </a:t>
            </a:r>
            <a:r>
              <a:rPr lang="cs-CZ" sz="1400" kern="1200" dirty="0" err="1" smtClean="0">
                <a:solidFill>
                  <a:schemeClr val="tx1"/>
                </a:solidFill>
                <a:latin typeface="Arial" charset="0"/>
                <a:cs typeface="Arial" charset="0"/>
              </a:rPr>
              <a:t>Contractual</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Pledges</a:t>
            </a:r>
            <a:endParaRPr lang="cs-CZ" sz="1400" kern="1200" dirty="0" smtClean="0">
              <a:solidFill>
                <a:schemeClr val="tx1"/>
              </a:solidFill>
              <a:latin typeface="Arial" charset="0"/>
              <a:cs typeface="Arial" charset="0"/>
            </a:endParaRPr>
          </a:p>
          <a:p>
            <a:r>
              <a:rPr lang="cs-CZ" sz="1400" kern="1200" dirty="0" smtClean="0">
                <a:solidFill>
                  <a:schemeClr val="tx1"/>
                </a:solidFill>
                <a:latin typeface="Arial" charset="0"/>
                <a:cs typeface="Arial" charset="0"/>
              </a:rPr>
              <a:t>2</a:t>
            </a:r>
            <a:r>
              <a:rPr lang="en-GB" sz="1400" kern="1200" dirty="0" smtClean="0">
                <a:solidFill>
                  <a:schemeClr val="tx1"/>
                </a:solidFill>
                <a:latin typeface="Arial" charset="0"/>
                <a:cs typeface="Arial" charset="0"/>
              </a:rPr>
              <a:t> categories</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of</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assets</a:t>
            </a:r>
            <a:r>
              <a:rPr lang="cs-CZ" sz="1400" kern="1200" dirty="0" smtClean="0">
                <a:solidFill>
                  <a:schemeClr val="tx1"/>
                </a:solidFill>
                <a:latin typeface="Arial" charset="0"/>
                <a:cs typeface="Arial" charset="0"/>
              </a:rPr>
              <a:t>:</a:t>
            </a:r>
          </a:p>
          <a:p>
            <a:pPr marL="285750" indent="-285750">
              <a:buFont typeface="Arial" panose="020B0604020202020204" pitchFamily="34" charset="0"/>
              <a:buChar char="•"/>
            </a:pPr>
            <a:r>
              <a:rPr lang="en-GB" sz="1400" kern="1200" dirty="0" smtClean="0">
                <a:solidFill>
                  <a:schemeClr val="tx1"/>
                </a:solidFill>
                <a:latin typeface="Arial" charset="0"/>
                <a:cs typeface="Arial" charset="0"/>
              </a:rPr>
              <a:t>subject </a:t>
            </a:r>
            <a:r>
              <a:rPr lang="en-GB" sz="1400" kern="1200" dirty="0">
                <a:solidFill>
                  <a:schemeClr val="tx1"/>
                </a:solidFill>
                <a:latin typeface="Arial" charset="0"/>
                <a:cs typeface="Arial" charset="0"/>
              </a:rPr>
              <a:t>to public registration </a:t>
            </a:r>
            <a:r>
              <a:rPr lang="en-GB" sz="1400" kern="1200" dirty="0" smtClean="0">
                <a:solidFill>
                  <a:schemeClr val="tx1"/>
                </a:solidFill>
                <a:latin typeface="Arial" charset="0"/>
                <a:cs typeface="Arial" charset="0"/>
              </a:rPr>
              <a:t>requirements</a:t>
            </a:r>
            <a:endParaRPr lang="cs-CZ" sz="1400" kern="1200" dirty="0" smtClean="0">
              <a:solidFill>
                <a:schemeClr val="tx1"/>
              </a:solidFill>
              <a:latin typeface="Arial" charset="0"/>
              <a:cs typeface="Arial" charset="0"/>
            </a:endParaRPr>
          </a:p>
          <a:p>
            <a:pPr marL="285750" indent="-285750">
              <a:buFont typeface="Arial" panose="020B0604020202020204" pitchFamily="34" charset="0"/>
              <a:buChar char="•"/>
            </a:pPr>
            <a:r>
              <a:rPr lang="en-GB" sz="1400" kern="1200" dirty="0" smtClean="0">
                <a:solidFill>
                  <a:schemeClr val="tx1"/>
                </a:solidFill>
                <a:latin typeface="Arial" charset="0"/>
                <a:cs typeface="Arial" charset="0"/>
              </a:rPr>
              <a:t>not </a:t>
            </a:r>
            <a:r>
              <a:rPr lang="en-GB" sz="1400" kern="1200" dirty="0">
                <a:solidFill>
                  <a:schemeClr val="tx1"/>
                </a:solidFill>
                <a:latin typeface="Arial" charset="0"/>
                <a:cs typeface="Arial" charset="0"/>
              </a:rPr>
              <a:t>subject to any registration </a:t>
            </a:r>
            <a:r>
              <a:rPr lang="en-GB" sz="1400" kern="1200" dirty="0" smtClean="0">
                <a:solidFill>
                  <a:schemeClr val="tx1"/>
                </a:solidFill>
                <a:latin typeface="Arial" charset="0"/>
                <a:cs typeface="Arial" charset="0"/>
              </a:rPr>
              <a:t>requirements</a:t>
            </a:r>
            <a:endParaRPr lang="cs-CZ" sz="1400" kern="1200" dirty="0" smtClean="0">
              <a:solidFill>
                <a:schemeClr val="tx1"/>
              </a:solidFill>
              <a:latin typeface="Arial" charset="0"/>
              <a:cs typeface="Arial" charset="0"/>
            </a:endParaRPr>
          </a:p>
          <a:p>
            <a:endParaRPr lang="cs-CZ" sz="1400" kern="1200" dirty="0">
              <a:solidFill>
                <a:schemeClr val="tx1"/>
              </a:solidFill>
              <a:latin typeface="Arial" charset="0"/>
              <a:cs typeface="Arial" charset="0"/>
            </a:endParaRPr>
          </a:p>
          <a:p>
            <a:pPr marL="285750" indent="-285750">
              <a:buFont typeface="Arial" panose="020B0604020202020204" pitchFamily="34" charset="0"/>
              <a:buChar char="•"/>
            </a:pPr>
            <a:r>
              <a:rPr lang="en-GB" sz="1400" kern="1200" dirty="0" smtClean="0">
                <a:solidFill>
                  <a:schemeClr val="tx1"/>
                </a:solidFill>
                <a:latin typeface="Arial" charset="0"/>
                <a:cs typeface="Arial" charset="0"/>
              </a:rPr>
              <a:t>floating charges</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possessory</a:t>
            </a:r>
            <a:r>
              <a:rPr lang="cs-CZ" sz="1400" kern="1200" dirty="0" smtClean="0">
                <a:solidFill>
                  <a:schemeClr val="tx1"/>
                </a:solidFill>
                <a:latin typeface="Arial" charset="0"/>
                <a:cs typeface="Arial" charset="0"/>
              </a:rPr>
              <a:t> and non-</a:t>
            </a:r>
            <a:r>
              <a:rPr lang="cs-CZ" sz="1400" kern="1200" dirty="0" err="1" smtClean="0">
                <a:solidFill>
                  <a:schemeClr val="tx1"/>
                </a:solidFill>
                <a:latin typeface="Arial" charset="0"/>
                <a:cs typeface="Arial" charset="0"/>
              </a:rPr>
              <a:t>possesory</a:t>
            </a:r>
            <a:r>
              <a:rPr lang="cs-CZ" sz="1400" kern="1200" dirty="0" smtClean="0">
                <a:solidFill>
                  <a:schemeClr val="tx1"/>
                </a:solidFill>
                <a:latin typeface="Arial" charset="0"/>
                <a:cs typeface="Arial" charset="0"/>
              </a:rPr>
              <a:t> </a:t>
            </a:r>
            <a:r>
              <a:rPr lang="cs-CZ" sz="1400" kern="1200" dirty="0" err="1" smtClean="0">
                <a:solidFill>
                  <a:schemeClr val="tx1"/>
                </a:solidFill>
                <a:latin typeface="Arial" charset="0"/>
                <a:cs typeface="Arial" charset="0"/>
              </a:rPr>
              <a:t>pledges</a:t>
            </a:r>
            <a:r>
              <a:rPr lang="cs-CZ" sz="1400" kern="1200" dirty="0" smtClean="0">
                <a:solidFill>
                  <a:schemeClr val="tx1"/>
                </a:solidFill>
                <a:latin typeface="Arial" charset="0"/>
                <a:cs typeface="Arial" charset="0"/>
              </a:rPr>
              <a:t> are </a:t>
            </a:r>
            <a:r>
              <a:rPr lang="cs-CZ" sz="1400" kern="1200" dirty="0" err="1" smtClean="0">
                <a:solidFill>
                  <a:schemeClr val="tx1"/>
                </a:solidFill>
                <a:latin typeface="Arial" charset="0"/>
                <a:cs typeface="Arial" charset="0"/>
              </a:rPr>
              <a:t>possible</a:t>
            </a:r>
            <a:endParaRPr lang="en-GB" sz="1400" dirty="0"/>
          </a:p>
        </p:txBody>
      </p:sp>
    </p:spTree>
    <p:extLst>
      <p:ext uri="{BB962C8B-B14F-4D97-AF65-F5344CB8AC3E}">
        <p14:creationId xmlns:p14="http://schemas.microsoft.com/office/powerpoint/2010/main" val="232729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pPr marL="171450" indent="-171450">
              <a:buClr>
                <a:srgbClr val="C75B12"/>
              </a:buClr>
              <a:buFont typeface="Wingdings" panose="05000000000000000000" pitchFamily="2" charset="2"/>
              <a:buChar char="§"/>
            </a:pPr>
            <a:r>
              <a:rPr lang="cs-CZ" sz="1400" dirty="0"/>
              <a:t>Since 14 March 2017 </a:t>
            </a:r>
            <a:r>
              <a:rPr lang="cs-CZ" sz="1400" b="1" dirty="0"/>
              <a:t>most restrictions </a:t>
            </a:r>
            <a:r>
              <a:rPr lang="cs-CZ" sz="1400" dirty="0"/>
              <a:t>on foreign exchange transactions and cross-border movement of domestic and foreign currency </a:t>
            </a:r>
            <a:r>
              <a:rPr lang="cs-CZ" sz="1400" b="1" dirty="0"/>
              <a:t>have been lifted.</a:t>
            </a:r>
          </a:p>
          <a:p>
            <a:pPr marL="171450" indent="-171450">
              <a:buClr>
                <a:srgbClr val="C75B12"/>
              </a:buClr>
              <a:buFont typeface="Wingdings" panose="05000000000000000000" pitchFamily="2" charset="2"/>
              <a:buChar char="§"/>
            </a:pPr>
            <a:endParaRPr lang="cs-CZ" sz="1400" b="1" dirty="0"/>
          </a:p>
          <a:p>
            <a:pPr marL="171450" indent="-171450">
              <a:buClr>
                <a:srgbClr val="C75B12"/>
              </a:buClr>
              <a:buFont typeface="Wingdings" panose="05000000000000000000" pitchFamily="2" charset="2"/>
              <a:buChar char="§"/>
            </a:pPr>
            <a:r>
              <a:rPr lang="cs-CZ" sz="1400" dirty="0"/>
              <a:t>Some financial protections remain in place (e.g. reserve requirements for special investments to new inflows of foreign currency) </a:t>
            </a:r>
          </a:p>
          <a:p>
            <a:pPr marL="171450" indent="-171450">
              <a:buClr>
                <a:srgbClr val="C75B12"/>
              </a:buClr>
              <a:buFont typeface="Wingdings" panose="05000000000000000000" pitchFamily="2" charset="2"/>
              <a:buChar char="§"/>
            </a:pPr>
            <a:endParaRPr lang="en-GB" sz="1400" dirty="0"/>
          </a:p>
          <a:p>
            <a:pPr marL="171450" indent="-171450">
              <a:buClr>
                <a:srgbClr val="C75B12"/>
              </a:buClr>
              <a:buFont typeface="Wingdings" panose="05000000000000000000" pitchFamily="2" charset="2"/>
              <a:buChar char="§"/>
            </a:pPr>
            <a:r>
              <a:rPr lang="en-GB" sz="1400" b="1" dirty="0"/>
              <a:t>Free convertibility </a:t>
            </a:r>
            <a:r>
              <a:rPr lang="en-GB" sz="1400" dirty="0"/>
              <a:t>to any foreign currencies</a:t>
            </a:r>
          </a:p>
          <a:p>
            <a:pPr>
              <a:buClr>
                <a:srgbClr val="C75B12"/>
              </a:buClr>
            </a:pPr>
            <a:endParaRPr lang="cs-CZ" sz="1400" dirty="0"/>
          </a:p>
        </p:txBody>
      </p:sp>
      <p:sp>
        <p:nvSpPr>
          <p:cNvPr id="4" name="Content Placeholder 3"/>
          <p:cNvSpPr>
            <a:spLocks noGrp="1"/>
          </p:cNvSpPr>
          <p:nvPr>
            <p:ph sz="half" idx="2"/>
          </p:nvPr>
        </p:nvSpPr>
        <p:spPr/>
        <p:txBody>
          <a:bodyPr/>
          <a:lstStyle/>
          <a:p>
            <a:pPr lvl="0" algn="just">
              <a:buClr>
                <a:srgbClr val="000000"/>
              </a:buClr>
            </a:pPr>
            <a:endParaRPr lang="en-GB" sz="1400" dirty="0">
              <a:solidFill>
                <a:srgbClr val="000000"/>
              </a:solidFill>
            </a:endParaRPr>
          </a:p>
          <a:p>
            <a:endParaRPr lang="en-GB" dirty="0"/>
          </a:p>
        </p:txBody>
      </p:sp>
      <p:sp>
        <p:nvSpPr>
          <p:cNvPr id="2" name="Title 1"/>
          <p:cNvSpPr>
            <a:spLocks noGrp="1"/>
          </p:cNvSpPr>
          <p:nvPr>
            <p:ph type="title"/>
          </p:nvPr>
        </p:nvSpPr>
        <p:spPr>
          <a:xfrm>
            <a:off x="444860" y="545355"/>
            <a:ext cx="4525174" cy="720000"/>
          </a:xfrm>
        </p:spPr>
        <p:txBody>
          <a:bodyPr/>
          <a:lstStyle/>
          <a:p>
            <a:r>
              <a:rPr lang="cs-CZ" dirty="0"/>
              <a:t>Exchange C</a:t>
            </a:r>
            <a:r>
              <a:rPr lang="en-GB" dirty="0" err="1"/>
              <a:t>ontrol</a:t>
            </a:r>
            <a:r>
              <a:rPr lang="en-GB" dirty="0"/>
              <a:t> or </a:t>
            </a:r>
            <a:r>
              <a:rPr lang="cs-CZ" dirty="0"/>
              <a:t>C</a:t>
            </a:r>
            <a:r>
              <a:rPr lang="en-GB" dirty="0" err="1"/>
              <a:t>urrency</a:t>
            </a:r>
            <a:r>
              <a:rPr lang="en-GB" dirty="0"/>
              <a:t> </a:t>
            </a:r>
            <a:r>
              <a:rPr lang="cs-CZ" dirty="0"/>
              <a:t>R</a:t>
            </a:r>
            <a:r>
              <a:rPr lang="en-GB" dirty="0" err="1"/>
              <a:t>egulations</a:t>
            </a:r>
            <a:r>
              <a:rPr lang="en-GB"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419725"/>
            <a:ext cx="5638800" cy="1438275"/>
          </a:xfrm>
          <a:prstGeom prst="rect">
            <a:avLst/>
          </a:prstGeom>
        </p:spPr>
      </p:pic>
    </p:spTree>
    <p:extLst>
      <p:ext uri="{BB962C8B-B14F-4D97-AF65-F5344CB8AC3E}">
        <p14:creationId xmlns:p14="http://schemas.microsoft.com/office/powerpoint/2010/main" val="83905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BITs</a:t>
            </a:r>
          </a:p>
        </p:txBody>
      </p:sp>
      <p:sp>
        <p:nvSpPr>
          <p:cNvPr id="3" name="Text Placeholder 2"/>
          <p:cNvSpPr>
            <a:spLocks noGrp="1"/>
          </p:cNvSpPr>
          <p:nvPr>
            <p:ph type="body" sz="half" idx="1"/>
          </p:nvPr>
        </p:nvSpPr>
        <p:spPr/>
        <p:txBody>
          <a:bodyPr/>
          <a:lstStyle/>
          <a:p>
            <a:pPr marL="171450" indent="-171450">
              <a:buClr>
                <a:srgbClr val="C75B12"/>
              </a:buClr>
              <a:buFont typeface="Wingdings" panose="05000000000000000000" pitchFamily="2" charset="2"/>
              <a:buChar char="§"/>
            </a:pPr>
            <a:r>
              <a:rPr lang="en-GB" sz="1400" dirty="0" smtClean="0"/>
              <a:t>No BIT in place, only ICSID Convention and Energy Charter Treaty protection</a:t>
            </a:r>
          </a:p>
          <a:p>
            <a:pPr marL="171450" indent="-171450">
              <a:buClr>
                <a:srgbClr val="C75B12"/>
              </a:buClr>
              <a:buFont typeface="Wingdings" panose="05000000000000000000" pitchFamily="2" charset="2"/>
              <a:buChar char="§"/>
            </a:pPr>
            <a:r>
              <a:rPr lang="en-GB" sz="1400" dirty="0" smtClean="0"/>
              <a:t>Convention for the Avoidance of Double Taxation and the Prevention of Fiscal Evasion with Respect to Taxes on Income</a:t>
            </a:r>
          </a:p>
          <a:p>
            <a:pPr marL="171450" indent="-171450">
              <a:buClr>
                <a:srgbClr val="C75B12"/>
              </a:buClr>
              <a:buFont typeface="Wingdings" panose="05000000000000000000" pitchFamily="2" charset="2"/>
              <a:buChar char="§"/>
            </a:pPr>
            <a:endParaRPr lang="en-GB" sz="1400" dirty="0" smtClean="0"/>
          </a:p>
          <a:p>
            <a:pPr marL="171450" indent="-171450">
              <a:buClr>
                <a:srgbClr val="C75B12"/>
              </a:buClr>
              <a:buFont typeface="Wingdings" panose="05000000000000000000" pitchFamily="2" charset="2"/>
              <a:buChar char="§"/>
            </a:pPr>
            <a:r>
              <a:rPr lang="en-GB" sz="1400" dirty="0" smtClean="0"/>
              <a:t>Agreement concerning the abolition of visas</a:t>
            </a:r>
          </a:p>
          <a:p>
            <a:pPr marL="171450" indent="-171450">
              <a:buClr>
                <a:srgbClr val="C75B12"/>
              </a:buClr>
              <a:buFont typeface="Wingdings" panose="05000000000000000000" pitchFamily="2" charset="2"/>
              <a:buChar char="§"/>
            </a:pPr>
            <a:endParaRPr lang="en-GB" sz="1400" dirty="0"/>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965" r="965"/>
          <a:stretch>
            <a:fillRect/>
          </a:stretch>
        </p:blipFill>
        <p:spPr/>
      </p:pic>
    </p:spTree>
    <p:extLst>
      <p:ext uri="{BB962C8B-B14F-4D97-AF65-F5344CB8AC3E}">
        <p14:creationId xmlns:p14="http://schemas.microsoft.com/office/powerpoint/2010/main" val="133487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72570" y="3614058"/>
            <a:ext cx="9144000" cy="2306260"/>
          </a:xfrm>
          <a:effectLst/>
        </p:spPr>
        <p:txBody>
          <a:bodyPr/>
          <a:lstStyle/>
          <a:p>
            <a:pPr algn="l"/>
            <a:r>
              <a:rPr lang="cs-CZ" sz="4000" dirty="0">
                <a:solidFill>
                  <a:srgbClr val="747678"/>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747678"/>
                </a:solidFill>
                <a:latin typeface="Arial Black" panose="020B0A04020102020204" pitchFamily="34" charset="0"/>
              </a:rPr>
              <a:t>? ? ? </a:t>
            </a:r>
            <a:r>
              <a:rPr lang="cs-CZ" sz="4000" dirty="0">
                <a:solidFill>
                  <a:srgbClr val="4D4F53"/>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4D4F53"/>
                </a:solidFill>
                <a:latin typeface="Arial Black" panose="020B0A04020102020204" pitchFamily="34" charset="0"/>
              </a:rPr>
              <a:t>? ? ?  ? ? ? ? ? ? ? ? ? ? ? ? ? ? ? ? ? ? ? </a:t>
            </a:r>
            <a:endParaRPr lang="en-GB" sz="4000" dirty="0">
              <a:solidFill>
                <a:srgbClr val="4D4F53"/>
              </a:solidFill>
              <a:latin typeface="Arial Black" panose="020B0A04020102020204" pitchFamily="34" charset="0"/>
            </a:endParaRPr>
          </a:p>
        </p:txBody>
      </p:sp>
      <p:sp>
        <p:nvSpPr>
          <p:cNvPr id="4" name="TextBox 3"/>
          <p:cNvSpPr txBox="1"/>
          <p:nvPr/>
        </p:nvSpPr>
        <p:spPr bwMode="auto">
          <a:xfrm>
            <a:off x="6720113" y="3526970"/>
            <a:ext cx="914400" cy="1827423"/>
          </a:xfrm>
          <a:prstGeom prst="rect">
            <a:avLst/>
          </a:prstGeom>
          <a:noFill/>
          <a:ln w="9525">
            <a:noFill/>
            <a:miter lim="800000"/>
            <a:headEnd/>
            <a:tailEnd/>
          </a:ln>
          <a:effectLst>
            <a:outerShdw blurRad="50800" dist="38100" dir="2700000" algn="tl" rotWithShape="0">
              <a:srgbClr val="747678">
                <a:alpha val="40000"/>
              </a:srgbClr>
            </a:outerShdw>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95000"/>
              </a:lnSpc>
              <a:spcBef>
                <a:spcPct val="0"/>
              </a:spcBef>
              <a:spcAft>
                <a:spcPct val="0"/>
              </a:spcAft>
              <a:buClrTx/>
              <a:buSzTx/>
              <a:buFontTx/>
              <a:buNone/>
              <a:tabLst/>
            </a:pPr>
            <a:r>
              <a:rPr kumimoji="0" lang="cs-CZ" sz="12500" b="0" i="0" u="none" strike="noStrike" kern="0" cap="none" spc="0" normalizeH="0" baseline="0" noProof="0" dirty="0">
                <a:ln>
                  <a:noFill/>
                </a:ln>
                <a:solidFill>
                  <a:srgbClr val="F0AB00"/>
                </a:solidFill>
                <a:effectLst/>
                <a:uLnTx/>
                <a:uFillTx/>
                <a:latin typeface="Arial Black" panose="020B0A04020102020204" pitchFamily="34" charset="0"/>
                <a:ea typeface="+mj-ea"/>
                <a:cs typeface="+mj-cs"/>
              </a:rPr>
              <a:t>?</a:t>
            </a:r>
            <a:endParaRPr kumimoji="0" lang="en-GB" sz="12500" b="0" i="0" u="none" strike="noStrike" kern="0" cap="none" spc="0" normalizeH="0" baseline="0" noProof="0" dirty="0">
              <a:ln>
                <a:noFill/>
              </a:ln>
              <a:solidFill>
                <a:srgbClr val="F0AB00"/>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21121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319" y="2111737"/>
            <a:ext cx="2506303" cy="2733368"/>
          </a:xfrm>
          <a:prstGeom prst="rect">
            <a:avLst/>
          </a:prstGeom>
          <a:solidFill>
            <a:schemeClr val="bg2"/>
          </a:solidFill>
          <a:ln>
            <a:noFill/>
          </a:ln>
          <a:effectLst>
            <a:outerShdw blurRad="50800" dist="38100" dir="2700000" algn="tl" rotWithShape="0">
              <a:srgbClr val="4D4F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endParaRPr kumimoji="0" lang="en-GB" sz="1600" b="0" i="0" u="none" strike="noStrike" kern="1200" cap="none" spc="0" normalizeH="0" baseline="0" noProof="0">
              <a:ln>
                <a:noFill/>
              </a:ln>
              <a:solidFill>
                <a:srgbClr val="C75B12"/>
              </a:solidFill>
              <a:effectLst/>
              <a:uLnTx/>
              <a:uFillTx/>
              <a:latin typeface="Arial"/>
              <a:ea typeface="+mn-ea"/>
              <a:cs typeface="+mn-cs"/>
            </a:endParaRPr>
          </a:p>
        </p:txBody>
      </p:sp>
      <p:sp>
        <p:nvSpPr>
          <p:cNvPr id="2" name="Title 1"/>
          <p:cNvSpPr>
            <a:spLocks noGrp="1"/>
          </p:cNvSpPr>
          <p:nvPr>
            <p:ph type="title"/>
          </p:nvPr>
        </p:nvSpPr>
        <p:spPr>
          <a:xfrm>
            <a:off x="475664" y="542804"/>
            <a:ext cx="8072438" cy="720000"/>
          </a:xfrm>
        </p:spPr>
        <p:txBody>
          <a:bodyPr/>
          <a:lstStyle/>
          <a:p>
            <a:r>
              <a:rPr lang="cs-CZ" dirty="0" err="1"/>
              <a:t>Thank</a:t>
            </a:r>
            <a:r>
              <a:rPr lang="cs-CZ" dirty="0"/>
              <a:t> </a:t>
            </a:r>
            <a:r>
              <a:rPr lang="cs-CZ" dirty="0" err="1"/>
              <a:t>You</a:t>
            </a:r>
            <a:r>
              <a:rPr lang="cs-CZ" dirty="0"/>
              <a:t>!</a:t>
            </a:r>
            <a:endParaRPr lang="en-GB" dirty="0"/>
          </a:p>
        </p:txBody>
      </p:sp>
      <p:sp>
        <p:nvSpPr>
          <p:cNvPr id="8" name="TextBox 7"/>
          <p:cNvSpPr txBox="1"/>
          <p:nvPr/>
        </p:nvSpPr>
        <p:spPr bwMode="auto">
          <a:xfrm>
            <a:off x="544174" y="3917439"/>
            <a:ext cx="2466975" cy="81868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1" i="0" u="none" strike="noStrike" kern="0" cap="none" spc="0" normalizeH="0" baseline="0" noProof="0" dirty="0">
                <a:ln>
                  <a:noFill/>
                </a:ln>
                <a:solidFill>
                  <a:srgbClr val="4D4F53"/>
                </a:solidFill>
                <a:effectLst/>
                <a:uLnTx/>
                <a:uFillTx/>
                <a:latin typeface="Arial" pitchFamily="34" charset="0"/>
                <a:ea typeface="+mn-ea"/>
                <a:cs typeface="Arial" charset="0"/>
              </a:rPr>
              <a:t>Kamil Blažek</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itchFamily="34" charset="0"/>
                <a:ea typeface="+mn-ea"/>
                <a:cs typeface="Arial" charset="0"/>
              </a:rPr>
              <a:t>Partner</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itchFamily="34" charset="0"/>
                <a:ea typeface="+mn-ea"/>
                <a:cs typeface="Arial" charset="0"/>
              </a:rPr>
              <a:t>+420 221 622 160</a:t>
            </a:r>
          </a:p>
          <a:p>
            <a:pPr marL="0" marR="0" lvl="0" indent="0" algn="l" defTabSz="914400" rtl="0" eaLnBrk="1" fontAlgn="base" latinLnBrk="0" hangingPunct="1">
              <a:lnSpc>
                <a:spcPct val="95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C75B12"/>
                </a:solidFill>
                <a:effectLst/>
                <a:uLnTx/>
                <a:uFillTx/>
                <a:latin typeface="Arial" pitchFamily="34" charset="0"/>
                <a:ea typeface="+mn-ea"/>
                <a:cs typeface="Arial" charset="0"/>
              </a:rPr>
              <a:t>kamil.blazek@kinstellar.com</a:t>
            </a:r>
            <a:endParaRPr kumimoji="0" lang="en-US" sz="1400" b="0" i="0" u="none" strike="noStrike" kern="0" cap="none" spc="0" normalizeH="0" baseline="0" noProof="0" dirty="0">
              <a:ln>
                <a:noFill/>
              </a:ln>
              <a:solidFill>
                <a:srgbClr val="C75B12"/>
              </a:solidFill>
              <a:effectLst/>
              <a:uLnTx/>
              <a:uFillTx/>
              <a:latin typeface="Arial" pitchFamily="34" charset="0"/>
              <a:ea typeface="+mn-ea"/>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46" y="2334250"/>
            <a:ext cx="1440000" cy="1440000"/>
          </a:xfrm>
          <a:prstGeom prst="rect">
            <a:avLst/>
          </a:prstGeom>
        </p:spPr>
      </p:pic>
      <p:sp>
        <p:nvSpPr>
          <p:cNvPr id="13" name="Rectangle 12"/>
          <p:cNvSpPr/>
          <p:nvPr/>
        </p:nvSpPr>
        <p:spPr>
          <a:xfrm>
            <a:off x="534342" y="3763561"/>
            <a:ext cx="2237518" cy="58993"/>
          </a:xfrm>
          <a:prstGeom prst="rect">
            <a:avLst/>
          </a:prstGeom>
          <a:gradFill>
            <a:gsLst>
              <a:gs pos="0">
                <a:schemeClr val="accent2">
                  <a:lumMod val="40000"/>
                  <a:lumOff val="60000"/>
                </a:schemeClr>
              </a:gs>
              <a:gs pos="46000">
                <a:schemeClr val="accent2">
                  <a:lumMod val="95000"/>
                  <a:lumOff val="5000"/>
                </a:schemeClr>
              </a:gs>
              <a:gs pos="100000">
                <a:srgbClr val="C75B1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endParaRPr kumimoji="0" lang="en-GB" sz="1600" b="0" i="0" u="none" strike="noStrike" kern="1200" cap="none" spc="0" normalizeH="0" baseline="0" noProof="0">
              <a:ln>
                <a:noFill/>
              </a:ln>
              <a:solidFill>
                <a:srgbClr val="C75B12"/>
              </a:solidFill>
              <a:effectLst/>
              <a:uLnTx/>
              <a:uFillTx/>
              <a:latin typeface="Arial"/>
              <a:ea typeface="+mn-ea"/>
              <a:cs typeface="+mn-cs"/>
            </a:endParaRPr>
          </a:p>
        </p:txBody>
      </p:sp>
      <p:pic>
        <p:nvPicPr>
          <p:cNvPr id="12" name="Picture 2"/>
          <p:cNvPicPr>
            <a:picLocks noChangeArrowheads="1"/>
          </p:cNvPicPr>
          <p:nvPr/>
        </p:nvPicPr>
        <p:blipFill>
          <a:blip r:embed="rId4" cstate="print"/>
          <a:srcRect/>
          <a:stretch>
            <a:fillRect/>
          </a:stretch>
        </p:blipFill>
        <p:spPr bwMode="auto">
          <a:xfrm>
            <a:off x="5421313" y="0"/>
            <a:ext cx="3744000" cy="6912000"/>
          </a:xfrm>
          <a:prstGeom prst="rect">
            <a:avLst/>
          </a:prstGeom>
          <a:noFill/>
          <a:ln w="9525">
            <a:noFill/>
            <a:miter lim="800000"/>
            <a:headEnd/>
            <a:tailEnd/>
          </a:ln>
          <a:effectLst/>
        </p:spPr>
      </p:pic>
      <p:sp>
        <p:nvSpPr>
          <p:cNvPr id="15" name="TextBox 14"/>
          <p:cNvSpPr txBox="1"/>
          <p:nvPr/>
        </p:nvSpPr>
        <p:spPr bwMode="auto">
          <a:xfrm>
            <a:off x="481493" y="5313016"/>
            <a:ext cx="5248098" cy="89383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21000"/>
              </a:lnSpc>
              <a:spcBef>
                <a:spcPts val="300"/>
              </a:spcBef>
              <a:spcAft>
                <a:spcPts val="3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We would be pleased to provide you with any further information about any of our offices, lawyers, practice areas or expertise (as well as our fees policy) which you might require. Should you have any questions, all contact information is available on: </a:t>
            </a:r>
            <a:r>
              <a:rPr kumimoji="0" lang="en-GB" sz="1200" b="0" i="0" u="none" strike="noStrike" kern="1200" cap="none" spc="0" normalizeH="0" baseline="0" noProof="0" dirty="0">
                <a:ln>
                  <a:noFill/>
                </a:ln>
                <a:solidFill>
                  <a:srgbClr val="C75B12"/>
                </a:solidFill>
                <a:effectLst/>
                <a:uLnTx/>
                <a:uFillTx/>
                <a:latin typeface="Arial" charset="0"/>
                <a:ea typeface="+mn-ea"/>
                <a:cs typeface="Arial" charset="0"/>
              </a:rPr>
              <a:t>www.kinstellar.com</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870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US" dirty="0"/>
          </a:p>
        </p:txBody>
      </p:sp>
      <p:sp>
        <p:nvSpPr>
          <p:cNvPr id="5" name="Content Placeholder 4"/>
          <p:cNvSpPr>
            <a:spLocks noGrp="1"/>
          </p:cNvSpPr>
          <p:nvPr>
            <p:ph sz="half" idx="1"/>
          </p:nvPr>
        </p:nvSpPr>
        <p:spPr>
          <a:xfrm>
            <a:off x="444858" y="1987715"/>
            <a:ext cx="8250908" cy="760491"/>
          </a:xfrm>
        </p:spPr>
        <p:txBody>
          <a:bodyPr/>
          <a:lstStyle/>
          <a:p>
            <a:r>
              <a:rPr lang="en-GB" sz="1400" dirty="0"/>
              <a:t>With offices in </a:t>
            </a:r>
            <a:r>
              <a:rPr lang="cs-CZ" sz="1400" b="1" dirty="0">
                <a:solidFill>
                  <a:srgbClr val="4D4F53"/>
                </a:solidFill>
              </a:rPr>
              <a:t>ten</a:t>
            </a:r>
            <a:r>
              <a:rPr lang="en-GB" sz="1400" b="1" dirty="0">
                <a:solidFill>
                  <a:srgbClr val="4D4F53"/>
                </a:solidFill>
              </a:rPr>
              <a:t> jurisdictions </a:t>
            </a:r>
            <a:r>
              <a:rPr lang="en-GB" sz="1400" dirty="0"/>
              <a:t>and 200 local and international lawyers, we deliver consistent, joined-up legal advice and assistance across diverse regional markets – together with the know-how and experience to champion your interests while minimising exposure to risk.</a:t>
            </a:r>
          </a:p>
          <a:p>
            <a:endParaRPr lang="en-US" sz="1400" dirty="0"/>
          </a:p>
        </p:txBody>
      </p:sp>
      <p:sp>
        <p:nvSpPr>
          <p:cNvPr id="2" name="TextBox 1">
            <a:hlinkClick r:id="rId3"/>
          </p:cNvPr>
          <p:cNvSpPr txBox="1"/>
          <p:nvPr/>
        </p:nvSpPr>
        <p:spPr bwMode="auto">
          <a:xfrm>
            <a:off x="430542" y="2894398"/>
            <a:ext cx="592499"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Bulgaria</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6" name="TextBox 5">
            <a:hlinkClick r:id="rId4"/>
          </p:cNvPr>
          <p:cNvSpPr txBox="1"/>
          <p:nvPr/>
        </p:nvSpPr>
        <p:spPr bwMode="auto">
          <a:xfrm>
            <a:off x="1187522" y="2894398"/>
            <a:ext cx="1090463"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a:ln>
                  <a:noFill/>
                </a:ln>
                <a:solidFill>
                  <a:srgbClr val="C75B12"/>
                </a:solidFill>
                <a:effectLst/>
                <a:uLnTx/>
                <a:uFillTx/>
                <a:latin typeface="Arial" pitchFamily="34" charset="0"/>
                <a:ea typeface="+mj-ea"/>
                <a:cs typeface="+mj-cs"/>
              </a:rPr>
              <a:t>Czech Republic</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7" name="TextBox 6">
            <a:hlinkClick r:id="rId5"/>
          </p:cNvPr>
          <p:cNvSpPr txBox="1"/>
          <p:nvPr/>
        </p:nvSpPr>
        <p:spPr bwMode="auto">
          <a:xfrm>
            <a:off x="2442466" y="2894398"/>
            <a:ext cx="617431"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Hungary</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8" name="TextBox 7">
            <a:hlinkClick r:id="rId6"/>
          </p:cNvPr>
          <p:cNvSpPr txBox="1"/>
          <p:nvPr/>
        </p:nvSpPr>
        <p:spPr bwMode="auto">
          <a:xfrm>
            <a:off x="3224378" y="2894398"/>
            <a:ext cx="8006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Kazakhstan</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9" name="TextBox 8">
            <a:hlinkClick r:id="rId7"/>
          </p:cNvPr>
          <p:cNvSpPr txBox="1"/>
          <p:nvPr/>
        </p:nvSpPr>
        <p:spPr bwMode="auto">
          <a:xfrm>
            <a:off x="4189461" y="2894398"/>
            <a:ext cx="662965"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Romania</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0" name="TextBox 9">
            <a:hlinkClick r:id="rId8"/>
          </p:cNvPr>
          <p:cNvSpPr txBox="1"/>
          <p:nvPr/>
        </p:nvSpPr>
        <p:spPr bwMode="auto">
          <a:xfrm>
            <a:off x="5016907" y="2894398"/>
            <a:ext cx="53560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lang="cs-CZ" sz="1100" b="1" kern="0" dirty="0" err="1">
                <a:solidFill>
                  <a:srgbClr val="C75B12"/>
                </a:solidFill>
                <a:latin typeface="Arial" pitchFamily="34" charset="0"/>
                <a:ea typeface="+mj-ea"/>
                <a:cs typeface="+mj-cs"/>
              </a:rPr>
              <a:t>Serbia</a:t>
            </a:r>
            <a:r>
              <a:rPr lang="cs-CZ" sz="1000" b="1" kern="0" dirty="0">
                <a:solidFill>
                  <a:srgbClr val="4D4F53"/>
                </a:solidFill>
                <a:latin typeface="Arial" pitchFamily="34" charset="0"/>
                <a:ea typeface="+mj-ea"/>
                <a:cs typeface="+mj-cs"/>
              </a:rPr>
              <a:t>*</a:t>
            </a:r>
            <a:endParaRPr kumimoji="0" lang="en-GB" sz="1000" b="1" i="0" u="none" strike="noStrike" kern="0" cap="none" spc="0" normalizeH="0" baseline="0" noProof="0" dirty="0">
              <a:ln>
                <a:noFill/>
              </a:ln>
              <a:solidFill>
                <a:srgbClr val="4D4F53"/>
              </a:solidFill>
              <a:effectLst/>
              <a:uLnTx/>
              <a:uFillTx/>
              <a:latin typeface="Arial" pitchFamily="34" charset="0"/>
              <a:ea typeface="+mj-ea"/>
              <a:cs typeface="+mj-cs"/>
            </a:endParaRPr>
          </a:p>
        </p:txBody>
      </p:sp>
      <p:sp>
        <p:nvSpPr>
          <p:cNvPr id="11" name="TextBox 10">
            <a:hlinkClick r:id="rId9"/>
          </p:cNvPr>
          <p:cNvSpPr txBox="1"/>
          <p:nvPr/>
        </p:nvSpPr>
        <p:spPr bwMode="auto">
          <a:xfrm>
            <a:off x="5716988" y="2894398"/>
            <a:ext cx="61949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a:ln>
                  <a:noFill/>
                </a:ln>
                <a:solidFill>
                  <a:srgbClr val="C75B12"/>
                </a:solidFill>
                <a:effectLst/>
                <a:uLnTx/>
                <a:uFillTx/>
                <a:latin typeface="Arial" pitchFamily="34" charset="0"/>
                <a:ea typeface="+mj-ea"/>
                <a:cs typeface="+mj-cs"/>
              </a:rPr>
              <a:t>Slovakia</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2" name="TextBox 11">
            <a:hlinkClick r:id="rId10"/>
          </p:cNvPr>
          <p:cNvSpPr txBox="1"/>
          <p:nvPr/>
        </p:nvSpPr>
        <p:spPr bwMode="auto">
          <a:xfrm>
            <a:off x="6500963" y="2894398"/>
            <a:ext cx="52281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Turkey</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3" name="TextBox 12">
            <a:hlinkClick r:id="rId11"/>
          </p:cNvPr>
          <p:cNvSpPr txBox="1"/>
          <p:nvPr/>
        </p:nvSpPr>
        <p:spPr bwMode="auto">
          <a:xfrm>
            <a:off x="7188254" y="2894398"/>
            <a:ext cx="5403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Ukraine</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
        <p:nvSpPr>
          <p:cNvPr id="14" name="TextBox 13"/>
          <p:cNvSpPr txBox="1"/>
          <p:nvPr/>
        </p:nvSpPr>
        <p:spPr bwMode="auto">
          <a:xfrm>
            <a:off x="7893041" y="2894398"/>
            <a:ext cx="80272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95000"/>
              </a:lnSpc>
              <a:spcBef>
                <a:spcPct val="0"/>
              </a:spcBef>
              <a:spcAft>
                <a:spcPct val="0"/>
              </a:spcAft>
              <a:buClrTx/>
              <a:buSzTx/>
              <a:buFontTx/>
              <a:buNone/>
              <a:tabLst/>
            </a:pPr>
            <a:r>
              <a:rPr kumimoji="0" lang="cs-CZ" sz="1100" b="1" i="0" u="none" strike="noStrike" kern="0" cap="none" spc="0" normalizeH="0" baseline="0" noProof="0" dirty="0" err="1">
                <a:ln>
                  <a:noFill/>
                </a:ln>
                <a:solidFill>
                  <a:srgbClr val="C75B12"/>
                </a:solidFill>
                <a:effectLst/>
                <a:uLnTx/>
                <a:uFillTx/>
                <a:latin typeface="Arial" pitchFamily="34" charset="0"/>
                <a:ea typeface="+mj-ea"/>
                <a:cs typeface="+mj-cs"/>
              </a:rPr>
              <a:t>Uzbekistan</a:t>
            </a:r>
            <a:endParaRPr kumimoji="0" lang="en-GB" sz="1100" b="1" i="0" u="none" strike="noStrike" kern="0" cap="none" spc="0" normalizeH="0" baseline="0" noProof="0" dirty="0">
              <a:ln>
                <a:noFill/>
              </a:ln>
              <a:solidFill>
                <a:srgbClr val="C75B12"/>
              </a:solidFill>
              <a:effectLst/>
              <a:uLnTx/>
              <a:uFillTx/>
              <a:latin typeface="Arial" pitchFamily="34" charset="0"/>
              <a:ea typeface="+mj-ea"/>
              <a:cs typeface="+mj-cs"/>
            </a:endParaRPr>
          </a:p>
        </p:txBody>
      </p:sp>
    </p:spTree>
    <p:extLst>
      <p:ext uri="{BB962C8B-B14F-4D97-AF65-F5344CB8AC3E}">
        <p14:creationId xmlns:p14="http://schemas.microsoft.com/office/powerpoint/2010/main" val="318607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spcBef>
                <a:spcPts val="265"/>
              </a:spcBef>
              <a:spcAft>
                <a:spcPts val="265"/>
              </a:spcAft>
            </a:pPr>
            <a:r>
              <a:rPr lang="cs-CZ" dirty="0" err="1">
                <a:latin typeface="Arial" charset="0"/>
              </a:rPr>
              <a:t>Our</a:t>
            </a:r>
            <a:r>
              <a:rPr lang="cs-CZ" dirty="0">
                <a:latin typeface="Arial" charset="0"/>
              </a:rPr>
              <a:t> </a:t>
            </a:r>
            <a:r>
              <a:rPr lang="cs-CZ" dirty="0" err="1">
                <a:latin typeface="Arial" charset="0"/>
              </a:rPr>
              <a:t>Expertise</a:t>
            </a:r>
            <a:endParaRPr lang="en-GB"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94841425"/>
              </p:ext>
            </p:extLst>
          </p:nvPr>
        </p:nvGraphicFramePr>
        <p:xfrm>
          <a:off x="539754" y="1311815"/>
          <a:ext cx="8268741" cy="5159675"/>
        </p:xfrm>
        <a:graphic>
          <a:graphicData uri="http://schemas.openxmlformats.org/drawingml/2006/table">
            <a:tbl>
              <a:tblPr firstRow="1" firstCol="1" bandRow="1"/>
              <a:tblGrid>
                <a:gridCol w="4101804">
                  <a:extLst>
                    <a:ext uri="{9D8B030D-6E8A-4147-A177-3AD203B41FA5}">
                      <a16:colId xmlns:a16="http://schemas.microsoft.com/office/drawing/2014/main" val="20000"/>
                    </a:ext>
                  </a:extLst>
                </a:gridCol>
                <a:gridCol w="4166937">
                  <a:extLst>
                    <a:ext uri="{9D8B030D-6E8A-4147-A177-3AD203B41FA5}">
                      <a16:colId xmlns:a16="http://schemas.microsoft.com/office/drawing/2014/main" val="20001"/>
                    </a:ext>
                  </a:extLst>
                </a:gridCol>
              </a:tblGrid>
              <a:tr h="244076">
                <a:tc>
                  <a:txBody>
                    <a:bodyPr/>
                    <a:lstStyle/>
                    <a:p>
                      <a:pPr>
                        <a:lnSpc>
                          <a:spcPct val="121000"/>
                        </a:lnSpc>
                        <a:spcBef>
                          <a:spcPts val="300"/>
                        </a:spcBef>
                        <a:spcAft>
                          <a:spcPts val="300"/>
                        </a:spcAft>
                      </a:pPr>
                      <a:r>
                        <a:rPr lang="en-GB" sz="1400" b="1" dirty="0">
                          <a:solidFill>
                            <a:schemeClr val="bg2"/>
                          </a:solidFill>
                          <a:effectLst/>
                        </a:rPr>
                        <a:t>Sectors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tc>
                  <a:txBody>
                    <a:bodyPr/>
                    <a:lstStyle/>
                    <a:p>
                      <a:pPr>
                        <a:lnSpc>
                          <a:spcPct val="121000"/>
                        </a:lnSpc>
                        <a:spcBef>
                          <a:spcPts val="300"/>
                        </a:spcBef>
                        <a:spcAft>
                          <a:spcPts val="300"/>
                        </a:spcAft>
                      </a:pPr>
                      <a:r>
                        <a:rPr lang="en-GB" sz="1400" b="1" dirty="0">
                          <a:solidFill>
                            <a:schemeClr val="bg2"/>
                          </a:solidFill>
                          <a:effectLst/>
                        </a:rPr>
                        <a:t>Practices </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extLst>
                  <a:ext uri="{0D108BD9-81ED-4DB2-BD59-A6C34878D82A}">
                    <a16:rowId xmlns:a16="http://schemas.microsoft.com/office/drawing/2014/main" val="10000"/>
                  </a:ext>
                </a:extLst>
              </a:tr>
              <a:tr h="2556064">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Aviation</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Automotive &amp; Industrials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US" sz="1400" dirty="0">
                          <a:effectLst/>
                        </a:rPr>
                        <a:t>Banks &amp; Financial Institutions</a:t>
                      </a: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Energy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Infrastructure </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Life Sciences </a:t>
                      </a:r>
                      <a:r>
                        <a:rPr lang="ro-RO" sz="1400" dirty="0">
                          <a:effectLst/>
                        </a:rPr>
                        <a:t>&amp; </a:t>
                      </a:r>
                      <a:r>
                        <a:rPr lang="en-GB" sz="1400" dirty="0">
                          <a:effectLst/>
                        </a:rPr>
                        <a:t>Healthcare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Private Equity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b="0" dirty="0">
                          <a:solidFill>
                            <a:schemeClr val="tx1"/>
                          </a:solidFill>
                          <a:effectLst/>
                        </a:rPr>
                        <a:t>Real Estate</a:t>
                      </a:r>
                      <a:endParaRPr lang="en-US"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Technology, Media &amp; Telecommunications</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12700" cmpd="sng">
                      <a:noFill/>
                      <a:prstDash val="solid"/>
                    </a:lnL>
                    <a:lnR w="9525" cap="flat" cmpd="sng" algn="ctr">
                      <a:noFill/>
                      <a:prstDash val="solid"/>
                      <a:round/>
                      <a:headEnd type="none" w="med" len="med"/>
                      <a:tailEnd type="none" w="med" len="med"/>
                    </a:lnR>
                    <a:lnT w="12700" cmpd="sng">
                      <a:noFill/>
                      <a:prstDash val="solid"/>
                    </a:lnT>
                    <a:lnB w="12700" cmpd="sng">
                      <a:noFill/>
                      <a:prstDash val="solid"/>
                    </a:lnB>
                  </a:tcPr>
                </a:tc>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Banking, Finance </a:t>
                      </a:r>
                      <a:r>
                        <a:rPr lang="ro-RO" sz="1400" dirty="0">
                          <a:effectLst/>
                        </a:rPr>
                        <a:t>&amp; </a:t>
                      </a:r>
                      <a:r>
                        <a:rPr lang="en-GB" sz="1400" dirty="0">
                          <a:effectLst/>
                        </a:rPr>
                        <a:t>Capital Markets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Competition </a:t>
                      </a:r>
                      <a:r>
                        <a:rPr lang="ro-RO" sz="1400" dirty="0">
                          <a:effectLst/>
                        </a:rPr>
                        <a:t>&amp; </a:t>
                      </a:r>
                      <a:r>
                        <a:rPr lang="en-GB" sz="1400" dirty="0">
                          <a:effectLst/>
                        </a:rPr>
                        <a:t>State Aid</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Compliance, Risk </a:t>
                      </a:r>
                      <a:r>
                        <a:rPr lang="ro-RO" sz="1400" dirty="0">
                          <a:effectLst/>
                        </a:rPr>
                        <a:t>&amp; </a:t>
                      </a:r>
                      <a:r>
                        <a:rPr lang="en-GB" sz="1400" dirty="0">
                          <a:effectLst/>
                        </a:rPr>
                        <a:t>Sensitive Investigations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Dispute Resolution</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Employment </a:t>
                      </a:r>
                      <a:r>
                        <a:rPr lang="ro-RO" sz="1400" dirty="0">
                          <a:effectLst/>
                        </a:rPr>
                        <a:t>&amp; </a:t>
                      </a:r>
                      <a:r>
                        <a:rPr lang="en-GB" sz="1400" dirty="0">
                          <a:effectLst/>
                        </a:rPr>
                        <a:t>Labour Law</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Energy</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Infrastructure</a:t>
                      </a:r>
                      <a:r>
                        <a:rPr lang="cs-CZ" sz="1400" dirty="0">
                          <a:effectLst/>
                        </a:rPr>
                        <a:t> &amp; </a:t>
                      </a:r>
                      <a:r>
                        <a:rPr lang="cs-CZ" sz="1400" dirty="0" err="1">
                          <a:effectLst/>
                        </a:rPr>
                        <a:t>Projects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dirty="0" err="1">
                          <a:effectLst/>
                        </a:rPr>
                        <a:t>Intellectual</a:t>
                      </a:r>
                      <a:r>
                        <a:rPr lang="ro-RO" sz="1400" dirty="0">
                          <a:effectLst/>
                        </a:rPr>
                        <a:t> </a:t>
                      </a:r>
                      <a:r>
                        <a:rPr lang="ro-RO" sz="1400" dirty="0" err="1">
                          <a:effectLst/>
                        </a:rPr>
                        <a:t>Property</a:t>
                      </a:r>
                      <a:endParaRPr lang="ro-RO"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M&amp;A </a:t>
                      </a:r>
                      <a:r>
                        <a:rPr lang="ro-RO" sz="1400" dirty="0">
                          <a:effectLst/>
                        </a:rPr>
                        <a:t>&amp; </a:t>
                      </a:r>
                      <a:r>
                        <a:rPr lang="en-GB" sz="1400" dirty="0">
                          <a:effectLst/>
                        </a:rPr>
                        <a:t>Corporate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NPLs </a:t>
                      </a:r>
                      <a:r>
                        <a:rPr lang="ro-RO" sz="1400" dirty="0">
                          <a:effectLst/>
                        </a:rPr>
                        <a:t>&amp; </a:t>
                      </a:r>
                      <a:r>
                        <a:rPr lang="en-GB" sz="1400" dirty="0">
                          <a:effectLst/>
                        </a:rPr>
                        <a:t>Distressed Assets </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b="0" dirty="0">
                          <a:solidFill>
                            <a:schemeClr val="tx1"/>
                          </a:solidFill>
                          <a:effectLst/>
                        </a:rPr>
                        <a:t>Real </a:t>
                      </a:r>
                      <a:r>
                        <a:rPr lang="ro-RO" sz="1400" b="0" dirty="0" err="1">
                          <a:solidFill>
                            <a:schemeClr val="tx1"/>
                          </a:solidFill>
                          <a:effectLst/>
                        </a:rPr>
                        <a:t>Estate</a:t>
                      </a:r>
                      <a:r>
                        <a:rPr lang="ro-RO" sz="1400" b="0" dirty="0">
                          <a:solidFill>
                            <a:schemeClr val="tx1"/>
                          </a:solidFill>
                          <a:effectLst/>
                        </a:rPr>
                        <a:t>, </a:t>
                      </a:r>
                      <a:r>
                        <a:rPr lang="ro-RO" sz="1400" b="0" dirty="0" err="1">
                          <a:solidFill>
                            <a:schemeClr val="tx1"/>
                          </a:solidFill>
                          <a:effectLst/>
                        </a:rPr>
                        <a:t>Construction</a:t>
                      </a:r>
                      <a:r>
                        <a:rPr lang="ro-RO" sz="1400" b="0" dirty="0">
                          <a:solidFill>
                            <a:schemeClr val="tx1"/>
                          </a:solidFill>
                          <a:effectLst/>
                        </a:rPr>
                        <a:t> &amp; </a:t>
                      </a:r>
                      <a:r>
                        <a:rPr lang="ro-RO" sz="1400" b="0" dirty="0" err="1">
                          <a:solidFill>
                            <a:schemeClr val="tx1"/>
                          </a:solidFill>
                          <a:effectLst/>
                        </a:rPr>
                        <a:t>Planning</a:t>
                      </a:r>
                      <a:endParaRPr lang="ro-RO"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Restructuring </a:t>
                      </a:r>
                      <a:r>
                        <a:rPr lang="ro-RO" sz="1400" dirty="0">
                          <a:effectLst/>
                        </a:rPr>
                        <a:t>&amp; </a:t>
                      </a:r>
                      <a:r>
                        <a:rPr lang="en-GB" sz="1400" dirty="0">
                          <a:effectLst/>
                        </a:rPr>
                        <a:t>Insolvency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Tax</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en-GB" sz="1400" dirty="0">
                          <a:effectLst/>
                        </a:rPr>
                        <a:t>Technology, Media &amp; Telecommunications</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cs-CZ" sz="1400" b="0" dirty="0">
                          <a:solidFill>
                            <a:schemeClr val="tx1"/>
                          </a:solidFill>
                          <a:effectLst/>
                          <a:latin typeface="+mn-lt"/>
                          <a:ea typeface="Calibri" panose="020F0502020204030204" pitchFamily="34" charset="0"/>
                          <a:cs typeface="Times New Roman" panose="02020603050405020304" pitchFamily="18" charset="0"/>
                        </a:rPr>
                        <a:t>White-</a:t>
                      </a:r>
                      <a:r>
                        <a:rPr lang="cs-CZ" sz="1400" b="0" dirty="0" err="1">
                          <a:solidFill>
                            <a:schemeClr val="tx1"/>
                          </a:solidFill>
                          <a:effectLst/>
                          <a:latin typeface="+mn-lt"/>
                          <a:ea typeface="Calibri" panose="020F0502020204030204" pitchFamily="34" charset="0"/>
                          <a:cs typeface="Times New Roman" panose="02020603050405020304" pitchFamily="18" charset="0"/>
                        </a:rPr>
                        <a:t>Collar</a:t>
                      </a:r>
                      <a:r>
                        <a:rPr lang="cs-CZ" sz="1400" b="0" dirty="0">
                          <a:solidFill>
                            <a:schemeClr val="tx1"/>
                          </a:solidFill>
                          <a:effectLst/>
                          <a:latin typeface="+mn-lt"/>
                          <a:ea typeface="Calibri" panose="020F0502020204030204" pitchFamily="34" charset="0"/>
                          <a:cs typeface="Times New Roman" panose="02020603050405020304" pitchFamily="18" charset="0"/>
                        </a:rPr>
                        <a:t> </a:t>
                      </a:r>
                      <a:r>
                        <a:rPr lang="cs-CZ" sz="1400" b="0" dirty="0" err="1">
                          <a:solidFill>
                            <a:schemeClr val="tx1"/>
                          </a:solidFill>
                          <a:effectLst/>
                          <a:latin typeface="+mn-lt"/>
                          <a:ea typeface="Calibri" panose="020F0502020204030204" pitchFamily="34" charset="0"/>
                          <a:cs typeface="Times New Roman" panose="02020603050405020304" pitchFamily="18" charset="0"/>
                        </a:rPr>
                        <a:t>Crime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9525"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317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Out of </a:t>
            </a:r>
            <a:r>
              <a:rPr lang="cs-CZ" dirty="0"/>
              <a:t>A</a:t>
            </a:r>
            <a:r>
              <a:rPr lang="en-GB" dirty="0"/>
              <a:t>rea</a:t>
            </a:r>
            <a:r>
              <a:rPr lang="cs-CZ" dirty="0"/>
              <a:t/>
            </a:r>
            <a:br>
              <a:rPr lang="cs-CZ" dirty="0"/>
            </a:br>
            <a:r>
              <a:rPr lang="en-GB" sz="1400" dirty="0">
                <a:solidFill>
                  <a:srgbClr val="4D4F53"/>
                </a:solidFill>
              </a:rPr>
              <a:t>But certainly not out of our depth. Quite the contrary. </a:t>
            </a:r>
            <a:r>
              <a:rPr lang="en-GB" sz="1400" dirty="0"/>
              <a:t> </a:t>
            </a:r>
            <a:endParaRPr lang="en-US" sz="1400" dirty="0"/>
          </a:p>
        </p:txBody>
      </p:sp>
      <p:sp>
        <p:nvSpPr>
          <p:cNvPr id="5" name="Content Placeholder 4"/>
          <p:cNvSpPr>
            <a:spLocks noGrp="1"/>
          </p:cNvSpPr>
          <p:nvPr>
            <p:ph idx="1"/>
          </p:nvPr>
        </p:nvSpPr>
        <p:spPr/>
        <p:txBody>
          <a:bodyPr/>
          <a:lstStyle/>
          <a:p>
            <a:r>
              <a:rPr lang="en-GB" sz="1400" dirty="0" smtClean="0"/>
              <a:t>We have experience in </a:t>
            </a:r>
            <a:r>
              <a:rPr lang="en-GB" sz="1400" b="1" dirty="0" smtClean="0">
                <a:solidFill>
                  <a:schemeClr val="tx1"/>
                </a:solidFill>
              </a:rPr>
              <a:t>coordinating external legal counsel in jurisdictions where we do not have a local presence</a:t>
            </a:r>
            <a:r>
              <a:rPr lang="en-GB" sz="1400" dirty="0" smtClean="0"/>
              <a:t>. </a:t>
            </a:r>
            <a:r>
              <a:rPr lang="en-GB" sz="1400" dirty="0" smtClean="0">
                <a:solidFill>
                  <a:schemeClr val="tx1"/>
                </a:solidFill>
              </a:rPr>
              <a:t>Kinstellar Prague would be your </a:t>
            </a:r>
            <a:r>
              <a:rPr lang="en-GB" sz="1400" b="1" dirty="0" smtClean="0">
                <a:solidFill>
                  <a:schemeClr val="tx1"/>
                </a:solidFill>
              </a:rPr>
              <a:t>single point of contact </a:t>
            </a:r>
            <a:r>
              <a:rPr lang="en-GB" sz="1400" dirty="0" smtClean="0">
                <a:solidFill>
                  <a:schemeClr val="tx1"/>
                </a:solidFill>
              </a:rPr>
              <a:t>in order to ensure the unified approach.</a:t>
            </a:r>
          </a:p>
          <a:p>
            <a:endParaRPr lang="en-GB" sz="1400" dirty="0" smtClean="0">
              <a:solidFill>
                <a:schemeClr val="tx1"/>
              </a:solidFill>
            </a:endParaRPr>
          </a:p>
          <a:p>
            <a:r>
              <a:rPr lang="en-GB" sz="1400" dirty="0" smtClean="0">
                <a:solidFill>
                  <a:schemeClr val="tx1"/>
                </a:solidFill>
              </a:rPr>
              <a:t>In case of any legal </a:t>
            </a:r>
            <a:r>
              <a:rPr lang="en-GB" sz="1400" b="1" dirty="0" smtClean="0">
                <a:solidFill>
                  <a:schemeClr val="tx1"/>
                </a:solidFill>
              </a:rPr>
              <a:t>issues under Iceland law </a:t>
            </a:r>
            <a:r>
              <a:rPr lang="en-GB" sz="1400" dirty="0" smtClean="0">
                <a:solidFill>
                  <a:schemeClr val="tx1"/>
                </a:solidFill>
              </a:rPr>
              <a:t>we are able to arrange a cooperation with a local law firm </a:t>
            </a:r>
            <a:r>
              <a:rPr lang="en-GB" sz="1400" b="1" dirty="0" smtClean="0">
                <a:solidFill>
                  <a:schemeClr val="tx1"/>
                </a:solidFill>
              </a:rPr>
              <a:t>BBA</a:t>
            </a:r>
            <a:r>
              <a:rPr lang="en-GB" sz="1400" dirty="0" smtClean="0">
                <a:solidFill>
                  <a:schemeClr val="tx1"/>
                </a:solidFill>
              </a:rPr>
              <a:t>.</a:t>
            </a:r>
          </a:p>
          <a:p>
            <a:endParaRPr lang="en-GB" sz="1400" dirty="0" smtClean="0">
              <a:solidFill>
                <a:schemeClr val="tx1"/>
              </a:solidFill>
            </a:endParaRPr>
          </a:p>
          <a:p>
            <a:endParaRPr lang="en-GB" sz="1400" dirty="0" smtClean="0">
              <a:solidFill>
                <a:schemeClr val="tx1"/>
              </a:solidFill>
            </a:endParaRPr>
          </a:p>
          <a:p>
            <a:pPr>
              <a:spcBef>
                <a:spcPts val="250"/>
              </a:spcBef>
              <a:spcAft>
                <a:spcPts val="250"/>
              </a:spcAft>
            </a:pPr>
            <a:r>
              <a:rPr lang="en-GB" sz="1400" b="1" dirty="0" smtClean="0"/>
              <a:t>BBA</a:t>
            </a:r>
            <a:r>
              <a:rPr lang="en-GB" sz="1400" dirty="0" smtClean="0"/>
              <a:t> is a leading Iceland law firm</a:t>
            </a:r>
            <a:r>
              <a:rPr lang="cs-CZ" sz="1400" dirty="0" smtClean="0"/>
              <a:t> </a:t>
            </a:r>
            <a:r>
              <a:rPr lang="cs-CZ" sz="1400" dirty="0"/>
              <a:t>(t</a:t>
            </a:r>
            <a:r>
              <a:rPr lang="en-GB" sz="1400" dirty="0"/>
              <a:t>his is confirmed by the firm’s top tier ranking in the respective fields by all the major ranking companies</a:t>
            </a:r>
            <a:r>
              <a:rPr lang="cs-CZ" sz="1400" dirty="0"/>
              <a:t>)</a:t>
            </a:r>
            <a:r>
              <a:rPr lang="en-GB" sz="1400" dirty="0" smtClean="0"/>
              <a:t>, specialising in the area of mergers and acquisitions, capital markets, banking and corporate finance, bankruptcy law, PFI projects and general corporate and commercial law. </a:t>
            </a:r>
            <a:r>
              <a:rPr lang="en-GB" sz="1400" dirty="0" smtClean="0"/>
              <a:t>Over the </a:t>
            </a:r>
            <a:r>
              <a:rPr lang="en-GB" sz="1400" dirty="0" smtClean="0">
                <a:solidFill>
                  <a:schemeClr val="tx1"/>
                </a:solidFill>
              </a:rPr>
              <a:t>years BBA has </a:t>
            </a:r>
            <a:r>
              <a:rPr lang="en-GB" sz="1400" dirty="0" smtClean="0"/>
              <a:t>advised, and continue to support, government, government-owned entities, local, regional and international companies, banks and financial institutions along with both international and regional law firms.</a:t>
            </a:r>
          </a:p>
          <a:p>
            <a:endParaRPr lang="en-GB" sz="1400" dirty="0" smtClean="0">
              <a:solidFill>
                <a:schemeClr val="tx1"/>
              </a:solidFill>
            </a:endParaRPr>
          </a:p>
          <a:p>
            <a:endParaRPr lang="en-GB" sz="1400" dirty="0" smtClean="0"/>
          </a:p>
          <a:p>
            <a:endParaRPr lang="en-GB" sz="1400" dirty="0" smtClean="0"/>
          </a:p>
          <a:p>
            <a:endParaRPr lang="en-GB" dirty="0"/>
          </a:p>
        </p:txBody>
      </p:sp>
      <p:pic>
        <p:nvPicPr>
          <p:cNvPr id="1026" name="Picture 2" descr="Description: Description: Description: cid:image001.gif@01CD9284.9B9BA6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24" y="4157797"/>
            <a:ext cx="733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56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31203" y="2647950"/>
            <a:ext cx="6312796" cy="4210092"/>
          </a:xfrm>
          <a:prstGeom prst="rect">
            <a:avLst/>
          </a:prstGeom>
        </p:spPr>
      </p:pic>
      <p:sp>
        <p:nvSpPr>
          <p:cNvPr id="2" name="Title 1"/>
          <p:cNvSpPr>
            <a:spLocks noGrp="1"/>
          </p:cNvSpPr>
          <p:nvPr>
            <p:ph type="title"/>
          </p:nvPr>
        </p:nvSpPr>
        <p:spPr>
          <a:xfrm>
            <a:off x="442562" y="550565"/>
            <a:ext cx="6339237" cy="720000"/>
          </a:xfrm>
        </p:spPr>
        <p:txBody>
          <a:bodyPr/>
          <a:lstStyle/>
          <a:p>
            <a:r>
              <a:rPr lang="en-GB" dirty="0"/>
              <a:t>Running a </a:t>
            </a:r>
            <a:r>
              <a:rPr lang="cs-CZ" dirty="0"/>
              <a:t>B</a:t>
            </a:r>
            <a:r>
              <a:rPr lang="en-GB" dirty="0" err="1"/>
              <a:t>usiness</a:t>
            </a:r>
            <a:r>
              <a:rPr lang="en-GB" dirty="0"/>
              <a:t> in </a:t>
            </a:r>
            <a:r>
              <a:rPr lang="cs-CZ" dirty="0"/>
              <a:t>Iceland</a:t>
            </a:r>
            <a:endParaRPr lang="en-GB" dirty="0"/>
          </a:p>
        </p:txBody>
      </p:sp>
      <p:sp>
        <p:nvSpPr>
          <p:cNvPr id="3" name="Text Placeholder 2"/>
          <p:cNvSpPr>
            <a:spLocks noGrp="1"/>
          </p:cNvSpPr>
          <p:nvPr>
            <p:ph type="body" sz="half" idx="1"/>
          </p:nvPr>
        </p:nvSpPr>
        <p:spPr/>
        <p:txBody>
          <a:bodyPr/>
          <a:lstStyle/>
          <a:p>
            <a:pPr marL="285750" indent="-285750" algn="l">
              <a:buClr>
                <a:srgbClr val="C75B12"/>
              </a:buClr>
              <a:buFont typeface="Wingdings" panose="05000000000000000000" pitchFamily="2" charset="2"/>
              <a:buChar char="§"/>
            </a:pPr>
            <a:r>
              <a:rPr lang="cs-CZ" sz="1400" dirty="0"/>
              <a:t>Business and energy</a:t>
            </a:r>
            <a:r>
              <a:rPr lang="en-GB" sz="1400" dirty="0"/>
              <a:t> treaties in place</a:t>
            </a:r>
          </a:p>
          <a:p>
            <a:pPr marL="285750" indent="-285750" algn="l">
              <a:buClr>
                <a:srgbClr val="C75B12"/>
              </a:buClr>
              <a:buFont typeface="Wingdings" panose="05000000000000000000" pitchFamily="2" charset="2"/>
              <a:buChar char="§"/>
            </a:pPr>
            <a:r>
              <a:rPr lang="en-GB" sz="1400" dirty="0"/>
              <a:t>Enforcement of court judgments / arbitral awards </a:t>
            </a:r>
          </a:p>
          <a:p>
            <a:pPr marL="285750" indent="-285750" algn="l">
              <a:buClr>
                <a:srgbClr val="C75B12"/>
              </a:buClr>
              <a:buFont typeface="Wingdings" panose="05000000000000000000" pitchFamily="2" charset="2"/>
              <a:buChar char="§"/>
            </a:pPr>
            <a:r>
              <a:rPr lang="en-GB" sz="1400" dirty="0"/>
              <a:t>Use of official documents </a:t>
            </a:r>
          </a:p>
          <a:p>
            <a:pPr marL="285750" indent="-285750" algn="l">
              <a:buClr>
                <a:srgbClr val="C75B12"/>
              </a:buClr>
              <a:buFont typeface="Wingdings" panose="05000000000000000000" pitchFamily="2" charset="2"/>
              <a:buChar char="§"/>
            </a:pPr>
            <a:r>
              <a:rPr lang="cs-CZ" sz="1400"/>
              <a:t>How to start business in Iceland</a:t>
            </a:r>
            <a:endParaRPr lang="en-GB" sz="1400" dirty="0"/>
          </a:p>
          <a:p>
            <a:pPr marL="285750" indent="-285750" algn="l">
              <a:buClr>
                <a:srgbClr val="C75B12"/>
              </a:buClr>
              <a:buFont typeface="Wingdings" panose="05000000000000000000" pitchFamily="2" charset="2"/>
              <a:buChar char="§"/>
            </a:pPr>
            <a:r>
              <a:rPr lang="en-GB" sz="1400" dirty="0"/>
              <a:t>Other issues to note</a:t>
            </a:r>
            <a:r>
              <a:rPr lang="en-GB" dirty="0"/>
              <a:t/>
            </a:r>
            <a:br>
              <a:rPr lang="en-GB"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a:t>reaties</a:t>
            </a:r>
            <a:r>
              <a:rPr lang="cs-CZ" dirty="0"/>
              <a:t> </a:t>
            </a:r>
            <a:endParaRPr lang="en-GB" dirty="0"/>
          </a:p>
        </p:txBody>
      </p:sp>
      <p:sp>
        <p:nvSpPr>
          <p:cNvPr id="3" name="Text Placeholder 2"/>
          <p:cNvSpPr>
            <a:spLocks noGrp="1"/>
          </p:cNvSpPr>
          <p:nvPr>
            <p:ph idx="1"/>
          </p:nvPr>
        </p:nvSpPr>
        <p:spPr/>
        <p:txBody>
          <a:bodyPr/>
          <a:lstStyle/>
          <a:p>
            <a:r>
              <a:rPr lang="en-GB" sz="1400" b="1" dirty="0">
                <a:solidFill>
                  <a:srgbClr val="4D4F53"/>
                </a:solidFill>
              </a:rPr>
              <a:t>Business and trade</a:t>
            </a:r>
            <a:endParaRPr lang="cs-CZ" sz="1400" dirty="0">
              <a:solidFill>
                <a:srgbClr val="4D4F53"/>
              </a:solidFill>
            </a:endParaRPr>
          </a:p>
          <a:p>
            <a:pPr marL="171450" indent="-171450">
              <a:buClr>
                <a:srgbClr val="C75B12"/>
              </a:buClr>
              <a:buFont typeface="Wingdings" panose="05000000000000000000" pitchFamily="2" charset="2"/>
              <a:buChar char="§"/>
            </a:pPr>
            <a:r>
              <a:rPr lang="cs-CZ" sz="1400" dirty="0"/>
              <a:t>EEA Agreement </a:t>
            </a:r>
          </a:p>
          <a:p>
            <a:pPr marL="171450" indent="-171450">
              <a:buClr>
                <a:srgbClr val="C75B12"/>
              </a:buClr>
              <a:buFont typeface="Wingdings" panose="05000000000000000000" pitchFamily="2" charset="2"/>
              <a:buChar char="§"/>
            </a:pPr>
            <a:r>
              <a:rPr lang="cs-CZ" sz="1400" dirty="0"/>
              <a:t>Convention on the OECD</a:t>
            </a:r>
          </a:p>
          <a:p>
            <a:pPr marL="171450" indent="-171450">
              <a:buClr>
                <a:srgbClr val="C75B12"/>
              </a:buClr>
              <a:buFont typeface="Wingdings" panose="05000000000000000000" pitchFamily="2" charset="2"/>
              <a:buChar char="§"/>
            </a:pPr>
            <a:r>
              <a:rPr lang="cs-CZ" sz="1400" dirty="0"/>
              <a:t>UN Convention on Contracts for the International Sale of Goods </a:t>
            </a:r>
          </a:p>
          <a:p>
            <a:pPr marL="171450" indent="-171450">
              <a:buClr>
                <a:srgbClr val="C75B12"/>
              </a:buClr>
              <a:buFont typeface="Wingdings" panose="05000000000000000000" pitchFamily="2" charset="2"/>
              <a:buChar char="§"/>
            </a:pPr>
            <a:r>
              <a:rPr lang="en-GB" sz="1400" dirty="0"/>
              <a:t>Marrakesh Agreement establishing the World Trade </a:t>
            </a:r>
            <a:r>
              <a:rPr lang="en-GB" sz="1400" dirty="0" err="1"/>
              <a:t>Organi</a:t>
            </a:r>
            <a:r>
              <a:rPr lang="cs-CZ" sz="1400" dirty="0"/>
              <a:t>s</a:t>
            </a:r>
            <a:r>
              <a:rPr lang="en-GB" sz="1400" dirty="0" err="1"/>
              <a:t>ation</a:t>
            </a:r>
            <a:r>
              <a:rPr lang="cs-CZ" sz="1400" dirty="0"/>
              <a:t> </a:t>
            </a:r>
            <a:r>
              <a:rPr lang="en-GB" sz="1400" dirty="0"/>
              <a:t>  </a:t>
            </a:r>
          </a:p>
          <a:p>
            <a:pPr marL="171450" indent="-171450">
              <a:buClr>
                <a:srgbClr val="C75B12"/>
              </a:buClr>
              <a:buFont typeface="Wingdings" panose="05000000000000000000" pitchFamily="2" charset="2"/>
              <a:buChar char="§"/>
            </a:pPr>
            <a:r>
              <a:rPr lang="en-GB" sz="1400" dirty="0"/>
              <a:t>Convention establishing Multilateral Investment Guarantee Agency</a:t>
            </a:r>
            <a:endParaRPr lang="cs-CZ" sz="1400" dirty="0"/>
          </a:p>
          <a:p>
            <a:pPr marL="171450" indent="-171450">
              <a:buClr>
                <a:srgbClr val="C75B12"/>
              </a:buClr>
              <a:buFont typeface="Wingdings" panose="05000000000000000000" pitchFamily="2" charset="2"/>
              <a:buChar char="§"/>
            </a:pPr>
            <a:r>
              <a:rPr lang="cs-CZ" sz="1400" dirty="0" smtClean="0"/>
              <a:t>ICSID </a:t>
            </a:r>
            <a:r>
              <a:rPr lang="cs-CZ" sz="1400" dirty="0" err="1" smtClean="0"/>
              <a:t>Convention</a:t>
            </a:r>
            <a:r>
              <a:rPr lang="cs-CZ" sz="1400" dirty="0" smtClean="0"/>
              <a:t> - </a:t>
            </a:r>
            <a:r>
              <a:rPr lang="cs-CZ" sz="1400" dirty="0" err="1" smtClean="0"/>
              <a:t>Convention</a:t>
            </a:r>
            <a:r>
              <a:rPr lang="cs-CZ" sz="1400" dirty="0" smtClean="0"/>
              <a:t> </a:t>
            </a:r>
            <a:r>
              <a:rPr lang="cs-CZ" sz="1400" dirty="0"/>
              <a:t>on the settlement of investment disputes between States and nationals of other States</a:t>
            </a:r>
          </a:p>
          <a:p>
            <a:pPr marL="171450" indent="-171450">
              <a:buClr>
                <a:srgbClr val="C75B12"/>
              </a:buClr>
              <a:buFont typeface="Wingdings" panose="05000000000000000000" pitchFamily="2" charset="2"/>
              <a:buChar char="§"/>
            </a:pPr>
            <a:endParaRPr lang="cs-CZ" sz="1400" b="1" dirty="0"/>
          </a:p>
          <a:p>
            <a:pPr>
              <a:buClr>
                <a:srgbClr val="C75B12"/>
              </a:buClr>
            </a:pPr>
            <a:r>
              <a:rPr lang="en-GB" sz="1400" b="1" dirty="0">
                <a:solidFill>
                  <a:srgbClr val="4D4F53"/>
                </a:solidFill>
              </a:rPr>
              <a:t>Transport and logistic</a:t>
            </a:r>
            <a:endParaRPr lang="en-GB" sz="1400" dirty="0"/>
          </a:p>
          <a:p>
            <a:pPr marL="171450" indent="-171450">
              <a:buClr>
                <a:srgbClr val="C75B12"/>
              </a:buClr>
              <a:buFont typeface="Wingdings" panose="05000000000000000000" pitchFamily="2" charset="2"/>
              <a:buChar char="§"/>
            </a:pPr>
            <a:r>
              <a:rPr lang="cs-CZ" sz="1400" dirty="0"/>
              <a:t>Convention for the unification of certain rules for international carriage by air done at Montreal on 28 May </a:t>
            </a:r>
            <a:r>
              <a:rPr lang="cs-CZ" sz="1400" dirty="0" smtClean="0"/>
              <a:t>1999</a:t>
            </a:r>
          </a:p>
          <a:p>
            <a:pPr>
              <a:buClr>
                <a:srgbClr val="C75B12"/>
              </a:buClr>
            </a:pPr>
            <a:endParaRPr lang="cs-CZ" sz="1400" dirty="0"/>
          </a:p>
          <a:p>
            <a:pPr marL="171450" indent="-171450">
              <a:buClr>
                <a:srgbClr val="C75B12"/>
              </a:buClr>
              <a:buFont typeface="Wingdings" panose="05000000000000000000" pitchFamily="2" charset="2"/>
              <a:buChar char="§"/>
            </a:pPr>
            <a:endParaRPr lang="cs-CZ" sz="1400" dirty="0"/>
          </a:p>
        </p:txBody>
      </p:sp>
    </p:spTree>
    <p:extLst>
      <p:ext uri="{BB962C8B-B14F-4D97-AF65-F5344CB8AC3E}">
        <p14:creationId xmlns:p14="http://schemas.microsoft.com/office/powerpoint/2010/main" val="267766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a:t>reaties</a:t>
            </a:r>
            <a:r>
              <a:rPr lang="cs-CZ" dirty="0"/>
              <a:t> </a:t>
            </a:r>
            <a:r>
              <a:rPr lang="cs-CZ" sz="1400" dirty="0"/>
              <a:t>(</a:t>
            </a:r>
            <a:r>
              <a:rPr lang="cs-CZ" sz="1400" dirty="0" err="1"/>
              <a:t>Cont‘d</a:t>
            </a:r>
            <a:r>
              <a:rPr lang="cs-CZ" sz="1400" dirty="0"/>
              <a:t>)</a:t>
            </a:r>
            <a:endParaRPr lang="en-GB" dirty="0"/>
          </a:p>
        </p:txBody>
      </p:sp>
      <p:sp>
        <p:nvSpPr>
          <p:cNvPr id="3" name="Content Placeholder 2"/>
          <p:cNvSpPr>
            <a:spLocks noGrp="1"/>
          </p:cNvSpPr>
          <p:nvPr>
            <p:ph idx="1"/>
          </p:nvPr>
        </p:nvSpPr>
        <p:spPr>
          <a:xfrm>
            <a:off x="427024" y="1990489"/>
            <a:ext cx="8072438" cy="4104000"/>
          </a:xfrm>
        </p:spPr>
        <p:txBody>
          <a:bodyPr/>
          <a:lstStyle/>
          <a:p>
            <a:r>
              <a:rPr lang="en-GB" sz="1400" b="1" dirty="0">
                <a:solidFill>
                  <a:srgbClr val="4D4F53"/>
                </a:solidFill>
              </a:rPr>
              <a:t>Energy</a:t>
            </a:r>
          </a:p>
          <a:p>
            <a:pPr marL="171450" lvl="0" indent="-171450">
              <a:buClr>
                <a:srgbClr val="C75B12"/>
              </a:buClr>
              <a:buFont typeface="Wingdings" panose="05000000000000000000" pitchFamily="2" charset="2"/>
              <a:buChar char="§"/>
            </a:pPr>
            <a:r>
              <a:rPr lang="cs-CZ" sz="1400" b="1" dirty="0"/>
              <a:t>Energy Charter Treaty</a:t>
            </a:r>
          </a:p>
          <a:p>
            <a:pPr marL="171450" lvl="0" indent="-171450">
              <a:buClr>
                <a:srgbClr val="C75B12"/>
              </a:buClr>
              <a:buFont typeface="Wingdings" panose="05000000000000000000" pitchFamily="2" charset="2"/>
              <a:buChar char="§"/>
            </a:pPr>
            <a:r>
              <a:rPr lang="en-GB" sz="1400" dirty="0"/>
              <a:t>International Energy Forum Charter </a:t>
            </a:r>
            <a:endParaRPr lang="cs-CZ" sz="1400" dirty="0"/>
          </a:p>
          <a:p>
            <a:pPr marL="171450" lvl="0" indent="-171450">
              <a:buClr>
                <a:srgbClr val="C75B12"/>
              </a:buClr>
              <a:buFont typeface="Wingdings" panose="05000000000000000000" pitchFamily="2" charset="2"/>
              <a:buChar char="§"/>
            </a:pPr>
            <a:r>
              <a:rPr lang="en-GB" sz="1400" dirty="0"/>
              <a:t>Statute of the International Renewable Energy Agency (IRENA) </a:t>
            </a:r>
            <a:endParaRPr lang="cs-CZ" sz="1400" dirty="0"/>
          </a:p>
          <a:p>
            <a:pPr marL="171450" lvl="0" indent="-171450">
              <a:buClr>
                <a:srgbClr val="C75B12"/>
              </a:buClr>
              <a:buFont typeface="Wingdings" panose="05000000000000000000" pitchFamily="2" charset="2"/>
              <a:buChar char="§"/>
            </a:pPr>
            <a:r>
              <a:rPr lang="en-GB" sz="1400" dirty="0"/>
              <a:t>Statute of the IAEA </a:t>
            </a:r>
            <a:endParaRPr lang="cs-CZ" sz="1400" dirty="0"/>
          </a:p>
          <a:p>
            <a:pPr marL="171450" lvl="0" indent="-171450">
              <a:buClr>
                <a:srgbClr val="C75B12"/>
              </a:buClr>
              <a:buFont typeface="Wingdings" panose="05000000000000000000" pitchFamily="2" charset="2"/>
              <a:buChar char="§"/>
            </a:pPr>
            <a:endParaRPr lang="cs-CZ" sz="1400" b="1" dirty="0"/>
          </a:p>
          <a:p>
            <a:r>
              <a:rPr lang="en-GB" sz="1400" b="1" dirty="0">
                <a:solidFill>
                  <a:srgbClr val="4D4F53"/>
                </a:solidFill>
              </a:rPr>
              <a:t>IP</a:t>
            </a:r>
          </a:p>
          <a:p>
            <a:pPr marL="285750" indent="-285750">
              <a:buFont typeface="Wingdings" pitchFamily="2" charset="2"/>
              <a:buChar char="§"/>
            </a:pPr>
            <a:r>
              <a:rPr lang="en-GB" sz="1400" dirty="0"/>
              <a:t>Paris Convention for the Protection of Industrial Property</a:t>
            </a:r>
            <a:endParaRPr lang="cs-CZ" sz="1400" dirty="0"/>
          </a:p>
          <a:p>
            <a:pPr marL="285750" indent="-285750">
              <a:buFont typeface="Wingdings" pitchFamily="2" charset="2"/>
              <a:buChar char="§"/>
            </a:pPr>
            <a:r>
              <a:rPr lang="cs-CZ" sz="1400" dirty="0"/>
              <a:t>Member state of EPO</a:t>
            </a:r>
          </a:p>
          <a:p>
            <a:pPr marL="285750" indent="-285750">
              <a:buFont typeface="Wingdings" pitchFamily="2" charset="2"/>
              <a:buChar char="§"/>
            </a:pPr>
            <a:r>
              <a:rPr lang="cs-CZ" sz="1400" dirty="0"/>
              <a:t>Member state of WIPO</a:t>
            </a:r>
          </a:p>
          <a:p>
            <a:endParaRPr lang="en-GB" sz="1400" dirty="0"/>
          </a:p>
          <a:p>
            <a:endParaRPr lang="en-GB" sz="1400" dirty="0"/>
          </a:p>
          <a:p>
            <a:endParaRPr lang="en-GB" dirty="0"/>
          </a:p>
          <a:p>
            <a:endParaRPr lang="en-GB" dirty="0"/>
          </a:p>
          <a:p>
            <a:endParaRPr lang="en-GB" dirty="0"/>
          </a:p>
        </p:txBody>
      </p:sp>
    </p:spTree>
    <p:extLst>
      <p:ext uri="{BB962C8B-B14F-4D97-AF65-F5344CB8AC3E}">
        <p14:creationId xmlns:p14="http://schemas.microsoft.com/office/powerpoint/2010/main" val="117573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05B27C-AE9B-1C4D-92AA-F8CE6E54105F}"/>
              </a:ext>
            </a:extLst>
          </p:cNvPr>
          <p:cNvSpPr>
            <a:spLocks noGrp="1"/>
          </p:cNvSpPr>
          <p:nvPr>
            <p:ph type="title"/>
          </p:nvPr>
        </p:nvSpPr>
        <p:spPr/>
        <p:txBody>
          <a:bodyPr/>
          <a:lstStyle/>
          <a:p>
            <a:r>
              <a:rPr lang="cs-CZ" dirty="0"/>
              <a:t>International Treaties</a:t>
            </a:r>
          </a:p>
        </p:txBody>
      </p:sp>
      <p:sp>
        <p:nvSpPr>
          <p:cNvPr id="3" name="Zástupný symbol pro obsah 2">
            <a:extLst>
              <a:ext uri="{FF2B5EF4-FFF2-40B4-BE49-F238E27FC236}">
                <a16:creationId xmlns:a16="http://schemas.microsoft.com/office/drawing/2014/main" id="{6139AE26-329A-B74F-BDE7-7535E781A7CC}"/>
              </a:ext>
            </a:extLst>
          </p:cNvPr>
          <p:cNvSpPr>
            <a:spLocks noGrp="1"/>
          </p:cNvSpPr>
          <p:nvPr>
            <p:ph idx="1"/>
          </p:nvPr>
        </p:nvSpPr>
        <p:spPr/>
        <p:txBody>
          <a:bodyPr/>
          <a:lstStyle/>
          <a:p>
            <a:pPr>
              <a:buClr>
                <a:srgbClr val="C75B12"/>
              </a:buClr>
            </a:pPr>
            <a:r>
              <a:rPr lang="cs-CZ" sz="1400" b="1" dirty="0">
                <a:solidFill>
                  <a:srgbClr val="4D4F53"/>
                </a:solidFill>
              </a:rPr>
              <a:t>Finance</a:t>
            </a:r>
            <a:endParaRPr lang="cs-CZ" sz="1400" dirty="0"/>
          </a:p>
          <a:p>
            <a:pPr marL="171450" indent="-171450">
              <a:buClr>
                <a:srgbClr val="C75B12"/>
              </a:buClr>
              <a:buFont typeface="Wingdings" panose="05000000000000000000" pitchFamily="2" charset="2"/>
              <a:buChar char="§"/>
            </a:pPr>
            <a:r>
              <a:rPr lang="cs-CZ" sz="1400" dirty="0"/>
              <a:t>Convention for the Avoidance of Double Taxation and the Prevention of Fiscal Evasion with Respect to Taxes on Income (</a:t>
            </a:r>
            <a:r>
              <a:rPr lang="cs-CZ" sz="1400" b="1" dirty="0"/>
              <a:t>bilateral</a:t>
            </a:r>
            <a:r>
              <a:rPr lang="cs-CZ" sz="1400" dirty="0"/>
              <a:t>)</a:t>
            </a:r>
          </a:p>
          <a:p>
            <a:pPr marL="171450" indent="-171450">
              <a:buClr>
                <a:srgbClr val="C75B12"/>
              </a:buClr>
              <a:buFont typeface="Wingdings" panose="05000000000000000000" pitchFamily="2" charset="2"/>
              <a:buChar char="§"/>
            </a:pPr>
            <a:r>
              <a:rPr lang="cs-CZ" sz="1400" dirty="0"/>
              <a:t>Convention concerning the simplification of formalities in trade in goods</a:t>
            </a:r>
          </a:p>
          <a:p>
            <a:pPr marL="171450" indent="-171450">
              <a:buClr>
                <a:srgbClr val="C75B12"/>
              </a:buClr>
              <a:buFont typeface="Wingdings" panose="05000000000000000000" pitchFamily="2" charset="2"/>
              <a:buChar char="§"/>
            </a:pPr>
            <a:r>
              <a:rPr lang="cs-CZ" sz="1400" dirty="0"/>
              <a:t>Convention on a common transit procedure</a:t>
            </a:r>
          </a:p>
          <a:p>
            <a:pPr marL="171450" indent="-171450">
              <a:buClr>
                <a:srgbClr val="C75B12"/>
              </a:buClr>
              <a:buFont typeface="Wingdings" panose="05000000000000000000" pitchFamily="2" charset="2"/>
              <a:buChar char="§"/>
            </a:pPr>
            <a:r>
              <a:rPr lang="cs-CZ" sz="1400" dirty="0"/>
              <a:t>Agreement of the IMF</a:t>
            </a:r>
          </a:p>
          <a:p>
            <a:pPr marL="171450" indent="-171450">
              <a:buClr>
                <a:srgbClr val="C75B12"/>
              </a:buClr>
              <a:buFont typeface="Wingdings" panose="05000000000000000000" pitchFamily="2" charset="2"/>
              <a:buChar char="§"/>
            </a:pPr>
            <a:endParaRPr lang="cs-CZ" sz="1400" dirty="0"/>
          </a:p>
          <a:p>
            <a:r>
              <a:rPr lang="en-GB" sz="1400" b="1" dirty="0">
                <a:solidFill>
                  <a:srgbClr val="4D4F53"/>
                </a:solidFill>
              </a:rPr>
              <a:t>Terrorism and Corruption</a:t>
            </a:r>
            <a:endParaRPr lang="en-GB" sz="1400" dirty="0">
              <a:solidFill>
                <a:srgbClr val="4D4F53"/>
              </a:solidFill>
            </a:endParaRPr>
          </a:p>
          <a:p>
            <a:pPr marL="171450" indent="-171450">
              <a:buClr>
                <a:srgbClr val="C75B12"/>
              </a:buClr>
              <a:buFont typeface="Wingdings" panose="05000000000000000000" pitchFamily="2" charset="2"/>
              <a:buChar char="§"/>
            </a:pPr>
            <a:r>
              <a:rPr lang="en-GB" sz="1400" dirty="0"/>
              <a:t>UN International Convention for the Suppression of the Financing of Terrorism</a:t>
            </a:r>
            <a:endParaRPr lang="cs-CZ" sz="1400" dirty="0"/>
          </a:p>
          <a:p>
            <a:pPr marL="171450" indent="-171450">
              <a:buClr>
                <a:srgbClr val="C75B12"/>
              </a:buClr>
              <a:buFont typeface="Wingdings" panose="05000000000000000000" pitchFamily="2" charset="2"/>
              <a:buChar char="§"/>
            </a:pPr>
            <a:r>
              <a:rPr lang="en-GB" sz="1400" dirty="0"/>
              <a:t>UN Convention against Corruption</a:t>
            </a:r>
            <a:endParaRPr lang="cs-CZ" sz="1400" dirty="0"/>
          </a:p>
        </p:txBody>
      </p:sp>
    </p:spTree>
    <p:extLst>
      <p:ext uri="{BB962C8B-B14F-4D97-AF65-F5344CB8AC3E}">
        <p14:creationId xmlns:p14="http://schemas.microsoft.com/office/powerpoint/2010/main" val="39055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of </a:t>
            </a:r>
            <a:r>
              <a:rPr lang="cs-CZ" dirty="0"/>
              <a:t>D</a:t>
            </a:r>
            <a:r>
              <a:rPr lang="en-GB" dirty="0" err="1"/>
              <a:t>ecisions</a:t>
            </a:r>
            <a:r>
              <a:rPr lang="en-GB" dirty="0"/>
              <a:t> / </a:t>
            </a:r>
            <a:r>
              <a:rPr lang="cs-CZ" dirty="0"/>
              <a:t>J</a:t>
            </a:r>
            <a:r>
              <a:rPr lang="en-GB" dirty="0" err="1"/>
              <a:t>udicial</a:t>
            </a:r>
            <a:r>
              <a:rPr lang="en-GB" dirty="0"/>
              <a:t> </a:t>
            </a:r>
            <a:r>
              <a:rPr lang="cs-CZ" dirty="0"/>
              <a:t>C</a:t>
            </a:r>
            <a:r>
              <a:rPr lang="en-GB" dirty="0" err="1"/>
              <a:t>ooperation</a:t>
            </a:r>
            <a:r>
              <a:rPr lang="cs-CZ" dirty="0"/>
              <a:t> </a:t>
            </a:r>
            <a:endParaRPr lang="en-GB" dirty="0"/>
          </a:p>
        </p:txBody>
      </p:sp>
      <p:sp>
        <p:nvSpPr>
          <p:cNvPr id="3" name="Text Placeholder 2"/>
          <p:cNvSpPr>
            <a:spLocks noGrp="1"/>
          </p:cNvSpPr>
          <p:nvPr>
            <p:ph idx="1"/>
          </p:nvPr>
        </p:nvSpPr>
        <p:spPr>
          <a:xfrm>
            <a:off x="427024" y="1990489"/>
            <a:ext cx="8072438" cy="4104000"/>
          </a:xfrm>
        </p:spPr>
        <p:txBody>
          <a:bodyPr/>
          <a:lstStyle/>
          <a:p>
            <a:pPr marL="171450" indent="-171450">
              <a:buClr>
                <a:srgbClr val="C75B12"/>
              </a:buClr>
              <a:buFont typeface="Wingdings" panose="05000000000000000000" pitchFamily="2" charset="2"/>
              <a:buChar char="§"/>
            </a:pPr>
            <a:r>
              <a:rPr lang="en-GB" sz="1400" b="1" dirty="0">
                <a:latin typeface="+mn-lt"/>
              </a:rPr>
              <a:t>Judgments in civil</a:t>
            </a:r>
            <a:r>
              <a:rPr lang="cs-CZ" sz="1400" b="1" dirty="0">
                <a:latin typeface="+mn-lt"/>
              </a:rPr>
              <a:t> matters </a:t>
            </a:r>
            <a:r>
              <a:rPr lang="cs-CZ" sz="1400" dirty="0">
                <a:latin typeface="+mn-lt"/>
              </a:rPr>
              <a:t>– ensured (both – recognition and enforcement)</a:t>
            </a:r>
          </a:p>
          <a:p>
            <a:pPr marL="171450" indent="-171450">
              <a:buClr>
                <a:srgbClr val="C75B12"/>
              </a:buClr>
              <a:buFont typeface="Wingdings" panose="05000000000000000000" pitchFamily="2" charset="2"/>
              <a:buChar char="§"/>
            </a:pPr>
            <a:r>
              <a:rPr lang="cs-CZ" sz="1400" dirty="0" err="1">
                <a:latin typeface="+mn-lt"/>
              </a:rPr>
              <a:t>Convention</a:t>
            </a:r>
            <a:r>
              <a:rPr lang="cs-CZ" sz="1400" dirty="0">
                <a:latin typeface="+mn-lt"/>
              </a:rPr>
              <a:t> on </a:t>
            </a:r>
            <a:r>
              <a:rPr lang="cs-CZ" sz="1400" dirty="0" err="1">
                <a:latin typeface="+mn-lt"/>
              </a:rPr>
              <a:t>jurisdiction</a:t>
            </a:r>
            <a:r>
              <a:rPr lang="cs-CZ" sz="1400" dirty="0">
                <a:latin typeface="+mn-lt"/>
              </a:rPr>
              <a:t> and </a:t>
            </a:r>
            <a:r>
              <a:rPr lang="cs-CZ" sz="1400" dirty="0" err="1">
                <a:latin typeface="+mn-lt"/>
              </a:rPr>
              <a:t>the</a:t>
            </a:r>
            <a:r>
              <a:rPr lang="cs-CZ" sz="1400" dirty="0">
                <a:latin typeface="+mn-lt"/>
              </a:rPr>
              <a:t> </a:t>
            </a:r>
            <a:r>
              <a:rPr lang="cs-CZ" sz="1400" dirty="0" err="1">
                <a:latin typeface="+mn-lt"/>
              </a:rPr>
              <a:t>recognition</a:t>
            </a:r>
            <a:r>
              <a:rPr lang="cs-CZ" sz="1400" dirty="0">
                <a:latin typeface="+mn-lt"/>
              </a:rPr>
              <a:t> and </a:t>
            </a:r>
            <a:r>
              <a:rPr lang="cs-CZ" sz="1400" dirty="0" err="1">
                <a:latin typeface="+mn-lt"/>
              </a:rPr>
              <a:t>enforcement</a:t>
            </a:r>
            <a:r>
              <a:rPr lang="cs-CZ" sz="1400" dirty="0">
                <a:latin typeface="+mn-lt"/>
              </a:rPr>
              <a:t> </a:t>
            </a:r>
            <a:r>
              <a:rPr lang="cs-CZ" sz="1400" dirty="0" err="1">
                <a:latin typeface="+mn-lt"/>
              </a:rPr>
              <a:t>of</a:t>
            </a:r>
            <a:r>
              <a:rPr lang="cs-CZ" sz="1400" dirty="0">
                <a:latin typeface="+mn-lt"/>
              </a:rPr>
              <a:t> </a:t>
            </a:r>
            <a:r>
              <a:rPr lang="cs-CZ" sz="1400" dirty="0" err="1">
                <a:latin typeface="+mn-lt"/>
              </a:rPr>
              <a:t>judgments</a:t>
            </a:r>
            <a:r>
              <a:rPr lang="cs-CZ" sz="1400" dirty="0">
                <a:latin typeface="+mn-lt"/>
              </a:rPr>
              <a:t> in civil and </a:t>
            </a:r>
            <a:r>
              <a:rPr lang="cs-CZ" sz="1400" dirty="0" err="1">
                <a:latin typeface="+mn-lt"/>
              </a:rPr>
              <a:t>commercial</a:t>
            </a:r>
            <a:r>
              <a:rPr lang="cs-CZ" sz="1400" dirty="0">
                <a:latin typeface="+mn-lt"/>
              </a:rPr>
              <a:t> </a:t>
            </a:r>
            <a:r>
              <a:rPr lang="cs-CZ" sz="1400" dirty="0" err="1">
                <a:latin typeface="+mn-lt"/>
              </a:rPr>
              <a:t>matters</a:t>
            </a:r>
            <a:r>
              <a:rPr lang="cs-CZ" sz="1400" dirty="0">
                <a:latin typeface="+mn-lt"/>
              </a:rPr>
              <a:t> (</a:t>
            </a:r>
            <a:r>
              <a:rPr lang="cs-CZ" sz="1400" dirty="0" err="1">
                <a:latin typeface="+mn-lt"/>
              </a:rPr>
              <a:t>The</a:t>
            </a:r>
            <a:r>
              <a:rPr lang="cs-CZ" sz="1400" dirty="0">
                <a:latin typeface="+mn-lt"/>
              </a:rPr>
              <a:t> </a:t>
            </a:r>
            <a:r>
              <a:rPr lang="cs-CZ" sz="1400" dirty="0" err="1">
                <a:latin typeface="+mn-lt"/>
              </a:rPr>
              <a:t>Lugano</a:t>
            </a:r>
            <a:r>
              <a:rPr lang="cs-CZ" sz="1400" dirty="0">
                <a:latin typeface="+mn-lt"/>
              </a:rPr>
              <a:t> </a:t>
            </a:r>
            <a:r>
              <a:rPr lang="cs-CZ" sz="1400" dirty="0" err="1">
                <a:latin typeface="+mn-lt"/>
              </a:rPr>
              <a:t>Convention</a:t>
            </a:r>
            <a:r>
              <a:rPr lang="cs-CZ" sz="1400" dirty="0">
                <a:latin typeface="+mn-lt"/>
              </a:rPr>
              <a:t>, 21 </a:t>
            </a:r>
            <a:r>
              <a:rPr lang="cs-CZ" sz="1400" dirty="0" err="1">
                <a:latin typeface="+mn-lt"/>
              </a:rPr>
              <a:t>December</a:t>
            </a:r>
            <a:r>
              <a:rPr lang="cs-CZ" sz="1400" dirty="0">
                <a:latin typeface="+mn-lt"/>
              </a:rPr>
              <a:t> 2007</a:t>
            </a:r>
            <a:r>
              <a:rPr lang="cs-CZ" sz="1400" dirty="0" smtClean="0">
                <a:latin typeface="+mn-lt"/>
              </a:rPr>
              <a:t>)</a:t>
            </a:r>
          </a:p>
          <a:p>
            <a:pPr marL="171450" indent="-171450">
              <a:buClr>
                <a:srgbClr val="C75B12"/>
              </a:buClr>
              <a:buFont typeface="Wingdings" panose="05000000000000000000" pitchFamily="2" charset="2"/>
              <a:buChar char="§"/>
            </a:pPr>
            <a:r>
              <a:rPr lang="cs-CZ" sz="1400" b="1" dirty="0" err="1" smtClean="0">
                <a:latin typeface="+mn-lt"/>
              </a:rPr>
              <a:t>Schengen</a:t>
            </a:r>
            <a:r>
              <a:rPr lang="cs-CZ" sz="1400" b="1" dirty="0" smtClean="0">
                <a:latin typeface="+mn-lt"/>
              </a:rPr>
              <a:t> </a:t>
            </a:r>
            <a:r>
              <a:rPr lang="cs-CZ" sz="1400" b="1" dirty="0" err="1" smtClean="0">
                <a:latin typeface="+mn-lt"/>
              </a:rPr>
              <a:t>Agreement</a:t>
            </a:r>
            <a:endParaRPr lang="cs-CZ" sz="1400" b="1" dirty="0">
              <a:latin typeface="+mn-lt"/>
            </a:endParaRPr>
          </a:p>
          <a:p>
            <a:pPr marL="171450" indent="-171450">
              <a:buClr>
                <a:srgbClr val="C75B12"/>
              </a:buClr>
              <a:buFont typeface="Wingdings" panose="05000000000000000000" pitchFamily="2" charset="2"/>
              <a:buChar char="§"/>
            </a:pPr>
            <a:r>
              <a:rPr lang="cs-CZ" sz="1400" b="1" dirty="0" err="1" smtClean="0">
                <a:latin typeface="+mn-lt"/>
              </a:rPr>
              <a:t>Judgments</a:t>
            </a:r>
            <a:r>
              <a:rPr lang="cs-CZ" sz="1400" b="1" dirty="0" smtClean="0">
                <a:latin typeface="+mn-lt"/>
              </a:rPr>
              <a:t> in </a:t>
            </a:r>
            <a:r>
              <a:rPr lang="en-GB" sz="1400" b="1" dirty="0">
                <a:latin typeface="+mn-lt"/>
              </a:rPr>
              <a:t>criminal matters</a:t>
            </a:r>
            <a:r>
              <a:rPr lang="cs-CZ" sz="1400" b="1" dirty="0">
                <a:latin typeface="+mn-lt"/>
              </a:rPr>
              <a:t> </a:t>
            </a:r>
            <a:r>
              <a:rPr lang="cs-CZ" sz="1400" dirty="0">
                <a:latin typeface="+mn-lt"/>
              </a:rPr>
              <a:t>– </a:t>
            </a:r>
            <a:r>
              <a:rPr lang="cs-CZ" sz="1400" dirty="0" err="1">
                <a:latin typeface="+mn-lt"/>
              </a:rPr>
              <a:t>only</a:t>
            </a:r>
            <a:r>
              <a:rPr lang="cs-CZ" sz="1400" dirty="0">
                <a:latin typeface="+mn-lt"/>
              </a:rPr>
              <a:t> </a:t>
            </a:r>
            <a:r>
              <a:rPr lang="cs-CZ" sz="1400" b="1" dirty="0" err="1" smtClean="0">
                <a:latin typeface="+mn-lt"/>
              </a:rPr>
              <a:t>recognition</a:t>
            </a:r>
            <a:r>
              <a:rPr lang="cs-CZ" sz="1400" b="1" dirty="0"/>
              <a:t> and </a:t>
            </a:r>
            <a:r>
              <a:rPr lang="cs-CZ" sz="1400" b="1" dirty="0" err="1"/>
              <a:t>extradition</a:t>
            </a:r>
            <a:r>
              <a:rPr lang="cs-CZ" sz="1400" b="1" dirty="0" smtClean="0">
                <a:latin typeface="+mn-lt"/>
              </a:rPr>
              <a:t> </a:t>
            </a:r>
            <a:r>
              <a:rPr lang="cs-CZ" sz="1400" dirty="0" smtClean="0">
                <a:latin typeface="+mn-lt"/>
              </a:rPr>
              <a:t>are </a:t>
            </a:r>
            <a:r>
              <a:rPr lang="cs-CZ" sz="1400" dirty="0">
                <a:latin typeface="+mn-lt"/>
              </a:rPr>
              <a:t>ensured </a:t>
            </a:r>
          </a:p>
          <a:p>
            <a:pPr marL="171450" indent="-171450">
              <a:buClr>
                <a:srgbClr val="C75B12"/>
              </a:buClr>
              <a:buFont typeface="Wingdings" panose="05000000000000000000" pitchFamily="2" charset="2"/>
              <a:buChar char="§"/>
            </a:pPr>
            <a:r>
              <a:rPr lang="en-GB" sz="1400" dirty="0" smtClean="0">
                <a:latin typeface="+mn-lt"/>
              </a:rPr>
              <a:t>Convention </a:t>
            </a:r>
            <a:r>
              <a:rPr lang="en-GB" sz="1400" dirty="0">
                <a:latin typeface="+mn-lt"/>
              </a:rPr>
              <a:t>on the </a:t>
            </a:r>
            <a:r>
              <a:rPr lang="en-GB" sz="1400" b="1" dirty="0">
                <a:latin typeface="+mn-lt"/>
              </a:rPr>
              <a:t>Recognition and Enforcement of Foreign Arbitral Awards </a:t>
            </a:r>
            <a:r>
              <a:rPr lang="en-GB" sz="1400" dirty="0">
                <a:latin typeface="+mn-lt"/>
              </a:rPr>
              <a:t>(New York, 1958) </a:t>
            </a:r>
            <a:endParaRPr lang="cs-CZ" sz="1400" dirty="0">
              <a:latin typeface="+mn-lt"/>
            </a:endParaRPr>
          </a:p>
          <a:p>
            <a:pPr marL="171450" indent="-171450">
              <a:buClr>
                <a:srgbClr val="C75B12"/>
              </a:buClr>
              <a:buFont typeface="Wingdings" panose="05000000000000000000" pitchFamily="2" charset="2"/>
              <a:buChar char="§"/>
            </a:pPr>
            <a:endParaRPr lang="en-GB" sz="1400" dirty="0">
              <a:latin typeface="+mn-lt"/>
            </a:endParaRPr>
          </a:p>
          <a:p>
            <a:pPr algn="l"/>
            <a:r>
              <a:rPr lang="en-GB" sz="1400" dirty="0">
                <a:solidFill>
                  <a:srgbClr val="C75B12"/>
                </a:solidFill>
                <a:latin typeface="+mn-lt"/>
              </a:rPr>
              <a:t>Judicial Cooperation:</a:t>
            </a:r>
          </a:p>
          <a:p>
            <a:pPr marL="171450" indent="-171450">
              <a:buClr>
                <a:srgbClr val="C75B12"/>
              </a:buClr>
              <a:buFont typeface="Wingdings" panose="05000000000000000000" pitchFamily="2" charset="2"/>
              <a:buChar char="§"/>
            </a:pPr>
            <a:r>
              <a:rPr lang="en-GB" sz="1400" dirty="0">
                <a:latin typeface="+mn-lt"/>
              </a:rPr>
              <a:t>Convention of 15 November 1965 on the Service Abroad of Judicial and Extrajudicial Documents in Civil or Commercial Matters</a:t>
            </a:r>
            <a:r>
              <a:rPr lang="cs-CZ" sz="1400" dirty="0">
                <a:latin typeface="+mn-lt"/>
              </a:rPr>
              <a:t> </a:t>
            </a:r>
          </a:p>
          <a:p>
            <a:pPr marL="171450" indent="-171450">
              <a:buClr>
                <a:srgbClr val="C75B12"/>
              </a:buClr>
              <a:buFont typeface="Wingdings" panose="05000000000000000000" pitchFamily="2" charset="2"/>
              <a:buChar char="§"/>
            </a:pPr>
            <a:r>
              <a:rPr lang="en-GB" sz="1400" dirty="0">
                <a:latin typeface="+mn-lt"/>
              </a:rPr>
              <a:t>Convention of 18 March </a:t>
            </a:r>
            <a:r>
              <a:rPr lang="cs-CZ" sz="1400" dirty="0">
                <a:latin typeface="+mn-lt"/>
              </a:rPr>
              <a:t>1970 </a:t>
            </a:r>
            <a:r>
              <a:rPr lang="en-GB" sz="1400" dirty="0">
                <a:latin typeface="+mn-lt"/>
              </a:rPr>
              <a:t>on the Taking of Evidence Abroad in Civil or Commercial Matters</a:t>
            </a:r>
            <a:endParaRPr lang="cs-CZ" sz="1400" dirty="0">
              <a:latin typeface="+mn-lt"/>
            </a:endParaRPr>
          </a:p>
          <a:p>
            <a:pPr marL="171450" indent="-171450">
              <a:buClr>
                <a:srgbClr val="C75B12"/>
              </a:buClr>
              <a:buFont typeface="Wingdings" panose="05000000000000000000" pitchFamily="2" charset="2"/>
              <a:buChar char="§"/>
            </a:pPr>
            <a:r>
              <a:rPr lang="cs-CZ" sz="1400" dirty="0">
                <a:latin typeface="+mn-lt"/>
              </a:rPr>
              <a:t>Convention of 1 March 1954 on civil procedure</a:t>
            </a:r>
          </a:p>
          <a:p>
            <a:pPr algn="l"/>
            <a:endParaRPr lang="cs-CZ" dirty="0">
              <a:solidFill>
                <a:srgbClr val="000000"/>
              </a:solidFill>
              <a:latin typeface="Roboto Condensed"/>
            </a:endParaRPr>
          </a:p>
          <a:p>
            <a:pPr algn="l"/>
            <a:endParaRPr lang="en-GB" dirty="0">
              <a:solidFill>
                <a:srgbClr val="000000"/>
              </a:solidFill>
              <a:latin typeface="Roboto Condensed"/>
            </a:endParaRPr>
          </a:p>
          <a:p>
            <a:pPr marL="171450" indent="-171450">
              <a:buFont typeface="Arial" panose="020B0604020202020204" pitchFamily="34" charset="0"/>
              <a:buChar char="•"/>
            </a:pPr>
            <a:r>
              <a:rPr lang="cs-CZ" dirty="0" err="1">
                <a:latin typeface="+mn-lt"/>
              </a:rPr>
              <a:t>The</a:t>
            </a:r>
            <a:r>
              <a:rPr lang="cs-CZ" dirty="0">
                <a:latin typeface="+mn-lt"/>
              </a:rPr>
              <a:t> </a:t>
            </a:r>
            <a:r>
              <a:rPr lang="cs-CZ" b="1" dirty="0" err="1">
                <a:latin typeface="+mn-lt"/>
              </a:rPr>
              <a:t>Schengen</a:t>
            </a:r>
            <a:r>
              <a:rPr lang="cs-CZ" b="1" dirty="0">
                <a:latin typeface="+mn-lt"/>
              </a:rPr>
              <a:t> </a:t>
            </a:r>
            <a:r>
              <a:rPr lang="cs-CZ" b="1" dirty="0" err="1">
                <a:latin typeface="+mn-lt"/>
              </a:rPr>
              <a:t>Agreement</a:t>
            </a:r>
            <a:endParaRPr lang="cs-CZ" b="1" dirty="0">
              <a:latin typeface="+mn-lt"/>
            </a:endParaRPr>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759955836"/>
      </p:ext>
    </p:extLst>
  </p:cSld>
  <p:clrMapOvr>
    <a:masterClrMapping/>
  </p:clrMapOvr>
</p:sld>
</file>

<file path=ppt/theme/theme1.xml><?xml version="1.0" encoding="utf-8"?>
<a:theme xmlns:a="http://schemas.openxmlformats.org/drawingml/2006/main" name="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2.xml><?xml version="1.0" encoding="utf-8"?>
<a:theme xmlns:a="http://schemas.openxmlformats.org/drawingml/2006/main" name="Kinstellar 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3.xml><?xml version="1.0" encoding="utf-8"?>
<a:theme xmlns:a="http://schemas.openxmlformats.org/drawingml/2006/main" name="Sample graphic slide20090226">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4.xml><?xml version="1.0" encoding="utf-8"?>
<a:theme xmlns:a="http://schemas.openxmlformats.org/drawingml/2006/main" name="2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name="Presentation1" id="{C48216F2-6B9B-40A7-8ABB-B1222C5D3956}" vid="{5803FFC2-9D85-4B4D-8D8F-405E7346196E}"/>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2.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3.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4.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5.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6.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7.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ppt/theme/themeOverride8.xml><?xml version="1.0" encoding="utf-8"?>
<a:themeOverride xmlns:a="http://schemas.openxmlformats.org/drawingml/2006/main">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imary_x0020_Author xmlns="104827fe-8cf7-4647-9e91-76044acf55dd">
      <UserInfo>
        <DisplayName/>
        <AccountId xsi:nil="true"/>
        <AccountType/>
      </UserInfo>
    </Primary_x0020_Author>
    <Authors xmlns="104827fe-8cf7-4647-9e91-76044acf55dd" xsi:nil="true"/>
    <Author0 xmlns="3a5642c7-c930-41ad-97f7-ecedae30b0f7">
      <UserInfo>
        <DisplayName/>
        <AccountId xsi:nil="true"/>
        <AccountType/>
      </UserInfo>
    </Author0>
    <ConversationTopic xmlns="ffa4de5e-db87-4625-83e7-385dafedb73c" xsi:nil="true"/>
    <Attach_x0020_Count xmlns="9bd77649-659d-478a-93f5-dbd353611577" xsi:nil="true"/>
    <BCC xmlns="9bd77649-659d-478a-93f5-dbd353611577" xsi:nil="true"/>
    <CC xmlns="9bd77649-659d-478a-93f5-dbd353611577" xsi:nil="true"/>
    <From xmlns="9bd77649-659d-478a-93f5-dbd353611577" xsi:nil="true"/>
    <Importance xmlns="9bd77649-659d-478a-93f5-dbd353611577" xsi:nil="true"/>
    <ReceivedTime xmlns="9bd77649-659d-478a-93f5-dbd353611577" xsi:nil="true"/>
    <SentOn xmlns="9bd77649-659d-478a-93f5-dbd353611577" xsi:nil="true"/>
    <To xmlns="9bd77649-659d-478a-93f5-dbd3536115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5AC049F8E48D934DAFB304B8493E23210800799DCAB778E4504B800F01AC6DA834AF" ma:contentTypeVersion="46" ma:contentTypeDescription="" ma:contentTypeScope="" ma:versionID="e13ad23670e7fb4ed9bfbdc89f30cad4">
  <xsd:schema xmlns:xsd="http://www.w3.org/2001/XMLSchema" xmlns:xs="http://www.w3.org/2001/XMLSchema" xmlns:p="http://schemas.microsoft.com/office/2006/metadata/properties" xmlns:ns2="104827fe-8cf7-4647-9e91-76044acf55dd" xmlns:ns4="3a5642c7-c930-41ad-97f7-ecedae30b0f7" xmlns:ns6="ffa4de5e-db87-4625-83e7-385dafedb73c" xmlns:ns7="9bd77649-659d-478a-93f5-dbd353611577" xmlns:ns9="81b7c326-ab44-42f6-a24e-dd07872709fc" targetNamespace="http://schemas.microsoft.com/office/2006/metadata/properties" ma:root="true" ma:fieldsID="d273b4365337b1de7cbdc9b0aa4dc0f3" ns2:_="" ns4:_="" ns6:_="" ns7:_="" ns9:_="">
    <xsd:import namespace="104827fe-8cf7-4647-9e91-76044acf55dd"/>
    <xsd:import namespace="3a5642c7-c930-41ad-97f7-ecedae30b0f7"/>
    <xsd:import namespace="ffa4de5e-db87-4625-83e7-385dafedb73c"/>
    <xsd:import namespace="9bd77649-659d-478a-93f5-dbd353611577"/>
    <xsd:import namespace="81b7c326-ab44-42f6-a24e-dd07872709fc"/>
    <xsd:element name="properties">
      <xsd:complexType>
        <xsd:sequence>
          <xsd:element name="documentManagement">
            <xsd:complexType>
              <xsd:all>
                <xsd:element ref="ns2:Primary_x0020_Author" minOccurs="0"/>
                <xsd:element ref="ns2:Authors" minOccurs="0"/>
                <xsd:element ref="ns4:Author0" minOccurs="0"/>
                <xsd:element ref="ns6:ConversationTopic" minOccurs="0"/>
                <xsd:element ref="ns7:Attach_x0020_Count" minOccurs="0"/>
                <xsd:element ref="ns7:BCC" minOccurs="0"/>
                <xsd:element ref="ns7:CC" minOccurs="0"/>
                <xsd:element ref="ns7:From" minOccurs="0"/>
                <xsd:element ref="ns7:Importance" minOccurs="0"/>
                <xsd:element ref="ns7:ReceivedTime" minOccurs="0"/>
                <xsd:element ref="ns7:SentOn" minOccurs="0"/>
                <xsd:element ref="ns7:To" minOccurs="0"/>
                <xsd:element ref="ns9:_dlc_DocId" minOccurs="0"/>
                <xsd:element ref="ns9:_dlc_DocIdUrl" minOccurs="0"/>
                <xsd:element ref="ns9: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827fe-8cf7-4647-9e91-76044acf55dd" elementFormDefault="qualified">
    <xsd:import namespace="http://schemas.microsoft.com/office/2006/documentManagement/types"/>
    <xsd:import namespace="http://schemas.microsoft.com/office/infopath/2007/PartnerControls"/>
    <xsd:element name="Primary_x0020_Author" ma:index="2" nillable="true" ma:displayName="Primary Author" ma:list="UserInfo" ma:SharePointGroup="0" ma:internalName="Primary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s" ma:index="3" nillable="true" ma:displayName="Authors" ma:internalName="Author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5642c7-c930-41ad-97f7-ecedae30b0f7" elementFormDefault="qualified">
    <xsd:import namespace="http://schemas.microsoft.com/office/2006/documentManagement/types"/>
    <xsd:import namespace="http://schemas.microsoft.com/office/infopath/2007/PartnerControls"/>
    <xsd:element name="Author0" ma:index="12" nillable="true" ma:displayName="Author" ma:list="UserInfo" ma:SharePointGroup="0" ma:internalName="Autho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a4de5e-db87-4625-83e7-385dafedb73c" elementFormDefault="qualified">
    <xsd:import namespace="http://schemas.microsoft.com/office/2006/documentManagement/types"/>
    <xsd:import namespace="http://schemas.microsoft.com/office/infopath/2007/PartnerControls"/>
    <xsd:element name="ConversationTopic" ma:index="14" nillable="true" ma:displayName="ConversationTopic" ma:description="" ma:hidden="true" ma:internalName="Conversation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d77649-659d-478a-93f5-dbd353611577" elementFormDefault="qualified">
    <xsd:import namespace="http://schemas.microsoft.com/office/2006/documentManagement/types"/>
    <xsd:import namespace="http://schemas.microsoft.com/office/infopath/2007/PartnerControls"/>
    <xsd:element name="Attach_x0020_Count" ma:index="15" nillable="true" ma:displayName="Attach Count" ma:internalName="Attach_x0020_Count">
      <xsd:simpleType>
        <xsd:restriction base="dms:Text">
          <xsd:maxLength value="255"/>
        </xsd:restriction>
      </xsd:simpleType>
    </xsd:element>
    <xsd:element name="BCC" ma:index="16" nillable="true" ma:displayName="BCC" ma:internalName="BCC">
      <xsd:simpleType>
        <xsd:restriction base="dms:Text">
          <xsd:maxLength value="255"/>
        </xsd:restriction>
      </xsd:simpleType>
    </xsd:element>
    <xsd:element name="CC" ma:index="17" nillable="true" ma:displayName="CC" ma:internalName="CC">
      <xsd:simpleType>
        <xsd:restriction base="dms:Text">
          <xsd:maxLength value="255"/>
        </xsd:restriction>
      </xsd:simpleType>
    </xsd:element>
    <xsd:element name="From" ma:index="18" nillable="true" ma:displayName="From" ma:internalName="From">
      <xsd:simpleType>
        <xsd:restriction base="dms:Text">
          <xsd:maxLength value="255"/>
        </xsd:restriction>
      </xsd:simpleType>
    </xsd:element>
    <xsd:element name="Importance" ma:index="19" nillable="true" ma:displayName="Importance" ma:internalName="Importance">
      <xsd:simpleType>
        <xsd:restriction base="dms:Text">
          <xsd:maxLength value="255"/>
        </xsd:restriction>
      </xsd:simpleType>
    </xsd:element>
    <xsd:element name="ReceivedTime" ma:index="20" nillable="true" ma:displayName="ReceivedTime" ma:format="DateTime" ma:internalName="ReceivedTime">
      <xsd:simpleType>
        <xsd:restriction base="dms:DateTime"/>
      </xsd:simpleType>
    </xsd:element>
    <xsd:element name="SentOn" ma:index="21" nillable="true" ma:displayName="SentOn" ma:format="DateTime" ma:internalName="SentOn">
      <xsd:simpleType>
        <xsd:restriction base="dms:DateTime"/>
      </xsd:simpleType>
    </xsd:element>
    <xsd:element name="To" ma:index="22" nillable="true" ma:displayName="To" ma:internalName="T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b7c326-ab44-42f6-a24e-dd07872709fc"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ma:index="5" ma:displayName="Comments"/>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6467D0-2415-460D-92BF-555CA86A0D3A}">
  <ds:schemaRefs>
    <ds:schemaRef ds:uri="3a5642c7-c930-41ad-97f7-ecedae30b0f7"/>
    <ds:schemaRef ds:uri="http://purl.org/dc/terms/"/>
    <ds:schemaRef ds:uri="http://schemas.microsoft.com/office/infopath/2007/PartnerControls"/>
    <ds:schemaRef ds:uri="9bd77649-659d-478a-93f5-dbd353611577"/>
    <ds:schemaRef ds:uri="http://schemas.microsoft.com/office/2006/documentManagement/types"/>
    <ds:schemaRef ds:uri="http://schemas.openxmlformats.org/package/2006/metadata/core-properties"/>
    <ds:schemaRef ds:uri="104827fe-8cf7-4647-9e91-76044acf55dd"/>
    <ds:schemaRef ds:uri="81b7c326-ab44-42f6-a24e-dd07872709fc"/>
    <ds:schemaRef ds:uri="http://purl.org/dc/elements/1.1/"/>
    <ds:schemaRef ds:uri="http://schemas.microsoft.com/office/2006/metadata/properties"/>
    <ds:schemaRef ds:uri="ffa4de5e-db87-4625-83e7-385dafedb73c"/>
    <ds:schemaRef ds:uri="http://www.w3.org/XML/1998/namespace"/>
    <ds:schemaRef ds:uri="http://purl.org/dc/dcmitype/"/>
  </ds:schemaRefs>
</ds:datastoreItem>
</file>

<file path=customXml/itemProps2.xml><?xml version="1.0" encoding="utf-8"?>
<ds:datastoreItem xmlns:ds="http://schemas.openxmlformats.org/officeDocument/2006/customXml" ds:itemID="{2D4EA1AD-A6FA-419F-8760-A4ED7DA8D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827fe-8cf7-4647-9e91-76044acf55dd"/>
    <ds:schemaRef ds:uri="3a5642c7-c930-41ad-97f7-ecedae30b0f7"/>
    <ds:schemaRef ds:uri="ffa4de5e-db87-4625-83e7-385dafedb73c"/>
    <ds:schemaRef ds:uri="9bd77649-659d-478a-93f5-dbd353611577"/>
    <ds:schemaRef ds:uri="81b7c326-ab44-42f6-a24e-dd0787270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8160C8-E401-4894-BD6A-95EB6B3F2A8D}">
  <ds:schemaRefs>
    <ds:schemaRef ds:uri="http://schemas.microsoft.com/sharepoint/events"/>
  </ds:schemaRefs>
</ds:datastoreItem>
</file>

<file path=customXml/itemProps4.xml><?xml version="1.0" encoding="utf-8"?>
<ds:datastoreItem xmlns:ds="http://schemas.openxmlformats.org/officeDocument/2006/customXml" ds:itemID="{F1B87902-2131-4854-A028-53F2EB2E0C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Kinstellar Presentation</Template>
  <TotalTime>0</TotalTime>
  <Words>2630</Words>
  <Application>Microsoft Office PowerPoint</Application>
  <PresentationFormat>On-screen Show (4:3)</PresentationFormat>
  <Paragraphs>295</Paragraphs>
  <Slides>18</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Arial Black</vt:lpstr>
      <vt:lpstr>Calibri</vt:lpstr>
      <vt:lpstr>Georgia</vt:lpstr>
      <vt:lpstr>Georgia</vt:lpstr>
      <vt:lpstr>Roboto Condensed</vt:lpstr>
      <vt:lpstr>Times New Roman</vt:lpstr>
      <vt:lpstr>Wingdings</vt:lpstr>
      <vt:lpstr>Presentation</vt:lpstr>
      <vt:lpstr>Kinstellar Presentation</vt:lpstr>
      <vt:lpstr>Sample graphic slide20090226</vt:lpstr>
      <vt:lpstr>2_Presentation</vt:lpstr>
      <vt:lpstr>PowerPoint Presentation</vt:lpstr>
      <vt:lpstr>Emerging Europe and Central Asia’s Leading Independent Law Firm</vt:lpstr>
      <vt:lpstr>Our Expertise</vt:lpstr>
      <vt:lpstr>Out of Area But certainly not out of our depth. Quite the contrary.  </vt:lpstr>
      <vt:lpstr>Running a Business in Iceland</vt:lpstr>
      <vt:lpstr>International Treaties </vt:lpstr>
      <vt:lpstr>International Treaties (Cont‘d)</vt:lpstr>
      <vt:lpstr>International Treaties</vt:lpstr>
      <vt:lpstr>Enforcement of Decisions / Judicial Cooperation </vt:lpstr>
      <vt:lpstr>Verification of Documents / Apostille  </vt:lpstr>
      <vt:lpstr>How to Start Business in Iceland?</vt:lpstr>
      <vt:lpstr>Establishing a Company</vt:lpstr>
      <vt:lpstr>Restrictions on foreigners owning shares / real estate</vt:lpstr>
      <vt:lpstr>Debt financing and typical security package </vt:lpstr>
      <vt:lpstr>Exchange Control or Currency Regulations?</vt:lpstr>
      <vt:lpstr>BITs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 - Legal framework for trade and investments.pptx</dc:title>
  <dc:creator/>
  <cp:keywords/>
  <dc:description/>
  <cp:lastModifiedBy/>
  <cp:revision>12</cp:revision>
  <dcterms:created xsi:type="dcterms:W3CDTF">2018-03-20T10:36:49Z</dcterms:created>
  <dcterms:modified xsi:type="dcterms:W3CDTF">2018-05-23T07:13:29Z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imary Author">
    <vt:lpwstr/>
  </property>
  <property fmtid="{D5CDD505-2E9C-101B-9397-08002B2CF9AE}" pid="3" name="Authors">
    <vt:lpwstr/>
  </property>
  <property fmtid="{D5CDD505-2E9C-101B-9397-08002B2CF9AE}" pid="4" name="Keywords">
    <vt:lpwstr/>
  </property>
  <property fmtid="{D5CDD505-2E9C-101B-9397-08002B2CF9AE}" pid="5" name="_Comments">
    <vt:lpwstr/>
  </property>
  <property fmtid="{D5CDD505-2E9C-101B-9397-08002B2CF9AE}" pid="6" name="Author0">
    <vt:lpwstr/>
  </property>
  <property fmtid="{D5CDD505-2E9C-101B-9397-08002B2CF9AE}" pid="7" name="ConversationTopic">
    <vt:lpwstr/>
  </property>
  <property fmtid="{D5CDD505-2E9C-101B-9397-08002B2CF9AE}" pid="8" name="Attach Count">
    <vt:lpwstr/>
  </property>
  <property fmtid="{D5CDD505-2E9C-101B-9397-08002B2CF9AE}" pid="9" name="BCC">
    <vt:lpwstr/>
  </property>
  <property fmtid="{D5CDD505-2E9C-101B-9397-08002B2CF9AE}" pid="10" name="CC">
    <vt:lpwstr/>
  </property>
  <property fmtid="{D5CDD505-2E9C-101B-9397-08002B2CF9AE}" pid="11" name="From">
    <vt:lpwstr/>
  </property>
  <property fmtid="{D5CDD505-2E9C-101B-9397-08002B2CF9AE}" pid="12" name="Importance">
    <vt:lpwstr/>
  </property>
  <property fmtid="{D5CDD505-2E9C-101B-9397-08002B2CF9AE}" pid="13" name="ReceivedTime">
    <vt:lpwstr/>
  </property>
  <property fmtid="{D5CDD505-2E9C-101B-9397-08002B2CF9AE}" pid="14" name="SentOn">
    <vt:lpwstr/>
  </property>
  <property fmtid="{D5CDD505-2E9C-101B-9397-08002B2CF9AE}" pid="15" name="To">
    <vt:lpwstr/>
  </property>
  <property fmtid="{D5CDD505-2E9C-101B-9397-08002B2CF9AE}" pid="16" name="ContentTypeId">
    <vt:lpwstr>0x0101005AC049F8E48D934DAFB304B8493E23210800799DCAB778E4504B800F01AC6DA834AF</vt:lpwstr>
  </property>
  <property fmtid="{D5CDD505-2E9C-101B-9397-08002B2CF9AE}" pid="17" name="_dlc_DocIdItemGuid">
    <vt:lpwstr>a1e3da44-7517-43cf-8943-05fb92d6bb6e</vt:lpwstr>
  </property>
</Properties>
</file>